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notesMasterIdLst>
    <p:notesMasterId r:id="rId11"/>
  </p:notesMasterIdLst>
  <p:sldIdLst>
    <p:sldId id="2147482849" r:id="rId2"/>
    <p:sldId id="2147482850" r:id="rId3"/>
    <p:sldId id="256" r:id="rId4"/>
    <p:sldId id="260" r:id="rId5"/>
    <p:sldId id="2147482843" r:id="rId6"/>
    <p:sldId id="2147482851" r:id="rId7"/>
    <p:sldId id="2147482848" r:id="rId8"/>
    <p:sldId id="2147482847" r:id="rId9"/>
    <p:sldId id="2147482846" r:id="rId10"/>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既定のセクション" id="{C4FB2EC7-E1C7-4E1D-8C95-5B81660F22C3}">
          <p14:sldIdLst>
            <p14:sldId id="2147482849"/>
            <p14:sldId id="2147482850"/>
            <p14:sldId id="256"/>
            <p14:sldId id="260"/>
            <p14:sldId id="2147482843"/>
            <p14:sldId id="2147482851"/>
            <p14:sldId id="2147482848"/>
            <p14:sldId id="2147482847"/>
            <p14:sldId id="2147482846"/>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268D8F7-350E-47D8-87FF-181A6D53CC62}" v="1" dt="2026-06-23T05:13:11.68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38" autoAdjust="0"/>
    <p:restoredTop sz="96605" autoAdjust="0"/>
  </p:normalViewPr>
  <p:slideViewPr>
    <p:cSldViewPr snapToGrid="0">
      <p:cViewPr varScale="1">
        <p:scale>
          <a:sx n="33" d="100"/>
          <a:sy n="33" d="100"/>
        </p:scale>
        <p:origin x="1146" y="1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17" Type="http://schemas.microsoft.com/office/2018/10/relationships/authors" Target="author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CFA9C3-1230-448B-BF85-5360C28C99E8}" type="datetimeFigureOut">
              <a:rPr kumimoji="1" lang="ja-JP" altLang="en-US" smtClean="0"/>
              <a:t>2026/9/10</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82A8DE-3735-4C5B-B483-B968D70BE311}" type="slidenum">
              <a:rPr kumimoji="1" lang="ja-JP" altLang="en-US" smtClean="0"/>
              <a:t>‹#›</a:t>
            </a:fld>
            <a:endParaRPr kumimoji="1" lang="ja-JP" altLang="en-US"/>
          </a:p>
        </p:txBody>
      </p:sp>
    </p:spTree>
    <p:extLst>
      <p:ext uri="{BB962C8B-B14F-4D97-AF65-F5344CB8AC3E}">
        <p14:creationId xmlns:p14="http://schemas.microsoft.com/office/powerpoint/2010/main" val="268211924"/>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C282A8DE-3735-4C5B-B483-B968D70BE311}" type="slidenum">
              <a:rPr kumimoji="1" lang="ja-JP" altLang="en-US" smtClean="0"/>
              <a:t>2</a:t>
            </a:fld>
            <a:endParaRPr kumimoji="1" lang="ja-JP" altLang="en-US"/>
          </a:p>
        </p:txBody>
      </p:sp>
    </p:spTree>
    <p:extLst>
      <p:ext uri="{BB962C8B-B14F-4D97-AF65-F5344CB8AC3E}">
        <p14:creationId xmlns:p14="http://schemas.microsoft.com/office/powerpoint/2010/main" val="39636690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C282A8DE-3735-4C5B-B483-B968D70BE311}" type="slidenum">
              <a:rPr kumimoji="1" lang="ja-JP" altLang="en-US" smtClean="0"/>
              <a:t>4</a:t>
            </a:fld>
            <a:endParaRPr kumimoji="1" lang="ja-JP" altLang="en-US"/>
          </a:p>
        </p:txBody>
      </p:sp>
    </p:spTree>
    <p:extLst>
      <p:ext uri="{BB962C8B-B14F-4D97-AF65-F5344CB8AC3E}">
        <p14:creationId xmlns:p14="http://schemas.microsoft.com/office/powerpoint/2010/main" val="2902190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A6C69E0-A8D0-4943-8560-A6C6C4ADC26B}"/>
              </a:ext>
            </a:extLst>
          </p:cNvPr>
          <p:cNvSpPr>
            <a:spLocks noGrp="1"/>
          </p:cNvSpPr>
          <p:nvPr>
            <p:ph type="title"/>
          </p:nvPr>
        </p:nvSpPr>
        <p:spPr>
          <a:xfrm>
            <a:off x="264000" y="260648"/>
            <a:ext cx="9360000" cy="971252"/>
          </a:xfrm>
          <a:ln>
            <a:noFill/>
          </a:ln>
        </p:spPr>
        <p:txBody>
          <a:bodyPr tIns="108000" bIns="36000" anchor="t" anchorCtr="0">
            <a:noAutofit/>
          </a:bodyPr>
          <a:lstStyle>
            <a:lvl1pPr>
              <a:defRPr sz="3199" b="1">
                <a:latin typeface="メイリオ" panose="020B0604030504040204" pitchFamily="50" charset="-128"/>
                <a:ea typeface="メイリオ" panose="020B0604030504040204" pitchFamily="50" charset="-128"/>
              </a:defRPr>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1330500F-4863-4E8B-A1D3-8F68241BDE8F}"/>
              </a:ext>
            </a:extLst>
          </p:cNvPr>
          <p:cNvSpPr>
            <a:spLocks noGrp="1"/>
          </p:cNvSpPr>
          <p:nvPr>
            <p:ph idx="1"/>
          </p:nvPr>
        </p:nvSpPr>
        <p:spPr>
          <a:xfrm>
            <a:off x="264000" y="1333500"/>
            <a:ext cx="11664000" cy="4975212"/>
          </a:xfrm>
        </p:spPr>
        <p:txBody>
          <a:bodyPr tIns="72000">
            <a:normAutofit/>
          </a:bodyPr>
          <a:lstStyle>
            <a:lvl1pPr marL="0" indent="0">
              <a:buNone/>
              <a:defRPr sz="1867">
                <a:solidFill>
                  <a:schemeClr val="tx1">
                    <a:lumMod val="85000"/>
                    <a:lumOff val="15000"/>
                  </a:schemeClr>
                </a:solidFill>
                <a:latin typeface="メイリオ" panose="020B0604030504040204" pitchFamily="50" charset="-128"/>
                <a:ea typeface="メイリオ" panose="020B0604030504040204" pitchFamily="50" charset="-128"/>
              </a:defRPr>
            </a:lvl1pPr>
            <a:lvl2pPr>
              <a:defRPr sz="1800">
                <a:latin typeface="Meiryo UI" panose="020B0604030504040204" pitchFamily="50" charset="-128"/>
                <a:ea typeface="Meiryo UI" panose="020B0604030504040204" pitchFamily="50" charset="-128"/>
              </a:defRPr>
            </a:lvl2pPr>
            <a:lvl3pPr>
              <a:defRPr sz="1600">
                <a:latin typeface="Meiryo UI" panose="020B0604030504040204" pitchFamily="50" charset="-128"/>
                <a:ea typeface="Meiryo UI" panose="020B0604030504040204" pitchFamily="50" charset="-128"/>
              </a:defRPr>
            </a:lvl3pPr>
            <a:lvl4pPr>
              <a:defRPr sz="1400">
                <a:latin typeface="Meiryo UI" panose="020B0604030504040204" pitchFamily="50" charset="-128"/>
                <a:ea typeface="Meiryo UI" panose="020B0604030504040204" pitchFamily="50" charset="-128"/>
              </a:defRPr>
            </a:lvl4pPr>
            <a:lvl5pPr>
              <a:defRPr sz="1400">
                <a:latin typeface="Meiryo UI" panose="020B0604030504040204" pitchFamily="50" charset="-128"/>
                <a:ea typeface="Meiryo UI" panose="020B0604030504040204" pitchFamily="50" charset="-128"/>
              </a:defRPr>
            </a:lvl5pPr>
          </a:lstStyle>
          <a:p>
            <a:pPr lvl="0"/>
            <a:r>
              <a:rPr kumimoji="1" lang="ja-JP" altLang="en-US"/>
              <a:t>マスター テキストの書式設定</a:t>
            </a:r>
          </a:p>
        </p:txBody>
      </p:sp>
      <p:sp>
        <p:nvSpPr>
          <p:cNvPr id="10" name="スライド番号プレースホルダー 3">
            <a:extLst>
              <a:ext uri="{FF2B5EF4-FFF2-40B4-BE49-F238E27FC236}">
                <a16:creationId xmlns:a16="http://schemas.microsoft.com/office/drawing/2014/main" id="{C47405E2-5208-4433-9CF4-C9A538CA034D}"/>
              </a:ext>
            </a:extLst>
          </p:cNvPr>
          <p:cNvSpPr txBox="1">
            <a:spLocks/>
          </p:cNvSpPr>
          <p:nvPr userDrawn="1"/>
        </p:nvSpPr>
        <p:spPr>
          <a:xfrm>
            <a:off x="9185997" y="6517250"/>
            <a:ext cx="2743611" cy="288000"/>
          </a:xfrm>
          <a:prstGeom prst="rect">
            <a:avLst/>
          </a:prstGeom>
          <a:noFill/>
        </p:spPr>
        <p:txBody>
          <a:bodyPr vert="horz" lIns="60959" tIns="0" rIns="60959" bIns="0" rtlCol="0" anchor="ctr"/>
          <a:lstStyle>
            <a:defPPr>
              <a:defRPr lang="en-US"/>
            </a:defPPr>
            <a:lvl1pPr algn="r">
              <a:defRPr kumimoji="1" sz="1200" b="1" i="0">
                <a:solidFill>
                  <a:schemeClr val="tx1">
                    <a:tint val="75000"/>
                  </a:schemeClr>
                </a:solidFill>
                <a:latin typeface="Arial" panose="020B0604020202020204" pitchFamily="34" charset="0"/>
                <a:ea typeface="Meiryo" panose="020B0604030504040204" pitchFamily="34" charset="-128"/>
                <a:cs typeface="Arial" panose="020B0604020202020204"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fld id="{B6F15528-21DE-4FAA-801E-634DDDAF4B2B}" type="slidenum">
              <a:rPr lang="en-US" altLang="ja-JP" sz="800" smtClean="0"/>
              <a:pPr lvl="0"/>
              <a:t>‹#›</a:t>
            </a:fld>
            <a:endParaRPr lang="ja-JP" altLang="en-US" sz="800"/>
          </a:p>
        </p:txBody>
      </p:sp>
    </p:spTree>
    <p:extLst>
      <p:ext uri="{BB962C8B-B14F-4D97-AF65-F5344CB8AC3E}">
        <p14:creationId xmlns:p14="http://schemas.microsoft.com/office/powerpoint/2010/main" val="1832544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白紙">
    <p:spTree>
      <p:nvGrpSpPr>
        <p:cNvPr id="1" name=""/>
        <p:cNvGrpSpPr/>
        <p:nvPr/>
      </p:nvGrpSpPr>
      <p:grpSpPr>
        <a:xfrm>
          <a:off x="0" y="0"/>
          <a:ext cx="0" cy="0"/>
          <a:chOff x="0" y="0"/>
          <a:chExt cx="0" cy="0"/>
        </a:xfrm>
      </p:grpSpPr>
      <p:sp>
        <p:nvSpPr>
          <p:cNvPr id="5" name="スライド番号プレースホルダー 3">
            <a:extLst>
              <a:ext uri="{FF2B5EF4-FFF2-40B4-BE49-F238E27FC236}">
                <a16:creationId xmlns:a16="http://schemas.microsoft.com/office/drawing/2014/main" id="{8F1C238B-8E72-4A14-A860-6F19587AA749}"/>
              </a:ext>
            </a:extLst>
          </p:cNvPr>
          <p:cNvSpPr txBox="1">
            <a:spLocks/>
          </p:cNvSpPr>
          <p:nvPr userDrawn="1"/>
        </p:nvSpPr>
        <p:spPr>
          <a:xfrm>
            <a:off x="9185997" y="6517250"/>
            <a:ext cx="2743611" cy="288000"/>
          </a:xfrm>
          <a:prstGeom prst="rect">
            <a:avLst/>
          </a:prstGeom>
        </p:spPr>
        <p:txBody>
          <a:bodyPr vert="horz" lIns="60959" tIns="0" rIns="60959" bIns="0" rtlCol="0" anchor="ctr"/>
          <a:lstStyle>
            <a:defPPr>
              <a:defRPr lang="en-US"/>
            </a:defPPr>
            <a:lvl1pPr algn="r">
              <a:defRPr kumimoji="1" sz="1200" b="1" i="0">
                <a:solidFill>
                  <a:schemeClr val="tx1">
                    <a:tint val="75000"/>
                  </a:schemeClr>
                </a:solidFill>
                <a:latin typeface="Arial" panose="020B0604020202020204" pitchFamily="34" charset="0"/>
                <a:ea typeface="Meiryo" panose="020B0604030504040204" pitchFamily="34" charset="-128"/>
                <a:cs typeface="Arial" panose="020B0604020202020204"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fld id="{B6F15528-21DE-4FAA-801E-634DDDAF4B2B}" type="slidenum">
              <a:rPr lang="en-US" altLang="ja-JP" sz="800" smtClean="0"/>
              <a:pPr lvl="0"/>
              <a:t>‹#›</a:t>
            </a:fld>
            <a:endParaRPr lang="ja-JP" altLang="en-US" sz="800"/>
          </a:p>
        </p:txBody>
      </p:sp>
    </p:spTree>
    <p:extLst>
      <p:ext uri="{BB962C8B-B14F-4D97-AF65-F5344CB8AC3E}">
        <p14:creationId xmlns:p14="http://schemas.microsoft.com/office/powerpoint/2010/main" val="2282910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4BBFC19C-89F2-4E4F-8242-40F706BC9980}"/>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8886433F-8E96-4067-B020-07E95A06CA69}"/>
              </a:ext>
            </a:extLst>
          </p:cNvPr>
          <p:cNvSpPr>
            <a:spLocks noGrp="1"/>
          </p:cNvSpPr>
          <p:nvPr>
            <p:ph type="body" idx="1"/>
          </p:nvPr>
        </p:nvSpPr>
        <p:spPr>
          <a:xfrm>
            <a:off x="838200" y="1825625"/>
            <a:ext cx="10515600" cy="4351338"/>
          </a:xfrm>
          <a:prstGeom prst="rect">
            <a:avLst/>
          </a:prstGeom>
        </p:spPr>
        <p:txBody>
          <a:bodyPr vert="horz" lIns="91440" tIns="7200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0" name="Line 7">
            <a:extLst>
              <a:ext uri="{FF2B5EF4-FFF2-40B4-BE49-F238E27FC236}">
                <a16:creationId xmlns:a16="http://schemas.microsoft.com/office/drawing/2014/main" id="{87A783EB-B067-4BC6-AA33-735456E3198E}"/>
              </a:ext>
            </a:extLst>
          </p:cNvPr>
          <p:cNvSpPr>
            <a:spLocks noChangeShapeType="1"/>
          </p:cNvSpPr>
          <p:nvPr userDrawn="1"/>
        </p:nvSpPr>
        <p:spPr bwMode="auto">
          <a:xfrm>
            <a:off x="179400" y="6525344"/>
            <a:ext cx="11833200"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l" fontAlgn="auto">
              <a:spcBef>
                <a:spcPts val="0"/>
              </a:spcBef>
              <a:spcAft>
                <a:spcPts val="0"/>
              </a:spcAft>
            </a:pPr>
            <a:endParaRPr lang="ja-JP" altLang="en-US" sz="244" b="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616608274"/>
      </p:ext>
    </p:extLst>
  </p:cSld>
  <p:clrMap bg1="lt1" tx1="dk1" bg2="lt2" tx2="dk2" accent1="accent1" accent2="accent2" accent3="accent3" accent4="accent4" accent5="accent5" accent6="accent6" hlink="hlink" folHlink="folHlink"/>
  <p:sldLayoutIdLst>
    <p:sldLayoutId id="2147483663" r:id="rId1"/>
    <p:sldLayoutId id="2147483666" r:id="rId2"/>
  </p:sldLayoutIdLst>
  <p:hf hdr="0" ftr="0" dt="0"/>
  <p:txStyles>
    <p:titleStyle>
      <a:lvl1pPr algn="l" defTabSz="914324" rtl="0" eaLnBrk="1" latinLnBrk="0" hangingPunct="1">
        <a:lnSpc>
          <a:spcPct val="90000"/>
        </a:lnSpc>
        <a:spcBef>
          <a:spcPct val="0"/>
        </a:spcBef>
        <a:buNone/>
        <a:defRPr kumimoji="1" sz="4000" kern="1200">
          <a:solidFill>
            <a:schemeClr val="tx1"/>
          </a:solidFill>
          <a:latin typeface="メイリオ" panose="020B0604030504040204" pitchFamily="50" charset="-128"/>
          <a:ea typeface="メイリオ" panose="020B0604030504040204" pitchFamily="50" charset="-128"/>
          <a:cs typeface="+mj-cs"/>
        </a:defRPr>
      </a:lvl1pPr>
    </p:titleStyle>
    <p:bodyStyle>
      <a:lvl1pPr marL="228581" indent="-228581" algn="l" defTabSz="914324" rtl="0" eaLnBrk="1" latinLnBrk="0" hangingPunct="1">
        <a:lnSpc>
          <a:spcPct val="90000"/>
        </a:lnSpc>
        <a:spcBef>
          <a:spcPts val="1000"/>
        </a:spcBef>
        <a:buFont typeface="Arial" panose="020B0604020202020204" pitchFamily="34" charset="0"/>
        <a:buChar char="•"/>
        <a:defRPr kumimoji="1" sz="2667" kern="1200">
          <a:solidFill>
            <a:schemeClr val="tx1"/>
          </a:solidFill>
          <a:latin typeface="メイリオ" panose="020B0604030504040204" pitchFamily="50" charset="-128"/>
          <a:ea typeface="メイリオ" panose="020B0604030504040204" pitchFamily="50" charset="-128"/>
          <a:cs typeface="+mn-cs"/>
        </a:defRPr>
      </a:lvl1pPr>
      <a:lvl2pPr marL="685743" indent="-228581" algn="l" defTabSz="914324" rtl="0" eaLnBrk="1" latinLnBrk="0" hangingPunct="1">
        <a:lnSpc>
          <a:spcPct val="90000"/>
        </a:lnSpc>
        <a:spcBef>
          <a:spcPts val="500"/>
        </a:spcBef>
        <a:buFont typeface="Arial" panose="020B0604020202020204" pitchFamily="34" charset="0"/>
        <a:buChar char="•"/>
        <a:defRPr kumimoji="1" sz="2400" kern="1200">
          <a:solidFill>
            <a:schemeClr val="tx1"/>
          </a:solidFill>
          <a:latin typeface="メイリオ" panose="020B0604030504040204" pitchFamily="50" charset="-128"/>
          <a:ea typeface="メイリオ" panose="020B0604030504040204" pitchFamily="50" charset="-128"/>
          <a:cs typeface="+mn-cs"/>
        </a:defRPr>
      </a:lvl2pPr>
      <a:lvl3pPr marL="1142904" indent="-228581" algn="l" defTabSz="914324" rtl="0" eaLnBrk="1" latinLnBrk="0" hangingPunct="1">
        <a:lnSpc>
          <a:spcPct val="90000"/>
        </a:lnSpc>
        <a:spcBef>
          <a:spcPts val="500"/>
        </a:spcBef>
        <a:buFont typeface="Arial" panose="020B0604020202020204" pitchFamily="34" charset="0"/>
        <a:buChar char="•"/>
        <a:defRPr kumimoji="1" sz="2133" kern="1200">
          <a:solidFill>
            <a:schemeClr val="tx1"/>
          </a:solidFill>
          <a:latin typeface="メイリオ" panose="020B0604030504040204" pitchFamily="50" charset="-128"/>
          <a:ea typeface="メイリオ" panose="020B0604030504040204" pitchFamily="50" charset="-128"/>
          <a:cs typeface="+mn-cs"/>
        </a:defRPr>
      </a:lvl3pPr>
      <a:lvl4pPr marL="1600067" indent="-228581" algn="l" defTabSz="914324" rtl="0" eaLnBrk="1" latinLnBrk="0" hangingPunct="1">
        <a:lnSpc>
          <a:spcPct val="90000"/>
        </a:lnSpc>
        <a:spcBef>
          <a:spcPts val="500"/>
        </a:spcBef>
        <a:buFont typeface="Arial" panose="020B0604020202020204" pitchFamily="34" charset="0"/>
        <a:buChar char="•"/>
        <a:defRPr kumimoji="1" sz="1867" kern="1200">
          <a:solidFill>
            <a:schemeClr val="tx1"/>
          </a:solidFill>
          <a:latin typeface="メイリオ" panose="020B0604030504040204" pitchFamily="50" charset="-128"/>
          <a:ea typeface="メイリオ" panose="020B0604030504040204" pitchFamily="50" charset="-128"/>
          <a:cs typeface="+mn-cs"/>
        </a:defRPr>
      </a:lvl4pPr>
      <a:lvl5pPr marL="2057229" indent="-228581" algn="l" defTabSz="914324" rtl="0" eaLnBrk="1" latinLnBrk="0" hangingPunct="1">
        <a:lnSpc>
          <a:spcPct val="90000"/>
        </a:lnSpc>
        <a:spcBef>
          <a:spcPts val="500"/>
        </a:spcBef>
        <a:buFont typeface="Arial" panose="020B0604020202020204" pitchFamily="34" charset="0"/>
        <a:buChar char="•"/>
        <a:defRPr kumimoji="1" sz="1867" kern="1200">
          <a:solidFill>
            <a:schemeClr val="tx1"/>
          </a:solidFill>
          <a:latin typeface="メイリオ" panose="020B0604030504040204" pitchFamily="50" charset="-128"/>
          <a:ea typeface="メイリオ" panose="020B0604030504040204" pitchFamily="50" charset="-128"/>
          <a:cs typeface="+mn-cs"/>
        </a:defRPr>
      </a:lvl5pPr>
      <a:lvl6pPr marL="2514390" indent="-228581" algn="l" defTabSz="914324"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553" indent="-228581" algn="l" defTabSz="914324"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714" indent="-228581" algn="l" defTabSz="914324"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5876" indent="-228581" algn="l" defTabSz="914324"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324" rtl="0" eaLnBrk="1" latinLnBrk="0" hangingPunct="1">
        <a:defRPr kumimoji="1" sz="1800" kern="1200">
          <a:solidFill>
            <a:schemeClr val="tx1"/>
          </a:solidFill>
          <a:latin typeface="+mn-lt"/>
          <a:ea typeface="+mn-ea"/>
          <a:cs typeface="+mn-cs"/>
        </a:defRPr>
      </a:lvl1pPr>
      <a:lvl2pPr marL="457162" algn="l" defTabSz="914324" rtl="0" eaLnBrk="1" latinLnBrk="0" hangingPunct="1">
        <a:defRPr kumimoji="1" sz="1800" kern="1200">
          <a:solidFill>
            <a:schemeClr val="tx1"/>
          </a:solidFill>
          <a:latin typeface="+mn-lt"/>
          <a:ea typeface="+mn-ea"/>
          <a:cs typeface="+mn-cs"/>
        </a:defRPr>
      </a:lvl2pPr>
      <a:lvl3pPr marL="914324" algn="l" defTabSz="914324" rtl="0" eaLnBrk="1" latinLnBrk="0" hangingPunct="1">
        <a:defRPr kumimoji="1" sz="1800" kern="1200">
          <a:solidFill>
            <a:schemeClr val="tx1"/>
          </a:solidFill>
          <a:latin typeface="+mn-lt"/>
          <a:ea typeface="+mn-ea"/>
          <a:cs typeface="+mn-cs"/>
        </a:defRPr>
      </a:lvl3pPr>
      <a:lvl4pPr marL="1371486" algn="l" defTabSz="914324" rtl="0" eaLnBrk="1" latinLnBrk="0" hangingPunct="1">
        <a:defRPr kumimoji="1" sz="1800" kern="1200">
          <a:solidFill>
            <a:schemeClr val="tx1"/>
          </a:solidFill>
          <a:latin typeface="+mn-lt"/>
          <a:ea typeface="+mn-ea"/>
          <a:cs typeface="+mn-cs"/>
        </a:defRPr>
      </a:lvl4pPr>
      <a:lvl5pPr marL="1828647" algn="l" defTabSz="914324" rtl="0" eaLnBrk="1" latinLnBrk="0" hangingPunct="1">
        <a:defRPr kumimoji="1" sz="1800" kern="1200">
          <a:solidFill>
            <a:schemeClr val="tx1"/>
          </a:solidFill>
          <a:latin typeface="+mn-lt"/>
          <a:ea typeface="+mn-ea"/>
          <a:cs typeface="+mn-cs"/>
        </a:defRPr>
      </a:lvl5pPr>
      <a:lvl6pPr marL="2285810" algn="l" defTabSz="914324" rtl="0" eaLnBrk="1" latinLnBrk="0" hangingPunct="1">
        <a:defRPr kumimoji="1" sz="1800" kern="1200">
          <a:solidFill>
            <a:schemeClr val="tx1"/>
          </a:solidFill>
          <a:latin typeface="+mn-lt"/>
          <a:ea typeface="+mn-ea"/>
          <a:cs typeface="+mn-cs"/>
        </a:defRPr>
      </a:lvl6pPr>
      <a:lvl7pPr marL="2742971" algn="l" defTabSz="914324" rtl="0" eaLnBrk="1" latinLnBrk="0" hangingPunct="1">
        <a:defRPr kumimoji="1" sz="1800" kern="1200">
          <a:solidFill>
            <a:schemeClr val="tx1"/>
          </a:solidFill>
          <a:latin typeface="+mn-lt"/>
          <a:ea typeface="+mn-ea"/>
          <a:cs typeface="+mn-cs"/>
        </a:defRPr>
      </a:lvl7pPr>
      <a:lvl8pPr marL="3200133" algn="l" defTabSz="914324" rtl="0" eaLnBrk="1" latinLnBrk="0" hangingPunct="1">
        <a:defRPr kumimoji="1" sz="1800" kern="1200">
          <a:solidFill>
            <a:schemeClr val="tx1"/>
          </a:solidFill>
          <a:latin typeface="+mn-lt"/>
          <a:ea typeface="+mn-ea"/>
          <a:cs typeface="+mn-cs"/>
        </a:defRPr>
      </a:lvl8pPr>
      <a:lvl9pPr marL="3657295" algn="l" defTabSz="914324"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66E40927-2DE7-16C7-9982-3A28FF77F6C4}"/>
              </a:ext>
            </a:extLst>
          </p:cNvPr>
          <p:cNvSpPr>
            <a:spLocks noGrp="1"/>
          </p:cNvSpPr>
          <p:nvPr>
            <p:ph type="title"/>
          </p:nvPr>
        </p:nvSpPr>
        <p:spPr>
          <a:xfrm>
            <a:off x="263999" y="272565"/>
            <a:ext cx="9737839" cy="430100"/>
          </a:xfrm>
        </p:spPr>
        <p:txBody>
          <a:bodyPr wrap="square">
            <a:spAutoFit/>
          </a:bodyPr>
          <a:lstStyle/>
          <a:p>
            <a:r>
              <a:rPr lang="ja-JP" altLang="en-US" sz="2000" dirty="0">
                <a:latin typeface="+mj-lt"/>
                <a:ea typeface="BIZ UDPゴシック" panose="020B0400000000000000" pitchFamily="50" charset="-128"/>
              </a:rPr>
              <a:t>チェックインシステム標準仕様書</a:t>
            </a:r>
            <a:r>
              <a:rPr lang="en-US" altLang="ja-JP" sz="2000" dirty="0">
                <a:latin typeface="+mj-lt"/>
                <a:ea typeface="BIZ UDPゴシック" panose="020B0400000000000000" pitchFamily="50" charset="-128"/>
              </a:rPr>
              <a:t>Ver1.0 【</a:t>
            </a:r>
            <a:r>
              <a:rPr lang="ja-JP" altLang="en-US" sz="2000" dirty="0">
                <a:latin typeface="+mj-lt"/>
                <a:ea typeface="BIZ UDPゴシック" panose="020B0400000000000000" pitchFamily="50" charset="-128"/>
              </a:rPr>
              <a:t>別紙</a:t>
            </a:r>
            <a:r>
              <a:rPr lang="en-US" altLang="ja-JP" sz="2000" dirty="0">
                <a:latin typeface="+mj-lt"/>
                <a:ea typeface="BIZ UDPゴシック" panose="020B0400000000000000" pitchFamily="50" charset="-128"/>
              </a:rPr>
              <a:t>6】OSS</a:t>
            </a:r>
            <a:r>
              <a:rPr lang="ja-JP" altLang="en-US" sz="2000" dirty="0">
                <a:latin typeface="+mj-lt"/>
                <a:ea typeface="BIZ UDPゴシック" panose="020B0400000000000000" pitchFamily="50" charset="-128"/>
              </a:rPr>
              <a:t>版機能構成概要</a:t>
            </a:r>
            <a:endParaRPr kumimoji="1" lang="ja-JP" altLang="en-US" sz="2000" dirty="0">
              <a:latin typeface="+mj-lt"/>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B946E210-8679-014C-077F-4336D2939E38}"/>
              </a:ext>
            </a:extLst>
          </p:cNvPr>
          <p:cNvSpPr txBox="1"/>
          <p:nvPr/>
        </p:nvSpPr>
        <p:spPr>
          <a:xfrm>
            <a:off x="538645" y="1613623"/>
            <a:ext cx="5947499" cy="4492320"/>
          </a:xfrm>
          <a:prstGeom prst="rect">
            <a:avLst/>
          </a:prstGeom>
          <a:noFill/>
          <a:ln>
            <a:noFill/>
          </a:ln>
        </p:spPr>
        <p:txBody>
          <a:bodyPr wrap="square" lIns="91440" tIns="45720" rIns="91440" bIns="45720" rtlCol="0" anchor="t">
            <a:spAutoFit/>
          </a:bodyPr>
          <a:lstStyle/>
          <a:p>
            <a:pPr marL="285750" lvl="0" indent="-285750" defTabSz="355600">
              <a:lnSpc>
                <a:spcPct val="120000"/>
              </a:lnSpc>
              <a:spcAft>
                <a:spcPts val="1200"/>
              </a:spcAft>
              <a:buFont typeface="Arial" panose="020B0604020202020204" pitchFamily="34" charset="0"/>
              <a:buChar char="•"/>
              <a:defRPr/>
            </a:pPr>
            <a:r>
              <a:rPr lang="ja-JP" altLang="en-US" sz="1600" dirty="0">
                <a:solidFill>
                  <a:srgbClr val="000000"/>
                </a:solidFill>
                <a:latin typeface="BIZ UDPゴシック" panose="020B0400000000000000" pitchFamily="50" charset="-128"/>
                <a:ea typeface="BIZ UDPゴシック"/>
              </a:rPr>
              <a:t>本資料は、</a:t>
            </a:r>
            <a:r>
              <a:rPr lang="en-US" altLang="ja-JP" sz="1600" dirty="0">
                <a:solidFill>
                  <a:srgbClr val="000000"/>
                </a:solidFill>
                <a:latin typeface="BIZ UDPゴシック" panose="020B0400000000000000" pitchFamily="50" charset="-128"/>
                <a:ea typeface="BIZ UDPゴシック"/>
              </a:rPr>
              <a:t>OSS</a:t>
            </a:r>
            <a:r>
              <a:rPr lang="ja-JP" altLang="en-US" sz="1600" dirty="0">
                <a:solidFill>
                  <a:srgbClr val="000000"/>
                </a:solidFill>
                <a:latin typeface="BIZ UDPゴシック" panose="020B0400000000000000" pitchFamily="50" charset="-128"/>
                <a:ea typeface="BIZ UDPゴシック"/>
              </a:rPr>
              <a:t>版チェックインシステムに実装されている機能構成と機能概要を整理し、発注者および事業者の共通理解を促すことを目的としています。</a:t>
            </a:r>
            <a:endParaRPr lang="en-US" altLang="ja-JP" sz="1600" dirty="0">
              <a:solidFill>
                <a:srgbClr val="000000"/>
              </a:solidFill>
              <a:latin typeface="BIZ UDPゴシック" panose="020B0400000000000000" pitchFamily="50" charset="-128"/>
              <a:ea typeface="BIZ UDPゴシック"/>
            </a:endParaRPr>
          </a:p>
          <a:p>
            <a:pPr marL="285750" lvl="0" indent="-285750" defTabSz="355600">
              <a:lnSpc>
                <a:spcPct val="120000"/>
              </a:lnSpc>
              <a:spcAft>
                <a:spcPts val="1200"/>
              </a:spcAft>
              <a:buFont typeface="Arial" panose="020B0604020202020204" pitchFamily="34" charset="0"/>
              <a:buChar char="•"/>
              <a:defRPr/>
            </a:pPr>
            <a:r>
              <a:rPr lang="en-US" altLang="ja-JP" sz="1600" dirty="0">
                <a:solidFill>
                  <a:srgbClr val="000000"/>
                </a:solidFill>
                <a:latin typeface="BIZ UDPゴシック"/>
                <a:ea typeface="BIZ UDPゴシック"/>
              </a:rPr>
              <a:t>OSS</a:t>
            </a:r>
            <a:r>
              <a:rPr lang="ja-JP" altLang="en-US" sz="1600" dirty="0">
                <a:solidFill>
                  <a:srgbClr val="000000"/>
                </a:solidFill>
                <a:latin typeface="BIZ UDPゴシック"/>
                <a:ea typeface="BIZ UDPゴシック"/>
              </a:rPr>
              <a:t>版チェックインシステムは、全国の自治体がチェックインシステムを導入・構築する際に活用できるよう、奥能登版チェックインシステムをもとに、汎用化したものです。なお、第三者が権利を有する機能や外部サービス固有の仕様に依存するロジック等は含まれておらず、またはマスキングされており、自団体の業務要件や外部連携方式に応じた調整・改修等が必要となります。</a:t>
            </a:r>
            <a:endParaRPr lang="ja-JP" altLang="en-US" sz="1600" dirty="0">
              <a:solidFill>
                <a:srgbClr val="000000"/>
              </a:solidFill>
              <a:latin typeface="BIZ UDPゴシック" panose="020B0400000000000000" pitchFamily="50" charset="-128"/>
              <a:ea typeface="BIZ UDPゴシック" panose="020B0400000000000000" pitchFamily="50" charset="-128"/>
            </a:endParaRPr>
          </a:p>
          <a:p>
            <a:pPr marL="285750" lvl="0" indent="-285750" defTabSz="355600">
              <a:lnSpc>
                <a:spcPct val="120000"/>
              </a:lnSpc>
              <a:spcAft>
                <a:spcPts val="1200"/>
              </a:spcAft>
              <a:buFont typeface="Arial" panose="020B0604020202020204" pitchFamily="34" charset="0"/>
              <a:buChar char="•"/>
              <a:defRPr/>
            </a:pPr>
            <a:r>
              <a:rPr lang="en-US" altLang="ja-JP" sz="1600" dirty="0">
                <a:solidFill>
                  <a:srgbClr val="000000"/>
                </a:solidFill>
                <a:latin typeface="BIZ UDPゴシック" panose="020B0400000000000000" pitchFamily="50" charset="-128"/>
                <a:ea typeface="BIZ UDPゴシック"/>
              </a:rPr>
              <a:t>OSS</a:t>
            </a:r>
            <a:r>
              <a:rPr lang="ja-JP" altLang="en-US" sz="1600" dirty="0">
                <a:solidFill>
                  <a:srgbClr val="000000"/>
                </a:solidFill>
                <a:latin typeface="BIZ UDPゴシック" panose="020B0400000000000000" pitchFamily="50" charset="-128"/>
                <a:ea typeface="BIZ UDPゴシック"/>
              </a:rPr>
              <a:t>版チェックインシステムには、本資料とあわせて参照いただく付帯資料が含まれています。実際に導入する自治体にて、本資料および付帯資料を参照の上、自団体の業務要件や運用環境に適合する形でローカライズをご検討ください。</a:t>
            </a:r>
          </a:p>
        </p:txBody>
      </p:sp>
      <p:sp>
        <p:nvSpPr>
          <p:cNvPr id="8" name="テキスト ボックス 7">
            <a:extLst>
              <a:ext uri="{FF2B5EF4-FFF2-40B4-BE49-F238E27FC236}">
                <a16:creationId xmlns:a16="http://schemas.microsoft.com/office/drawing/2014/main" id="{CBE5321A-D9BB-378C-FF0D-5807CA83F0DA}"/>
              </a:ext>
            </a:extLst>
          </p:cNvPr>
          <p:cNvSpPr txBox="1"/>
          <p:nvPr/>
        </p:nvSpPr>
        <p:spPr>
          <a:xfrm>
            <a:off x="538645" y="1135670"/>
            <a:ext cx="5947200" cy="369332"/>
          </a:xfrm>
          <a:prstGeom prst="rect">
            <a:avLst/>
          </a:prstGeom>
          <a:noFill/>
          <a:ln>
            <a:noFill/>
          </a:ln>
        </p:spPr>
        <p:txBody>
          <a:bodyPr wrap="square" rtlCol="0">
            <a:spAutoFit/>
          </a:bodyPr>
          <a:lstStyle/>
          <a:p>
            <a:pPr lvl="0">
              <a:defRPr/>
            </a:pPr>
            <a:r>
              <a:rPr lang="ja-JP" altLang="en-US">
                <a:solidFill>
                  <a:srgbClr val="000000"/>
                </a:solidFill>
                <a:latin typeface="BIZ UDPゴシック" panose="020B0400000000000000" pitchFamily="50" charset="-128"/>
                <a:ea typeface="BIZ UDPゴシック" panose="020B0400000000000000" pitchFamily="50" charset="-128"/>
              </a:rPr>
              <a:t>本資料の位置付け</a:t>
            </a:r>
          </a:p>
        </p:txBody>
      </p:sp>
      <p:cxnSp>
        <p:nvCxnSpPr>
          <p:cNvPr id="11" name="直線コネクタ 10">
            <a:extLst>
              <a:ext uri="{FF2B5EF4-FFF2-40B4-BE49-F238E27FC236}">
                <a16:creationId xmlns:a16="http://schemas.microsoft.com/office/drawing/2014/main" id="{11059F85-2B28-A0E3-26A9-EEA9753A69D7}"/>
              </a:ext>
            </a:extLst>
          </p:cNvPr>
          <p:cNvCxnSpPr>
            <a:cxnSpLocks/>
          </p:cNvCxnSpPr>
          <p:nvPr/>
        </p:nvCxnSpPr>
        <p:spPr>
          <a:xfrm>
            <a:off x="538645" y="1559312"/>
            <a:ext cx="5947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 name="テキスト ボックス 6">
            <a:extLst>
              <a:ext uri="{FF2B5EF4-FFF2-40B4-BE49-F238E27FC236}">
                <a16:creationId xmlns:a16="http://schemas.microsoft.com/office/drawing/2014/main" id="{E9127147-1AE5-9BC7-85E4-0351D9902E49}"/>
              </a:ext>
            </a:extLst>
          </p:cNvPr>
          <p:cNvSpPr txBox="1"/>
          <p:nvPr/>
        </p:nvSpPr>
        <p:spPr>
          <a:xfrm>
            <a:off x="6760788" y="1613623"/>
            <a:ext cx="4748460" cy="1691553"/>
          </a:xfrm>
          <a:prstGeom prst="rect">
            <a:avLst/>
          </a:prstGeom>
          <a:noFill/>
          <a:ln>
            <a:noFill/>
          </a:ln>
        </p:spPr>
        <p:txBody>
          <a:bodyPr wrap="square" rtlCol="0">
            <a:spAutoFit/>
          </a:bodyPr>
          <a:lstStyle>
            <a:defPPr>
              <a:defRPr lang="en-US"/>
            </a:defPPr>
            <a:lvl1pPr lvl="0" defTabSz="355600">
              <a:defRPr>
                <a:solidFill>
                  <a:srgbClr val="000000"/>
                </a:solidFill>
              </a:defRPr>
            </a:lvl1pPr>
          </a:lstStyle>
          <a:p>
            <a:pPr marL="400050" lvl="1" indent="-400050">
              <a:lnSpc>
                <a:spcPct val="120000"/>
              </a:lnSpc>
              <a:spcAft>
                <a:spcPts val="1200"/>
              </a:spcAft>
              <a:buFont typeface="+mj-lt"/>
              <a:buAutoNum type="arabicPeriod"/>
              <a:tabLst>
                <a:tab pos="2955925" algn="l"/>
                <a:tab pos="3133725" algn="l"/>
              </a:tabLst>
            </a:pPr>
            <a:r>
              <a:rPr lang="ja-JP" altLang="en-US" sz="1600" dirty="0">
                <a:solidFill>
                  <a:srgbClr val="000000"/>
                </a:solidFill>
                <a:latin typeface="BIZ UDPゴシック" panose="020B0400000000000000" pitchFamily="50" charset="-128"/>
                <a:ea typeface="BIZ UDPゴシック" panose="020B0400000000000000" pitchFamily="50" charset="-128"/>
              </a:rPr>
              <a:t>本資料の構成と凡例</a:t>
            </a:r>
            <a:r>
              <a:rPr lang="en-US" altLang="ja-JP" sz="1600" dirty="0">
                <a:latin typeface="BIZ UDPゴシック" panose="020B0400000000000000" pitchFamily="50" charset="-128"/>
                <a:ea typeface="BIZ UDPゴシック" panose="020B0400000000000000" pitchFamily="50" charset="-128"/>
              </a:rPr>
              <a:t>		…</a:t>
            </a:r>
            <a:r>
              <a:rPr lang="ja-JP" altLang="en-US" sz="1600" dirty="0">
                <a:latin typeface="BIZ UDPゴシック" panose="020B0400000000000000" pitchFamily="50" charset="-128"/>
                <a:ea typeface="BIZ UDPゴシック" panose="020B0400000000000000" pitchFamily="50" charset="-128"/>
              </a:rPr>
              <a:t>　</a:t>
            </a:r>
            <a:r>
              <a:rPr lang="en-US" altLang="ja-JP" sz="1600" dirty="0">
                <a:latin typeface="BIZ UDPゴシック" panose="020B0400000000000000" pitchFamily="50" charset="-128"/>
                <a:ea typeface="BIZ UDPゴシック" panose="020B0400000000000000" pitchFamily="50" charset="-128"/>
              </a:rPr>
              <a:t>p.2</a:t>
            </a:r>
          </a:p>
          <a:p>
            <a:pPr marL="400050" lvl="1" indent="-400050">
              <a:lnSpc>
                <a:spcPct val="120000"/>
              </a:lnSpc>
              <a:spcAft>
                <a:spcPts val="1200"/>
              </a:spcAft>
              <a:buFont typeface="+mj-lt"/>
              <a:buAutoNum type="arabicPeriod"/>
              <a:tabLst>
                <a:tab pos="2955925" algn="l"/>
                <a:tab pos="3133725" algn="l"/>
              </a:tabLst>
            </a:pPr>
            <a:r>
              <a:rPr lang="ja-JP" altLang="en-US" sz="1600" dirty="0">
                <a:latin typeface="BIZ UDPゴシック" panose="020B0400000000000000" pitchFamily="50" charset="-128"/>
                <a:ea typeface="BIZ UDPゴシック" panose="020B0400000000000000" pitchFamily="50" charset="-128"/>
              </a:rPr>
              <a:t>住民向け機能概要</a:t>
            </a:r>
            <a:r>
              <a:rPr lang="en-US" altLang="ja-JP" sz="1600" dirty="0">
                <a:latin typeface="BIZ UDPゴシック" panose="020B0400000000000000" pitchFamily="50" charset="-128"/>
                <a:ea typeface="BIZ UDPゴシック" panose="020B0400000000000000" pitchFamily="50" charset="-128"/>
              </a:rPr>
              <a:t>		…</a:t>
            </a:r>
            <a:r>
              <a:rPr lang="ja-JP" altLang="en-US" sz="1600" dirty="0">
                <a:latin typeface="BIZ UDPゴシック" panose="020B0400000000000000" pitchFamily="50" charset="-128"/>
                <a:ea typeface="BIZ UDPゴシック" panose="020B0400000000000000" pitchFamily="50" charset="-128"/>
              </a:rPr>
              <a:t>　</a:t>
            </a:r>
            <a:r>
              <a:rPr lang="en-US" altLang="ja-JP" sz="1600" dirty="0">
                <a:latin typeface="BIZ UDPゴシック" panose="020B0400000000000000" pitchFamily="50" charset="-128"/>
                <a:ea typeface="BIZ UDPゴシック" panose="020B0400000000000000" pitchFamily="50" charset="-128"/>
              </a:rPr>
              <a:t>p.3</a:t>
            </a:r>
          </a:p>
          <a:p>
            <a:pPr marL="400050" lvl="1" indent="-400050">
              <a:lnSpc>
                <a:spcPct val="120000"/>
              </a:lnSpc>
              <a:spcAft>
                <a:spcPts val="1200"/>
              </a:spcAft>
              <a:buFont typeface="+mj-lt"/>
              <a:buAutoNum type="arabicPeriod"/>
              <a:tabLst>
                <a:tab pos="2955925" algn="l"/>
                <a:tab pos="3133725" algn="l"/>
              </a:tabLst>
            </a:pPr>
            <a:r>
              <a:rPr lang="ja-JP" altLang="en-US" sz="1600" dirty="0">
                <a:latin typeface="BIZ UDPゴシック" panose="020B0400000000000000" pitchFamily="50" charset="-128"/>
                <a:ea typeface="BIZ UDPゴシック" panose="020B0400000000000000" pitchFamily="50" charset="-128"/>
              </a:rPr>
              <a:t>職員向け機能概要</a:t>
            </a:r>
            <a:r>
              <a:rPr lang="en-US" altLang="ja-JP" sz="1600" dirty="0">
                <a:latin typeface="BIZ UDPゴシック" panose="020B0400000000000000" pitchFamily="50" charset="-128"/>
                <a:ea typeface="BIZ UDPゴシック" panose="020B0400000000000000" pitchFamily="50" charset="-128"/>
              </a:rPr>
              <a:t>		…</a:t>
            </a:r>
            <a:r>
              <a:rPr lang="ja-JP" altLang="en-US" sz="1600" dirty="0">
                <a:latin typeface="BIZ UDPゴシック" panose="020B0400000000000000" pitchFamily="50" charset="-128"/>
                <a:ea typeface="BIZ UDPゴシック" panose="020B0400000000000000" pitchFamily="50" charset="-128"/>
              </a:rPr>
              <a:t>　</a:t>
            </a:r>
            <a:r>
              <a:rPr lang="en-US" altLang="ja-JP" sz="1600" dirty="0">
                <a:latin typeface="BIZ UDPゴシック" panose="020B0400000000000000" pitchFamily="50" charset="-128"/>
                <a:ea typeface="BIZ UDPゴシック" panose="020B0400000000000000" pitchFamily="50" charset="-128"/>
              </a:rPr>
              <a:t>p.5 </a:t>
            </a:r>
            <a:r>
              <a:rPr lang="ja-JP" altLang="en-US" sz="1600" dirty="0">
                <a:latin typeface="BIZ UDPゴシック" panose="020B0400000000000000" pitchFamily="50" charset="-128"/>
                <a:ea typeface="BIZ UDPゴシック" panose="020B0400000000000000" pitchFamily="50" charset="-128"/>
              </a:rPr>
              <a:t>～</a:t>
            </a:r>
            <a:endParaRPr lang="en-US" altLang="ja-JP" sz="1600" dirty="0">
              <a:latin typeface="BIZ UDPゴシック" panose="020B0400000000000000" pitchFamily="50" charset="-128"/>
              <a:ea typeface="BIZ UDPゴシック" panose="020B0400000000000000" pitchFamily="50" charset="-128"/>
            </a:endParaRPr>
          </a:p>
          <a:p>
            <a:pPr marL="400050" lvl="1" indent="-400050">
              <a:lnSpc>
                <a:spcPct val="120000"/>
              </a:lnSpc>
              <a:spcAft>
                <a:spcPts val="1200"/>
              </a:spcAft>
              <a:buFont typeface="+mj-lt"/>
              <a:buAutoNum type="arabicPeriod"/>
              <a:tabLst>
                <a:tab pos="2955925" algn="l"/>
                <a:tab pos="3133725" algn="l"/>
              </a:tabLst>
            </a:pPr>
            <a:r>
              <a:rPr lang="ja-JP" altLang="en-US" sz="1600" dirty="0">
                <a:latin typeface="BIZ UDPゴシック" panose="020B0400000000000000" pitchFamily="50" charset="-128"/>
                <a:ea typeface="BIZ UDPゴシック" panose="020B0400000000000000" pitchFamily="50" charset="-128"/>
              </a:rPr>
              <a:t>外部連携機能概要</a:t>
            </a:r>
            <a:r>
              <a:rPr lang="en-US" altLang="ja-JP" sz="1600" dirty="0">
                <a:latin typeface="BIZ UDPゴシック" panose="020B0400000000000000" pitchFamily="50" charset="-128"/>
                <a:ea typeface="BIZ UDPゴシック" panose="020B0400000000000000" pitchFamily="50" charset="-128"/>
              </a:rPr>
              <a:t>		…</a:t>
            </a:r>
            <a:r>
              <a:rPr lang="ja-JP" altLang="en-US" sz="1600" dirty="0">
                <a:latin typeface="BIZ UDPゴシック" panose="020B0400000000000000" pitchFamily="50" charset="-128"/>
                <a:ea typeface="BIZ UDPゴシック" panose="020B0400000000000000" pitchFamily="50" charset="-128"/>
              </a:rPr>
              <a:t>　</a:t>
            </a:r>
            <a:r>
              <a:rPr lang="en-US" altLang="ja-JP" sz="1600" dirty="0">
                <a:latin typeface="BIZ UDPゴシック" panose="020B0400000000000000" pitchFamily="50" charset="-128"/>
                <a:ea typeface="BIZ UDPゴシック" panose="020B0400000000000000" pitchFamily="50" charset="-128"/>
              </a:rPr>
              <a:t>p.7 </a:t>
            </a:r>
            <a:r>
              <a:rPr lang="ja-JP" altLang="en-US" sz="1600" dirty="0">
                <a:latin typeface="BIZ UDPゴシック" panose="020B0400000000000000" pitchFamily="50" charset="-128"/>
                <a:ea typeface="BIZ UDPゴシック" panose="020B0400000000000000" pitchFamily="50" charset="-128"/>
              </a:rPr>
              <a:t>～</a:t>
            </a:r>
            <a:endParaRPr lang="en-US" altLang="ja-JP" sz="1600" dirty="0">
              <a:latin typeface="BIZ UDPゴシック" panose="020B0400000000000000" pitchFamily="50" charset="-128"/>
              <a:ea typeface="BIZ UDPゴシック" panose="020B0400000000000000" pitchFamily="50" charset="-128"/>
            </a:endParaRPr>
          </a:p>
        </p:txBody>
      </p:sp>
      <p:sp>
        <p:nvSpPr>
          <p:cNvPr id="9" name="テキスト ボックス 8">
            <a:extLst>
              <a:ext uri="{FF2B5EF4-FFF2-40B4-BE49-F238E27FC236}">
                <a16:creationId xmlns:a16="http://schemas.microsoft.com/office/drawing/2014/main" id="{2F0D9415-F031-5AE0-213B-C774C5940A76}"/>
              </a:ext>
            </a:extLst>
          </p:cNvPr>
          <p:cNvSpPr txBox="1"/>
          <p:nvPr/>
        </p:nvSpPr>
        <p:spPr>
          <a:xfrm>
            <a:off x="6760788" y="1135670"/>
            <a:ext cx="2995421" cy="369332"/>
          </a:xfrm>
          <a:prstGeom prst="rect">
            <a:avLst/>
          </a:prstGeom>
          <a:noFill/>
          <a:ln>
            <a:noFill/>
          </a:ln>
        </p:spPr>
        <p:txBody>
          <a:bodyPr wrap="square" rtlCol="0">
            <a:spAutoFit/>
          </a:bodyPr>
          <a:lstStyle/>
          <a:p>
            <a:pPr lvl="0">
              <a:defRPr/>
            </a:pPr>
            <a:r>
              <a:rPr lang="ja-JP" altLang="en-US">
                <a:solidFill>
                  <a:srgbClr val="000000"/>
                </a:solidFill>
                <a:latin typeface="BIZ UDPゴシック" panose="020B0400000000000000" pitchFamily="50" charset="-128"/>
                <a:ea typeface="BIZ UDPゴシック" panose="020B0400000000000000" pitchFamily="50" charset="-128"/>
              </a:rPr>
              <a:t>目次</a:t>
            </a:r>
            <a:endParaRPr lang="en-US" altLang="ja-JP">
              <a:latin typeface="BIZ UDPゴシック" panose="020B0400000000000000" pitchFamily="50" charset="-128"/>
              <a:ea typeface="BIZ UDPゴシック" panose="020B0400000000000000" pitchFamily="50" charset="-128"/>
            </a:endParaRPr>
          </a:p>
        </p:txBody>
      </p:sp>
      <p:cxnSp>
        <p:nvCxnSpPr>
          <p:cNvPr id="12" name="直線コネクタ 11">
            <a:extLst>
              <a:ext uri="{FF2B5EF4-FFF2-40B4-BE49-F238E27FC236}">
                <a16:creationId xmlns:a16="http://schemas.microsoft.com/office/drawing/2014/main" id="{EB6E03B2-EE13-0C05-1178-6E1ABC1E257A}"/>
              </a:ext>
            </a:extLst>
          </p:cNvPr>
          <p:cNvCxnSpPr>
            <a:cxnSpLocks/>
          </p:cNvCxnSpPr>
          <p:nvPr/>
        </p:nvCxnSpPr>
        <p:spPr>
          <a:xfrm>
            <a:off x="6760788" y="1559312"/>
            <a:ext cx="474846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61378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268B46-08C1-E32A-D84E-CC1FC8666200}"/>
            </a:ext>
          </a:extLst>
        </p:cNvPr>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2AECF96A-36C5-9F56-EDA1-B85838D9E48E}"/>
              </a:ext>
            </a:extLst>
          </p:cNvPr>
          <p:cNvSpPr txBox="1"/>
          <p:nvPr/>
        </p:nvSpPr>
        <p:spPr>
          <a:xfrm>
            <a:off x="5721092" y="1709202"/>
            <a:ext cx="6046838" cy="3471078"/>
          </a:xfrm>
          <a:prstGeom prst="rect">
            <a:avLst/>
          </a:prstGeom>
          <a:noFill/>
          <a:ln>
            <a:noFill/>
          </a:ln>
        </p:spPr>
        <p:txBody>
          <a:bodyPr wrap="square" lIns="91440" tIns="45720" rIns="91440" bIns="45720" rtlCol="0" anchor="t">
            <a:spAutoFit/>
          </a:bodyPr>
          <a:lstStyle>
            <a:defPPr>
              <a:defRPr lang="en-US"/>
            </a:defPPr>
            <a:lvl1pPr lvl="0" defTabSz="355600">
              <a:defRPr>
                <a:solidFill>
                  <a:srgbClr val="000000"/>
                </a:solidFill>
              </a:defRPr>
            </a:lvl1pPr>
          </a:lstStyle>
          <a:p>
            <a:pPr marL="285750" indent="-285750">
              <a:lnSpc>
                <a:spcPct val="120000"/>
              </a:lnSpc>
              <a:spcAft>
                <a:spcPts val="1200"/>
              </a:spcAft>
              <a:buFont typeface="Arial" panose="020B0604020202020204" pitchFamily="34" charset="0"/>
              <a:buChar char="•"/>
              <a:defRPr/>
            </a:pPr>
            <a:r>
              <a:rPr lang="en-US" altLang="ja-JP" dirty="0">
                <a:latin typeface="BIZ UDPゴシック"/>
                <a:ea typeface="BIZ UDPゴシック"/>
              </a:rPr>
              <a:t>OSS</a:t>
            </a:r>
            <a:r>
              <a:rPr lang="ja-JP" altLang="en-US" dirty="0">
                <a:latin typeface="BIZ UDPゴシック"/>
                <a:ea typeface="BIZ UDPゴシック"/>
              </a:rPr>
              <a:t>版チェックインシステムの資材のローカライズ要否を次の色で示す。</a:t>
            </a:r>
            <a:endParaRPr lang="en-US" altLang="ja-JP" dirty="0">
              <a:latin typeface="BIZ UDPゴシック"/>
              <a:ea typeface="BIZ UDPゴシック"/>
            </a:endParaRPr>
          </a:p>
          <a:p>
            <a:pPr marL="1609725">
              <a:lnSpc>
                <a:spcPct val="120000"/>
              </a:lnSpc>
              <a:spcAft>
                <a:spcPts val="1200"/>
              </a:spcAft>
              <a:defRPr/>
            </a:pPr>
            <a:r>
              <a:rPr lang="ja-JP" altLang="en-US" dirty="0">
                <a:latin typeface="BIZ UDPゴシック" panose="020B0400000000000000" pitchFamily="50" charset="-128"/>
                <a:ea typeface="BIZ UDPゴシック" panose="020B0400000000000000" pitchFamily="50" charset="-128"/>
              </a:rPr>
              <a:t>：ローカライズせず活用可能な画面・機能</a:t>
            </a:r>
            <a:endParaRPr lang="en-US" altLang="ja-JP" dirty="0">
              <a:latin typeface="BIZ UDPゴシック" panose="020B0400000000000000" pitchFamily="50" charset="-128"/>
              <a:ea typeface="BIZ UDPゴシック" panose="020B0400000000000000" pitchFamily="50" charset="-128"/>
            </a:endParaRPr>
          </a:p>
          <a:p>
            <a:pPr marL="1609725">
              <a:lnSpc>
                <a:spcPct val="120000"/>
              </a:lnSpc>
              <a:spcAft>
                <a:spcPts val="1200"/>
              </a:spcAft>
              <a:defRPr/>
            </a:pPr>
            <a:r>
              <a:rPr lang="ja-JP" altLang="en-US" dirty="0">
                <a:latin typeface="BIZ UDPゴシック" panose="020B0400000000000000" pitchFamily="50" charset="-128"/>
                <a:ea typeface="BIZ UDPゴシック" panose="020B0400000000000000" pitchFamily="50" charset="-128"/>
              </a:rPr>
              <a:t>：ローカライズが必要な画面・機能</a:t>
            </a:r>
            <a:endParaRPr lang="en-US" altLang="ja-JP" dirty="0">
              <a:latin typeface="BIZ UDPゴシック" panose="020B0400000000000000" pitchFamily="50" charset="-128"/>
              <a:ea typeface="BIZ UDPゴシック" panose="020B0400000000000000" pitchFamily="50" charset="-128"/>
            </a:endParaRPr>
          </a:p>
          <a:p>
            <a:pPr marL="285750" lvl="0" indent="-285750" defTabSz="914400">
              <a:lnSpc>
                <a:spcPct val="120000"/>
              </a:lnSpc>
              <a:spcAft>
                <a:spcPts val="1200"/>
              </a:spcAft>
              <a:buFont typeface="Arial" panose="020B0604020202020204" pitchFamily="34" charset="0"/>
              <a:buChar char="•"/>
              <a:defRPr/>
            </a:pPr>
            <a:r>
              <a:rPr lang="ja-JP" altLang="en-US" dirty="0">
                <a:latin typeface="BIZ UDPゴシック" panose="020B0400000000000000" pitchFamily="50" charset="-128"/>
                <a:ea typeface="BIZ UDPゴシック" panose="020B0400000000000000" pitchFamily="50" charset="-128"/>
              </a:rPr>
              <a:t>標準仕様書の機能要件上、任意としている機能・画面</a:t>
            </a:r>
            <a:r>
              <a:rPr kumimoji="1" lang="ja-JP" altLang="en-US" sz="1800" b="0" i="0" u="none" strike="noStrike" kern="120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mn-cs"/>
              </a:rPr>
              <a:t>は下記の記号で示す（外部連携システムを含む）。</a:t>
            </a:r>
            <a:endParaRPr kumimoji="1" lang="en-US" altLang="ja-JP" sz="1800" b="0" i="0" u="none" strike="noStrike" kern="120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mn-cs"/>
            </a:endParaRPr>
          </a:p>
          <a:p>
            <a:pPr marL="1609725">
              <a:lnSpc>
                <a:spcPct val="120000"/>
              </a:lnSpc>
              <a:spcAft>
                <a:spcPts val="1200"/>
              </a:spcAft>
              <a:defRPr/>
            </a:pPr>
            <a:r>
              <a:rPr lang="ja-JP" altLang="en-US" dirty="0">
                <a:latin typeface="BIZ UDPゴシック" panose="020B0400000000000000" pitchFamily="50" charset="-128"/>
                <a:ea typeface="BIZ UDPゴシック" panose="020B0400000000000000" pitchFamily="50" charset="-128"/>
              </a:rPr>
              <a:t>：任意機能・画面</a:t>
            </a:r>
            <a:endParaRPr lang="en-US" altLang="ja-JP" dirty="0">
              <a:latin typeface="BIZ UDPゴシック" panose="020B0400000000000000" pitchFamily="50" charset="-128"/>
              <a:ea typeface="BIZ UDPゴシック" panose="020B0400000000000000" pitchFamily="50" charset="-128"/>
            </a:endParaRPr>
          </a:p>
          <a:p>
            <a:pPr marL="285750" indent="-285750">
              <a:lnSpc>
                <a:spcPct val="120000"/>
              </a:lnSpc>
              <a:spcAft>
                <a:spcPts val="1200"/>
              </a:spcAft>
              <a:buFont typeface="Arial" panose="020B0604020202020204" pitchFamily="34" charset="0"/>
              <a:buChar char="•"/>
              <a:defRPr/>
            </a:pPr>
            <a:endParaRPr lang="en-US" altLang="ja-JP" dirty="0">
              <a:latin typeface="BIZ UDPゴシック" panose="020B0400000000000000" pitchFamily="50" charset="-128"/>
              <a:ea typeface="BIZ UDPゴシック" panose="020B0400000000000000" pitchFamily="50" charset="-128"/>
            </a:endParaRPr>
          </a:p>
        </p:txBody>
      </p:sp>
      <p:sp>
        <p:nvSpPr>
          <p:cNvPr id="3" name="タイトル 2">
            <a:extLst>
              <a:ext uri="{FF2B5EF4-FFF2-40B4-BE49-F238E27FC236}">
                <a16:creationId xmlns:a16="http://schemas.microsoft.com/office/drawing/2014/main" id="{F3952794-2F16-1B96-A3C1-7589F46773AC}"/>
              </a:ext>
            </a:extLst>
          </p:cNvPr>
          <p:cNvSpPr>
            <a:spLocks noGrp="1"/>
          </p:cNvSpPr>
          <p:nvPr>
            <p:ph type="title"/>
          </p:nvPr>
        </p:nvSpPr>
        <p:spPr>
          <a:xfrm>
            <a:off x="264000" y="272565"/>
            <a:ext cx="9360000" cy="877914"/>
          </a:xfrm>
        </p:spPr>
        <p:txBody>
          <a:bodyPr>
            <a:spAutoFit/>
          </a:bodyPr>
          <a:lstStyle/>
          <a:p>
            <a:pPr lvl="0">
              <a:defRPr/>
            </a:pPr>
            <a:r>
              <a:rPr lang="en-US" altLang="ja-JP" sz="2000" dirty="0">
                <a:latin typeface="+mn-ea"/>
              </a:rPr>
              <a:t>OSS</a:t>
            </a:r>
            <a:r>
              <a:rPr lang="ja-JP" altLang="en-US" sz="2000" dirty="0">
                <a:latin typeface="+mn-ea"/>
              </a:rPr>
              <a:t>版機能構成概要</a:t>
            </a:r>
            <a:br>
              <a:rPr lang="en-US" altLang="ja-JP" sz="2000" dirty="0"/>
            </a:br>
            <a:r>
              <a:rPr lang="en-US" altLang="ja-JP" sz="3200" dirty="0"/>
              <a:t>1.</a:t>
            </a:r>
            <a:r>
              <a:rPr lang="ja-JP" altLang="en-US" sz="3200" dirty="0">
                <a:solidFill>
                  <a:srgbClr val="000000"/>
                </a:solidFill>
                <a:latin typeface="BIZ UDPゴシック" panose="020B0400000000000000" pitchFamily="50" charset="-128"/>
                <a:ea typeface="BIZ UDPゴシック" panose="020B0400000000000000" pitchFamily="50" charset="-128"/>
              </a:rPr>
              <a:t>本資料の構成と凡例</a:t>
            </a:r>
          </a:p>
        </p:txBody>
      </p:sp>
      <p:sp>
        <p:nvSpPr>
          <p:cNvPr id="5" name="テキスト ボックス 4">
            <a:extLst>
              <a:ext uri="{FF2B5EF4-FFF2-40B4-BE49-F238E27FC236}">
                <a16:creationId xmlns:a16="http://schemas.microsoft.com/office/drawing/2014/main" id="{898C2FFB-A8ED-C58A-AAEC-39F036E36E71}"/>
              </a:ext>
            </a:extLst>
          </p:cNvPr>
          <p:cNvSpPr txBox="1"/>
          <p:nvPr/>
        </p:nvSpPr>
        <p:spPr>
          <a:xfrm>
            <a:off x="538645" y="1709202"/>
            <a:ext cx="4788000" cy="2498504"/>
          </a:xfrm>
          <a:prstGeom prst="rect">
            <a:avLst/>
          </a:prstGeom>
          <a:noFill/>
          <a:ln>
            <a:noFill/>
          </a:ln>
        </p:spPr>
        <p:txBody>
          <a:bodyPr wrap="square" rtlCol="0">
            <a:spAutoFit/>
          </a:bodyPr>
          <a:lstStyle/>
          <a:p>
            <a:pPr marL="285750" indent="-285750" defTabSz="355600">
              <a:lnSpc>
                <a:spcPct val="120000"/>
              </a:lnSpc>
              <a:spcAft>
                <a:spcPts val="1200"/>
              </a:spcAft>
              <a:buFont typeface="Arial" panose="020B0604020202020204" pitchFamily="34" charset="0"/>
              <a:buChar char="•"/>
              <a:defRPr/>
            </a:pPr>
            <a:r>
              <a:rPr lang="ja-JP" altLang="en-US" dirty="0">
                <a:solidFill>
                  <a:srgbClr val="000000"/>
                </a:solidFill>
                <a:latin typeface="BIZ UDPゴシック" panose="020B0400000000000000" pitchFamily="50" charset="-128"/>
                <a:ea typeface="BIZ UDPゴシック" panose="020B0400000000000000" pitchFamily="50" charset="-128"/>
              </a:rPr>
              <a:t>本資料には、画面の遷移と当該画面に関連する機能単位の構成概要を記載している。</a:t>
            </a:r>
            <a:br>
              <a:rPr lang="en-US" altLang="ja-JP" dirty="0">
                <a:solidFill>
                  <a:srgbClr val="000000"/>
                </a:solidFill>
                <a:latin typeface="BIZ UDPゴシック" panose="020B0400000000000000" pitchFamily="50" charset="-128"/>
                <a:ea typeface="BIZ UDPゴシック" panose="020B0400000000000000" pitchFamily="50" charset="-128"/>
              </a:rPr>
            </a:br>
            <a:endParaRPr lang="en-US" altLang="ja-JP" dirty="0">
              <a:solidFill>
                <a:srgbClr val="000000"/>
              </a:solidFill>
              <a:latin typeface="BIZ UDPゴシック" panose="020B0400000000000000" pitchFamily="50" charset="-128"/>
              <a:ea typeface="BIZ UDPゴシック" panose="020B0400000000000000" pitchFamily="50" charset="-128"/>
            </a:endParaRPr>
          </a:p>
          <a:p>
            <a:pPr marL="285750" indent="-285750" defTabSz="355600">
              <a:lnSpc>
                <a:spcPct val="120000"/>
              </a:lnSpc>
              <a:spcAft>
                <a:spcPts val="1200"/>
              </a:spcAft>
              <a:buFont typeface="Arial" panose="020B0604020202020204" pitchFamily="34" charset="0"/>
              <a:buChar char="•"/>
              <a:defRPr/>
            </a:pPr>
            <a:r>
              <a:rPr lang="ja-JP" altLang="en-US" dirty="0">
                <a:solidFill>
                  <a:srgbClr val="000000"/>
                </a:solidFill>
                <a:latin typeface="BIZ UDPゴシック" panose="020B0400000000000000" pitchFamily="50" charset="-128"/>
                <a:ea typeface="BIZ UDPゴシック" panose="020B0400000000000000" pitchFamily="50" charset="-128"/>
              </a:rPr>
              <a:t>画面と機能は次の</a:t>
            </a:r>
            <a:r>
              <a:rPr lang="ja-JP" altLang="en-US" dirty="0">
                <a:latin typeface="BIZ UDPゴシック" panose="020B0400000000000000" pitchFamily="50" charset="-128"/>
                <a:ea typeface="BIZ UDPゴシック" panose="020B0400000000000000" pitchFamily="50" charset="-128"/>
              </a:rPr>
              <a:t>記号で示す。</a:t>
            </a:r>
            <a:endParaRPr lang="en-US" altLang="ja-JP" dirty="0">
              <a:solidFill>
                <a:srgbClr val="000000"/>
              </a:solidFill>
              <a:latin typeface="BIZ UDPゴシック" panose="020B0400000000000000" pitchFamily="50" charset="-128"/>
              <a:ea typeface="BIZ UDPゴシック" panose="020B0400000000000000" pitchFamily="50" charset="-128"/>
            </a:endParaRPr>
          </a:p>
          <a:p>
            <a:pPr marL="1609725" defTabSz="355600">
              <a:lnSpc>
                <a:spcPct val="120000"/>
              </a:lnSpc>
              <a:spcAft>
                <a:spcPts val="1200"/>
              </a:spcAft>
              <a:defRPr/>
            </a:pPr>
            <a:r>
              <a:rPr lang="ja-JP" altLang="en-US" dirty="0">
                <a:solidFill>
                  <a:srgbClr val="000000"/>
                </a:solidFill>
                <a:latin typeface="BIZ UDPゴシック" panose="020B0400000000000000" pitchFamily="50" charset="-128"/>
                <a:ea typeface="BIZ UDPゴシック" panose="020B0400000000000000" pitchFamily="50" charset="-128"/>
              </a:rPr>
              <a:t>：画面</a:t>
            </a:r>
            <a:endParaRPr lang="en-US" altLang="ja-JP" dirty="0">
              <a:solidFill>
                <a:srgbClr val="000000"/>
              </a:solidFill>
              <a:latin typeface="BIZ UDPゴシック" panose="020B0400000000000000" pitchFamily="50" charset="-128"/>
              <a:ea typeface="BIZ UDPゴシック" panose="020B0400000000000000" pitchFamily="50" charset="-128"/>
            </a:endParaRPr>
          </a:p>
          <a:p>
            <a:pPr marL="1609725" defTabSz="355600">
              <a:lnSpc>
                <a:spcPct val="120000"/>
              </a:lnSpc>
              <a:spcAft>
                <a:spcPts val="1200"/>
              </a:spcAft>
              <a:defRPr/>
            </a:pPr>
            <a:r>
              <a:rPr lang="ja-JP" altLang="en-US" dirty="0">
                <a:solidFill>
                  <a:srgbClr val="000000"/>
                </a:solidFill>
                <a:latin typeface="BIZ UDPゴシック" panose="020B0400000000000000" pitchFamily="50" charset="-128"/>
                <a:ea typeface="BIZ UDPゴシック" panose="020B0400000000000000" pitchFamily="50" charset="-128"/>
              </a:rPr>
              <a:t>：機能</a:t>
            </a:r>
            <a:endParaRPr lang="en-US" altLang="ja-JP" dirty="0">
              <a:solidFill>
                <a:srgbClr val="000000"/>
              </a:solidFill>
              <a:latin typeface="BIZ UDPゴシック" panose="020B0400000000000000" pitchFamily="50" charset="-128"/>
              <a:ea typeface="BIZ UDPゴシック" panose="020B0400000000000000" pitchFamily="50" charset="-128"/>
            </a:endParaRPr>
          </a:p>
        </p:txBody>
      </p:sp>
      <p:sp>
        <p:nvSpPr>
          <p:cNvPr id="15" name="正方形/長方形 14">
            <a:extLst>
              <a:ext uri="{FF2B5EF4-FFF2-40B4-BE49-F238E27FC236}">
                <a16:creationId xmlns:a16="http://schemas.microsoft.com/office/drawing/2014/main" id="{4744C9D9-29A0-4061-8654-1A8AF7EDF835}"/>
              </a:ext>
            </a:extLst>
          </p:cNvPr>
          <p:cNvSpPr/>
          <p:nvPr/>
        </p:nvSpPr>
        <p:spPr>
          <a:xfrm>
            <a:off x="933092" y="3413813"/>
            <a:ext cx="1092931" cy="301383"/>
          </a:xfrm>
          <a:prstGeom prst="rect">
            <a:avLst/>
          </a:prstGeom>
          <a:solidFill>
            <a:schemeClr val="bg1"/>
          </a:solidFill>
          <a:ln w="381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altLang="ja-JP" sz="1200" b="0" i="0" u="none" strike="noStrike" kern="0" cap="none" spc="0" normalizeH="0" baseline="0" noProof="0">
              <a:ln>
                <a:noFill/>
              </a:ln>
              <a:solidFill>
                <a:sysClr val="windowText" lastClr="000000"/>
              </a:solidFill>
              <a:effectLst/>
              <a:uLnTx/>
              <a:uFillTx/>
              <a:latin typeface="+mn-ea"/>
              <a:cs typeface="+mn-cs"/>
            </a:endParaRPr>
          </a:p>
        </p:txBody>
      </p:sp>
      <p:sp>
        <p:nvSpPr>
          <p:cNvPr id="16" name="正方形/長方形 15">
            <a:extLst>
              <a:ext uri="{FF2B5EF4-FFF2-40B4-BE49-F238E27FC236}">
                <a16:creationId xmlns:a16="http://schemas.microsoft.com/office/drawing/2014/main" id="{7C7D32EE-8D2E-0114-9AF3-EE76F8605B01}"/>
              </a:ext>
            </a:extLst>
          </p:cNvPr>
          <p:cNvSpPr/>
          <p:nvPr/>
        </p:nvSpPr>
        <p:spPr>
          <a:xfrm>
            <a:off x="933092" y="3863547"/>
            <a:ext cx="1092931" cy="301383"/>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endParaRPr lang="en-US" altLang="ja-JP" sz="1200" dirty="0">
              <a:latin typeface="+mn-ea"/>
            </a:endParaRPr>
          </a:p>
        </p:txBody>
      </p:sp>
      <p:sp>
        <p:nvSpPr>
          <p:cNvPr id="17" name="正方形/長方形 16">
            <a:extLst>
              <a:ext uri="{FF2B5EF4-FFF2-40B4-BE49-F238E27FC236}">
                <a16:creationId xmlns:a16="http://schemas.microsoft.com/office/drawing/2014/main" id="{3E603D9D-566E-4616-B43B-AC48E377D013}"/>
              </a:ext>
            </a:extLst>
          </p:cNvPr>
          <p:cNvSpPr/>
          <p:nvPr/>
        </p:nvSpPr>
        <p:spPr>
          <a:xfrm>
            <a:off x="6097609" y="2584836"/>
            <a:ext cx="1092931" cy="301383"/>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altLang="ja-JP" sz="1200">
                <a:latin typeface="+mn-ea"/>
              </a:rPr>
              <a:t>白</a:t>
            </a:r>
          </a:p>
        </p:txBody>
      </p:sp>
      <p:sp>
        <p:nvSpPr>
          <p:cNvPr id="18" name="正方形/長方形 17">
            <a:extLst>
              <a:ext uri="{FF2B5EF4-FFF2-40B4-BE49-F238E27FC236}">
                <a16:creationId xmlns:a16="http://schemas.microsoft.com/office/drawing/2014/main" id="{95CC6298-A0CA-15C3-1194-D1269CF25275}"/>
              </a:ext>
            </a:extLst>
          </p:cNvPr>
          <p:cNvSpPr/>
          <p:nvPr/>
        </p:nvSpPr>
        <p:spPr>
          <a:xfrm>
            <a:off x="6097609" y="3066335"/>
            <a:ext cx="1092931" cy="301383"/>
          </a:xfrm>
          <a:prstGeom prst="rect">
            <a:avLst/>
          </a:prstGeom>
          <a:solidFill>
            <a:schemeClr val="bg1">
              <a:lumMod val="8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altLang="ja-JP" sz="1200" err="1">
                <a:latin typeface="+mn-ea"/>
              </a:rPr>
              <a:t>グレ</a:t>
            </a:r>
            <a:r>
              <a:rPr lang="en-US" altLang="ja-JP" sz="1200">
                <a:latin typeface="+mn-ea"/>
              </a:rPr>
              <a:t>ー</a:t>
            </a:r>
          </a:p>
        </p:txBody>
      </p:sp>
      <p:sp>
        <p:nvSpPr>
          <p:cNvPr id="29" name="四角形: 角を丸くする 28">
            <a:extLst>
              <a:ext uri="{FF2B5EF4-FFF2-40B4-BE49-F238E27FC236}">
                <a16:creationId xmlns:a16="http://schemas.microsoft.com/office/drawing/2014/main" id="{48BD5398-DCD3-FCCF-6D25-021D70F64EAF}"/>
              </a:ext>
            </a:extLst>
          </p:cNvPr>
          <p:cNvSpPr/>
          <p:nvPr/>
        </p:nvSpPr>
        <p:spPr>
          <a:xfrm>
            <a:off x="6397774" y="4339050"/>
            <a:ext cx="744071" cy="301382"/>
          </a:xfrm>
          <a:prstGeom prst="roundRect">
            <a:avLst/>
          </a:prstGeom>
          <a:noFill/>
          <a:ln>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a:solidFill>
                  <a:schemeClr val="tx1"/>
                </a:solidFill>
                <a:latin typeface="+mn-ea"/>
              </a:rPr>
              <a:t>任意</a:t>
            </a:r>
            <a:endParaRPr lang="en-US" altLang="ja-JP" sz="1200">
              <a:solidFill>
                <a:schemeClr val="tx1"/>
              </a:solidFill>
              <a:latin typeface="+mn-ea"/>
            </a:endParaRPr>
          </a:p>
        </p:txBody>
      </p:sp>
    </p:spTree>
    <p:extLst>
      <p:ext uri="{BB962C8B-B14F-4D97-AF65-F5344CB8AC3E}">
        <p14:creationId xmlns:p14="http://schemas.microsoft.com/office/powerpoint/2010/main" val="6188869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6C1C7B5B-9D0A-B5D8-4258-753475374143}"/>
              </a:ext>
            </a:extLst>
          </p:cNvPr>
          <p:cNvSpPr>
            <a:spLocks noGrp="1"/>
          </p:cNvSpPr>
          <p:nvPr>
            <p:ph type="title"/>
          </p:nvPr>
        </p:nvSpPr>
        <p:spPr/>
        <p:txBody>
          <a:bodyPr/>
          <a:lstStyle/>
          <a:p>
            <a:r>
              <a:rPr lang="en-US" altLang="ja-JP" sz="2000" dirty="0">
                <a:latin typeface="+mn-ea"/>
              </a:rPr>
              <a:t>OSS</a:t>
            </a:r>
            <a:r>
              <a:rPr lang="ja-JP" altLang="en-US" sz="2000" dirty="0">
                <a:latin typeface="+mn-ea"/>
              </a:rPr>
              <a:t>版機能構成概要　</a:t>
            </a:r>
            <a:r>
              <a:rPr lang="en-US" altLang="ja-JP" sz="2000" dirty="0">
                <a:latin typeface="+mn-ea"/>
              </a:rPr>
              <a:t>2.</a:t>
            </a:r>
            <a:r>
              <a:rPr lang="ja-JP" altLang="en-US" sz="2000" dirty="0">
                <a:latin typeface="+mn-ea"/>
              </a:rPr>
              <a:t>住民向け機能概要</a:t>
            </a:r>
            <a:br>
              <a:rPr lang="en-US" altLang="ja-JP" sz="2000" dirty="0"/>
            </a:br>
            <a:r>
              <a:rPr lang="en-US" altLang="ja-JP" dirty="0"/>
              <a:t>2-1.</a:t>
            </a:r>
            <a:r>
              <a:rPr lang="ja-JP" altLang="en-US" dirty="0"/>
              <a:t> ログイン・アカウント登録</a:t>
            </a:r>
          </a:p>
        </p:txBody>
      </p:sp>
      <p:sp>
        <p:nvSpPr>
          <p:cNvPr id="6" name="正方形/長方形 5">
            <a:extLst>
              <a:ext uri="{FF2B5EF4-FFF2-40B4-BE49-F238E27FC236}">
                <a16:creationId xmlns:a16="http://schemas.microsoft.com/office/drawing/2014/main" id="{D4093390-66C1-9249-EDA2-0F450422F589}"/>
              </a:ext>
            </a:extLst>
          </p:cNvPr>
          <p:cNvSpPr/>
          <p:nvPr/>
        </p:nvSpPr>
        <p:spPr>
          <a:xfrm>
            <a:off x="353922" y="2009894"/>
            <a:ext cx="1440000" cy="432000"/>
          </a:xfrm>
          <a:prstGeom prst="rect">
            <a:avLst/>
          </a:prstGeom>
          <a:solidFill>
            <a:schemeClr val="bg1"/>
          </a:solidFill>
          <a:ln w="381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a:ln>
                  <a:noFill/>
                </a:ln>
                <a:solidFill>
                  <a:sysClr val="windowText" lastClr="000000"/>
                </a:solidFill>
                <a:effectLst/>
                <a:uLnTx/>
                <a:uFillTx/>
                <a:latin typeface="+mn-ea"/>
                <a:cs typeface="+mn-cs"/>
              </a:rPr>
              <a:t>ログイン画面</a:t>
            </a:r>
          </a:p>
        </p:txBody>
      </p:sp>
      <p:sp>
        <p:nvSpPr>
          <p:cNvPr id="7" name="正方形/長方形 6">
            <a:extLst>
              <a:ext uri="{FF2B5EF4-FFF2-40B4-BE49-F238E27FC236}">
                <a16:creationId xmlns:a16="http://schemas.microsoft.com/office/drawing/2014/main" id="{743C3D68-FF80-1563-3712-FA6737246E37}"/>
              </a:ext>
            </a:extLst>
          </p:cNvPr>
          <p:cNvSpPr/>
          <p:nvPr/>
        </p:nvSpPr>
        <p:spPr>
          <a:xfrm>
            <a:off x="9963106" y="2420085"/>
            <a:ext cx="1440000" cy="432000"/>
          </a:xfrm>
          <a:prstGeom prst="rect">
            <a:avLst/>
          </a:prstGeom>
          <a:solidFill>
            <a:schemeClr val="bg1"/>
          </a:solidFill>
          <a:ln w="381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a:ln>
                  <a:noFill/>
                </a:ln>
                <a:solidFill>
                  <a:sysClr val="windowText" lastClr="000000"/>
                </a:solidFill>
                <a:effectLst/>
                <a:uLnTx/>
                <a:uFillTx/>
                <a:latin typeface="+mn-ea"/>
                <a:cs typeface="+mn-cs"/>
              </a:rPr>
              <a:t>アカウント情報</a:t>
            </a:r>
            <a:endParaRPr kumimoji="1" lang="en-US" altLang="ja-JP" sz="1200" b="0" i="0" u="none" strike="noStrike" kern="0" cap="none" spc="0" normalizeH="0" baseline="0" noProof="0">
              <a:ln>
                <a:noFill/>
              </a:ln>
              <a:solidFill>
                <a:sysClr val="windowText" lastClr="000000"/>
              </a:solidFill>
              <a:effectLst/>
              <a:uLnTx/>
              <a:uFillTx/>
              <a:latin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a:ln>
                  <a:noFill/>
                </a:ln>
                <a:solidFill>
                  <a:sysClr val="windowText" lastClr="000000"/>
                </a:solidFill>
                <a:effectLst/>
                <a:uLnTx/>
                <a:uFillTx/>
                <a:latin typeface="+mn-ea"/>
                <a:cs typeface="+mn-cs"/>
              </a:rPr>
              <a:t>画面</a:t>
            </a:r>
          </a:p>
        </p:txBody>
      </p:sp>
      <p:sp>
        <p:nvSpPr>
          <p:cNvPr id="8" name="正方形/長方形 7">
            <a:extLst>
              <a:ext uri="{FF2B5EF4-FFF2-40B4-BE49-F238E27FC236}">
                <a16:creationId xmlns:a16="http://schemas.microsoft.com/office/drawing/2014/main" id="{292F792D-2575-8EA1-CE11-BE43456210AE}"/>
              </a:ext>
            </a:extLst>
          </p:cNvPr>
          <p:cNvSpPr/>
          <p:nvPr/>
        </p:nvSpPr>
        <p:spPr>
          <a:xfrm>
            <a:off x="7433592" y="1978278"/>
            <a:ext cx="1625751" cy="1235024"/>
          </a:xfrm>
          <a:prstGeom prst="rect">
            <a:avLst/>
          </a:prstGeom>
          <a:solidFill>
            <a:schemeClr val="bg1"/>
          </a:solidFill>
          <a:ln w="38100" cap="flat" cmpd="sng" algn="ctr">
            <a:solidFill>
              <a:schemeClr val="tx1">
                <a:lumMod val="50000"/>
                <a:lumOff val="50000"/>
              </a:schemeClr>
            </a:solidFill>
            <a:prstDash val="solid"/>
          </a:ln>
          <a:effectLst/>
        </p:spPr>
        <p:txBody>
          <a:bodyPr lIns="36000" tIns="36000" rIns="36000" bIns="36000"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altLang="ja-JP" sz="1200" b="0" i="0" u="none" strike="noStrike" kern="0" cap="none" spc="0" normalizeH="0" baseline="0" noProof="0" dirty="0">
              <a:ln>
                <a:noFill/>
              </a:ln>
              <a:solidFill>
                <a:sysClr val="windowText" lastClr="000000"/>
              </a:solidFill>
              <a:effectLst/>
              <a:uLnTx/>
              <a:uFillTx/>
              <a:latin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dirty="0">
                <a:ln>
                  <a:noFill/>
                </a:ln>
                <a:solidFill>
                  <a:sysClr val="windowText" lastClr="000000"/>
                </a:solidFill>
                <a:effectLst/>
                <a:uLnTx/>
                <a:uFillTx/>
                <a:latin typeface="+mn-ea"/>
                <a:cs typeface="+mn-cs"/>
              </a:rPr>
              <a:t>ユーザーホーム</a:t>
            </a:r>
            <a:endParaRPr kumimoji="1" lang="en-US" altLang="ja-JP" sz="1200" b="0" i="0" u="none" strike="noStrike" kern="0" cap="none" spc="0" normalizeH="0" baseline="0" noProof="0" dirty="0">
              <a:ln>
                <a:noFill/>
              </a:ln>
              <a:solidFill>
                <a:sysClr val="windowText" lastClr="000000"/>
              </a:solidFill>
              <a:effectLst/>
              <a:uLnTx/>
              <a:uFillTx/>
              <a:latin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dirty="0">
                <a:ln>
                  <a:noFill/>
                </a:ln>
                <a:solidFill>
                  <a:sysClr val="windowText" lastClr="000000"/>
                </a:solidFill>
                <a:effectLst/>
                <a:uLnTx/>
                <a:uFillTx/>
                <a:latin typeface="+mn-ea"/>
                <a:cs typeface="+mn-cs"/>
              </a:rPr>
              <a:t>画面</a:t>
            </a:r>
            <a:endParaRPr kumimoji="1" lang="en-US" altLang="ja-JP" sz="1200" b="0" i="0" u="none" strike="noStrike" kern="0" cap="none" spc="0" normalizeH="0" baseline="0" noProof="0" dirty="0">
              <a:ln>
                <a:noFill/>
              </a:ln>
              <a:solidFill>
                <a:sysClr val="windowText" lastClr="000000"/>
              </a:solidFill>
              <a:effectLst/>
              <a:uLnTx/>
              <a:uFillTx/>
              <a:latin typeface="+mn-ea"/>
              <a:cs typeface="+mn-cs"/>
            </a:endParaRPr>
          </a:p>
        </p:txBody>
      </p:sp>
      <p:sp>
        <p:nvSpPr>
          <p:cNvPr id="9" name="正方形/長方形 8">
            <a:extLst>
              <a:ext uri="{FF2B5EF4-FFF2-40B4-BE49-F238E27FC236}">
                <a16:creationId xmlns:a16="http://schemas.microsoft.com/office/drawing/2014/main" id="{5BA5CBE0-167A-AA40-A951-C597C9801867}"/>
              </a:ext>
            </a:extLst>
          </p:cNvPr>
          <p:cNvSpPr/>
          <p:nvPr/>
        </p:nvSpPr>
        <p:spPr>
          <a:xfrm>
            <a:off x="9963106" y="3110327"/>
            <a:ext cx="1440000" cy="432000"/>
          </a:xfrm>
          <a:prstGeom prst="rect">
            <a:avLst/>
          </a:prstGeom>
          <a:solidFill>
            <a:schemeClr val="bg1"/>
          </a:solidFill>
          <a:ln w="381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a:ln>
                  <a:noFill/>
                </a:ln>
                <a:solidFill>
                  <a:sysClr val="windowText" lastClr="000000"/>
                </a:solidFill>
                <a:effectLst/>
                <a:uLnTx/>
                <a:uFillTx/>
                <a:latin typeface="+mn-ea"/>
                <a:cs typeface="+mn-cs"/>
              </a:rPr>
              <a:t>チェックイン情報</a:t>
            </a:r>
            <a:endParaRPr kumimoji="1" lang="en-US" altLang="ja-JP" sz="1200" b="0" i="0" u="none" strike="noStrike" kern="0" cap="none" spc="0" normalizeH="0" baseline="0" noProof="0">
              <a:ln>
                <a:noFill/>
              </a:ln>
              <a:solidFill>
                <a:sysClr val="windowText" lastClr="000000"/>
              </a:solidFill>
              <a:effectLst/>
              <a:uLnTx/>
              <a:uFillTx/>
              <a:latin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1200" kern="0">
                <a:solidFill>
                  <a:sysClr val="windowText" lastClr="000000"/>
                </a:solidFill>
                <a:latin typeface="+mn-ea"/>
              </a:rPr>
              <a:t>参照画面</a:t>
            </a:r>
            <a:endParaRPr kumimoji="1" lang="ja-JP" altLang="en-US" sz="1200" b="0" i="0" u="none" strike="noStrike" kern="0" cap="none" spc="0" normalizeH="0" baseline="0" noProof="0">
              <a:ln>
                <a:noFill/>
              </a:ln>
              <a:solidFill>
                <a:sysClr val="windowText" lastClr="000000"/>
              </a:solidFill>
              <a:effectLst/>
              <a:uLnTx/>
              <a:uFillTx/>
              <a:latin typeface="+mn-ea"/>
              <a:cs typeface="+mn-cs"/>
            </a:endParaRPr>
          </a:p>
        </p:txBody>
      </p:sp>
      <p:sp>
        <p:nvSpPr>
          <p:cNvPr id="10" name="正方形/長方形 9">
            <a:extLst>
              <a:ext uri="{FF2B5EF4-FFF2-40B4-BE49-F238E27FC236}">
                <a16:creationId xmlns:a16="http://schemas.microsoft.com/office/drawing/2014/main" id="{6D3CB359-15F8-BF85-E784-E8A6DD52F3B3}"/>
              </a:ext>
            </a:extLst>
          </p:cNvPr>
          <p:cNvSpPr/>
          <p:nvPr/>
        </p:nvSpPr>
        <p:spPr>
          <a:xfrm>
            <a:off x="9963106" y="5871297"/>
            <a:ext cx="1440000" cy="432000"/>
          </a:xfrm>
          <a:prstGeom prst="rect">
            <a:avLst/>
          </a:prstGeom>
          <a:solidFill>
            <a:schemeClr val="bg1"/>
          </a:solidFill>
          <a:ln w="381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a:ln>
                  <a:noFill/>
                </a:ln>
                <a:solidFill>
                  <a:sysClr val="windowText" lastClr="000000"/>
                </a:solidFill>
                <a:effectLst/>
                <a:uLnTx/>
                <a:uFillTx/>
                <a:latin typeface="+mn-ea"/>
                <a:cs typeface="+mn-cs"/>
              </a:rPr>
              <a:t>ログアウト</a:t>
            </a:r>
            <a:r>
              <a:rPr lang="ja-JP" altLang="en-US" sz="1200" kern="0">
                <a:solidFill>
                  <a:sysClr val="windowText" lastClr="000000"/>
                </a:solidFill>
                <a:latin typeface="+mn-ea"/>
              </a:rPr>
              <a:t>画面</a:t>
            </a:r>
            <a:endParaRPr kumimoji="1" lang="en-US" altLang="ja-JP" sz="1200" b="0" i="0" u="none" strike="noStrike" kern="0" cap="none" spc="0" normalizeH="0" baseline="0" noProof="0">
              <a:ln>
                <a:noFill/>
              </a:ln>
              <a:solidFill>
                <a:sysClr val="windowText" lastClr="000000"/>
              </a:solidFill>
              <a:effectLst/>
              <a:uLnTx/>
              <a:uFillTx/>
              <a:latin typeface="+mn-ea"/>
              <a:cs typeface="+mn-cs"/>
            </a:endParaRPr>
          </a:p>
        </p:txBody>
      </p:sp>
      <p:cxnSp>
        <p:nvCxnSpPr>
          <p:cNvPr id="11" name="直線矢印コネクタ 10">
            <a:extLst>
              <a:ext uri="{FF2B5EF4-FFF2-40B4-BE49-F238E27FC236}">
                <a16:creationId xmlns:a16="http://schemas.microsoft.com/office/drawing/2014/main" id="{4C4C6A15-1786-D4DF-9AD8-F191B8EB88CF}"/>
              </a:ext>
            </a:extLst>
          </p:cNvPr>
          <p:cNvCxnSpPr>
            <a:cxnSpLocks/>
            <a:stCxn id="6" idx="3"/>
          </p:cNvCxnSpPr>
          <p:nvPr/>
        </p:nvCxnSpPr>
        <p:spPr>
          <a:xfrm>
            <a:off x="1793922" y="2225894"/>
            <a:ext cx="322893" cy="0"/>
          </a:xfrm>
          <a:prstGeom prst="straightConnector1">
            <a:avLst/>
          </a:prstGeom>
          <a:noFill/>
          <a:ln w="19050" cap="flat" cmpd="sng" algn="ctr">
            <a:solidFill>
              <a:schemeClr val="tx1">
                <a:lumMod val="50000"/>
                <a:lumOff val="50000"/>
              </a:schemeClr>
            </a:solidFill>
            <a:prstDash val="solid"/>
            <a:tailEnd type="triangle"/>
          </a:ln>
          <a:effectLst/>
        </p:spPr>
      </p:cxnSp>
      <p:sp>
        <p:nvSpPr>
          <p:cNvPr id="12" name="正方形/長方形 11">
            <a:extLst>
              <a:ext uri="{FF2B5EF4-FFF2-40B4-BE49-F238E27FC236}">
                <a16:creationId xmlns:a16="http://schemas.microsoft.com/office/drawing/2014/main" id="{CA5B025D-EF33-64DC-5A0B-224BBF4B8AC1}"/>
              </a:ext>
            </a:extLst>
          </p:cNvPr>
          <p:cNvSpPr/>
          <p:nvPr/>
        </p:nvSpPr>
        <p:spPr>
          <a:xfrm>
            <a:off x="2116814" y="2019529"/>
            <a:ext cx="4655461" cy="4419369"/>
          </a:xfrm>
          <a:prstGeom prst="rect">
            <a:avLst/>
          </a:prstGeom>
          <a:solidFill>
            <a:schemeClr val="bg1"/>
          </a:solidFill>
          <a:ln w="38100" cap="flat" cmpd="sng" algn="ctr">
            <a:solidFill>
              <a:schemeClr val="tx1">
                <a:lumMod val="50000"/>
                <a:lumOff val="50000"/>
              </a:schemeClr>
            </a:solidFill>
            <a:prstDash val="solid"/>
          </a:ln>
          <a:effectLst/>
        </p:spPr>
        <p:txBody>
          <a:bodyPr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altLang="ja-JP" sz="1200" b="0" i="0" u="none" strike="noStrike" kern="0" cap="none" spc="0" normalizeH="0" baseline="0" noProof="0" dirty="0">
              <a:ln>
                <a:noFill/>
              </a:ln>
              <a:solidFill>
                <a:sysClr val="windowText" lastClr="000000"/>
              </a:solidFill>
              <a:effectLst/>
              <a:uLnTx/>
              <a:uFillTx/>
              <a:latin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dirty="0">
                <a:ln>
                  <a:noFill/>
                </a:ln>
                <a:solidFill>
                  <a:sysClr val="windowText" lastClr="000000"/>
                </a:solidFill>
                <a:effectLst/>
                <a:uLnTx/>
                <a:uFillTx/>
                <a:latin typeface="+mn-ea"/>
                <a:cs typeface="+mn-cs"/>
              </a:rPr>
              <a:t>ユーザー認証待機画面</a:t>
            </a:r>
          </a:p>
        </p:txBody>
      </p:sp>
      <p:sp>
        <p:nvSpPr>
          <p:cNvPr id="13" name="正方形/長方形 12">
            <a:extLst>
              <a:ext uri="{FF2B5EF4-FFF2-40B4-BE49-F238E27FC236}">
                <a16:creationId xmlns:a16="http://schemas.microsoft.com/office/drawing/2014/main" id="{D65460B0-E892-101D-6CFB-C47373B5B533}"/>
              </a:ext>
            </a:extLst>
          </p:cNvPr>
          <p:cNvSpPr/>
          <p:nvPr/>
        </p:nvSpPr>
        <p:spPr>
          <a:xfrm>
            <a:off x="2293117" y="3254553"/>
            <a:ext cx="1620000" cy="432000"/>
          </a:xfrm>
          <a:prstGeom prst="rect">
            <a:avLst/>
          </a:prstGeom>
          <a:solidFill>
            <a:srgbClr val="D9D9D9"/>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r>
              <a:rPr lang="ja-JP" altLang="en-US" sz="1200" kern="0">
                <a:solidFill>
                  <a:sysClr val="windowText" lastClr="000000"/>
                </a:solidFill>
                <a:latin typeface="+mn-ea"/>
              </a:rPr>
              <a:t>アカウント認証</a:t>
            </a:r>
            <a:endParaRPr kumimoji="1" lang="ja-JP" altLang="en-US" sz="1200" b="0" i="0" u="none" strike="noStrike" kern="0" cap="none" spc="0" normalizeH="0" baseline="0" noProof="0">
              <a:ln>
                <a:noFill/>
              </a:ln>
              <a:solidFill>
                <a:sysClr val="windowText" lastClr="000000"/>
              </a:solidFill>
              <a:effectLst/>
              <a:uLnTx/>
              <a:uFillTx/>
              <a:latin typeface="+mn-ea"/>
              <a:cs typeface="+mn-cs"/>
            </a:endParaRPr>
          </a:p>
        </p:txBody>
      </p:sp>
      <p:sp>
        <p:nvSpPr>
          <p:cNvPr id="15" name="正方形/長方形 14">
            <a:extLst>
              <a:ext uri="{FF2B5EF4-FFF2-40B4-BE49-F238E27FC236}">
                <a16:creationId xmlns:a16="http://schemas.microsoft.com/office/drawing/2014/main" id="{95772824-1817-CC98-73C0-DD7AA49980F6}"/>
              </a:ext>
            </a:extLst>
          </p:cNvPr>
          <p:cNvSpPr/>
          <p:nvPr/>
        </p:nvSpPr>
        <p:spPr>
          <a:xfrm>
            <a:off x="2293117" y="4634084"/>
            <a:ext cx="1620000" cy="432000"/>
          </a:xfrm>
          <a:prstGeom prst="rect">
            <a:avLst/>
          </a:prstGeom>
          <a:solidFill>
            <a:srgbClr val="D9D9D9"/>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defRPr/>
            </a:pPr>
            <a:r>
              <a:rPr kumimoji="1" lang="ja-JP" altLang="en-US" sz="1200" b="0" i="0" u="none" strike="noStrike" kern="0" cap="none" spc="0" normalizeH="0" baseline="0" noProof="0" dirty="0">
                <a:ln>
                  <a:noFill/>
                </a:ln>
                <a:solidFill>
                  <a:sysClr val="windowText" lastClr="000000"/>
                </a:solidFill>
                <a:effectLst/>
                <a:uLnTx/>
                <a:uFillTx/>
                <a:latin typeface="+mn-ea"/>
                <a:cs typeface="+mn-cs"/>
              </a:rPr>
              <a:t>ユーザー情報取得</a:t>
            </a:r>
          </a:p>
        </p:txBody>
      </p:sp>
      <p:sp>
        <p:nvSpPr>
          <p:cNvPr id="18" name="正方形/長方形 17">
            <a:extLst>
              <a:ext uri="{FF2B5EF4-FFF2-40B4-BE49-F238E27FC236}">
                <a16:creationId xmlns:a16="http://schemas.microsoft.com/office/drawing/2014/main" id="{1FD2BC8E-C1D7-A668-41FF-53AC2B6FDEFA}"/>
              </a:ext>
            </a:extLst>
          </p:cNvPr>
          <p:cNvSpPr/>
          <p:nvPr/>
        </p:nvSpPr>
        <p:spPr>
          <a:xfrm>
            <a:off x="2293117" y="5268413"/>
            <a:ext cx="1620000" cy="432000"/>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1200" dirty="0">
                <a:latin typeface="+mn-ea"/>
              </a:rPr>
              <a:t>住民アカウント</a:t>
            </a:r>
            <a:endParaRPr lang="en-US" altLang="ja-JP" sz="1200" dirty="0">
              <a:latin typeface="+mn-ea"/>
            </a:endParaRPr>
          </a:p>
          <a:p>
            <a:pPr algn="ctr"/>
            <a:r>
              <a:rPr lang="ja-JP" altLang="en-US" sz="1200" dirty="0">
                <a:latin typeface="+mn-ea"/>
              </a:rPr>
              <a:t>登録</a:t>
            </a:r>
            <a:endParaRPr lang="en-US" altLang="ja-JP" sz="1200" dirty="0">
              <a:latin typeface="+mn-ea"/>
            </a:endParaRPr>
          </a:p>
        </p:txBody>
      </p:sp>
      <p:cxnSp>
        <p:nvCxnSpPr>
          <p:cNvPr id="19" name="直線矢印コネクタ 18">
            <a:extLst>
              <a:ext uri="{FF2B5EF4-FFF2-40B4-BE49-F238E27FC236}">
                <a16:creationId xmlns:a16="http://schemas.microsoft.com/office/drawing/2014/main" id="{9A0D86D9-19B8-FC1A-68EE-CED2878CA059}"/>
              </a:ext>
            </a:extLst>
          </p:cNvPr>
          <p:cNvCxnSpPr>
            <a:cxnSpLocks/>
            <a:stCxn id="1102" idx="2"/>
            <a:endCxn id="15" idx="0"/>
          </p:cNvCxnSpPr>
          <p:nvPr/>
        </p:nvCxnSpPr>
        <p:spPr>
          <a:xfrm>
            <a:off x="3103117" y="4431755"/>
            <a:ext cx="0" cy="202329"/>
          </a:xfrm>
          <a:prstGeom prst="straightConnector1">
            <a:avLst/>
          </a:prstGeom>
          <a:noFill/>
          <a:ln w="19050" cap="flat" cmpd="sng" algn="ctr">
            <a:solidFill>
              <a:schemeClr val="tx1">
                <a:lumMod val="50000"/>
                <a:lumOff val="50000"/>
              </a:schemeClr>
            </a:solidFill>
            <a:prstDash val="solid"/>
            <a:tailEnd type="triangle"/>
          </a:ln>
          <a:effectLst/>
        </p:spPr>
      </p:cxnSp>
      <p:cxnSp>
        <p:nvCxnSpPr>
          <p:cNvPr id="21" name="直線矢印コネクタ 20">
            <a:extLst>
              <a:ext uri="{FF2B5EF4-FFF2-40B4-BE49-F238E27FC236}">
                <a16:creationId xmlns:a16="http://schemas.microsoft.com/office/drawing/2014/main" id="{8FDD990F-3F94-DD45-CE6A-60AB69B1784D}"/>
              </a:ext>
            </a:extLst>
          </p:cNvPr>
          <p:cNvCxnSpPr>
            <a:cxnSpLocks/>
            <a:stCxn id="15" idx="2"/>
            <a:endCxn id="18" idx="0"/>
          </p:cNvCxnSpPr>
          <p:nvPr/>
        </p:nvCxnSpPr>
        <p:spPr>
          <a:xfrm>
            <a:off x="3103117" y="5066084"/>
            <a:ext cx="0" cy="202329"/>
          </a:xfrm>
          <a:prstGeom prst="straightConnector1">
            <a:avLst/>
          </a:prstGeom>
          <a:noFill/>
          <a:ln w="19050" cap="flat" cmpd="sng" algn="ctr">
            <a:solidFill>
              <a:schemeClr val="tx1">
                <a:lumMod val="50000"/>
                <a:lumOff val="50000"/>
              </a:schemeClr>
            </a:solidFill>
            <a:prstDash val="solid"/>
            <a:tailEnd type="triangle"/>
          </a:ln>
          <a:effectLst/>
        </p:spPr>
      </p:cxnSp>
      <p:cxnSp>
        <p:nvCxnSpPr>
          <p:cNvPr id="23" name="コネクタ: カギ線 22">
            <a:extLst>
              <a:ext uri="{FF2B5EF4-FFF2-40B4-BE49-F238E27FC236}">
                <a16:creationId xmlns:a16="http://schemas.microsoft.com/office/drawing/2014/main" id="{0031AB63-DD3C-4F5C-8030-0BAF6A67C330}"/>
              </a:ext>
            </a:extLst>
          </p:cNvPr>
          <p:cNvCxnSpPr>
            <a:cxnSpLocks/>
            <a:stCxn id="22" idx="3"/>
            <a:endCxn id="8" idx="1"/>
          </p:cNvCxnSpPr>
          <p:nvPr/>
        </p:nvCxnSpPr>
        <p:spPr>
          <a:xfrm flipV="1">
            <a:off x="6633956" y="2595790"/>
            <a:ext cx="799636" cy="169930"/>
          </a:xfrm>
          <a:prstGeom prst="bentConnector3">
            <a:avLst>
              <a:gd name="adj1" fmla="val 50000"/>
            </a:avLst>
          </a:prstGeom>
          <a:noFill/>
          <a:ln w="19050" cap="flat" cmpd="sng" algn="ctr">
            <a:solidFill>
              <a:schemeClr val="tx1">
                <a:lumMod val="50000"/>
                <a:lumOff val="50000"/>
              </a:schemeClr>
            </a:solidFill>
            <a:prstDash val="solid"/>
            <a:tailEnd type="triangle"/>
          </a:ln>
          <a:effectLst/>
        </p:spPr>
      </p:cxnSp>
      <p:sp>
        <p:nvSpPr>
          <p:cNvPr id="24" name="テキスト ボックス 23">
            <a:extLst>
              <a:ext uri="{FF2B5EF4-FFF2-40B4-BE49-F238E27FC236}">
                <a16:creationId xmlns:a16="http://schemas.microsoft.com/office/drawing/2014/main" id="{6B2E9B09-B1EF-ADE6-1242-F0D818980D66}"/>
              </a:ext>
            </a:extLst>
          </p:cNvPr>
          <p:cNvSpPr txBox="1"/>
          <p:nvPr/>
        </p:nvSpPr>
        <p:spPr>
          <a:xfrm>
            <a:off x="3057736" y="3722756"/>
            <a:ext cx="1107996" cy="276999"/>
          </a:xfrm>
          <a:prstGeom prst="rect">
            <a:avLst/>
          </a:prstGeom>
          <a:noFill/>
        </p:spPr>
        <p:txBody>
          <a:bodyPr wrap="none" rtlCol="0">
            <a:spAutoFit/>
          </a:bodyPr>
          <a:lstStyle/>
          <a:p>
            <a:r>
              <a:rPr kumimoji="1" lang="ja-JP" altLang="en-US" sz="1200" dirty="0">
                <a:latin typeface="+mn-ea"/>
              </a:rPr>
              <a:t>新規</a:t>
            </a:r>
            <a:r>
              <a:rPr lang="ja-JP" altLang="en-US" sz="1200" dirty="0">
                <a:latin typeface="+mn-ea"/>
              </a:rPr>
              <a:t>ユーザー</a:t>
            </a:r>
          </a:p>
        </p:txBody>
      </p:sp>
      <p:sp>
        <p:nvSpPr>
          <p:cNvPr id="25" name="テキスト ボックス 24">
            <a:extLst>
              <a:ext uri="{FF2B5EF4-FFF2-40B4-BE49-F238E27FC236}">
                <a16:creationId xmlns:a16="http://schemas.microsoft.com/office/drawing/2014/main" id="{69BAE8F9-A460-C15B-384F-12177037A600}"/>
              </a:ext>
            </a:extLst>
          </p:cNvPr>
          <p:cNvSpPr txBox="1"/>
          <p:nvPr/>
        </p:nvSpPr>
        <p:spPr>
          <a:xfrm>
            <a:off x="3913116" y="3056023"/>
            <a:ext cx="800219" cy="461665"/>
          </a:xfrm>
          <a:prstGeom prst="rect">
            <a:avLst/>
          </a:prstGeom>
          <a:noFill/>
        </p:spPr>
        <p:txBody>
          <a:bodyPr wrap="none" rtlCol="0">
            <a:spAutoFit/>
          </a:bodyPr>
          <a:lstStyle/>
          <a:p>
            <a:r>
              <a:rPr lang="ja-JP" altLang="en-US" sz="1200" dirty="0">
                <a:latin typeface="+mn-ea"/>
              </a:rPr>
              <a:t>既存</a:t>
            </a:r>
            <a:endParaRPr lang="en-US" altLang="ja-JP" sz="1200" dirty="0">
              <a:latin typeface="+mn-ea"/>
            </a:endParaRPr>
          </a:p>
          <a:p>
            <a:r>
              <a:rPr kumimoji="1" lang="ja-JP" altLang="en-US" sz="1200" dirty="0">
                <a:latin typeface="+mn-ea"/>
              </a:rPr>
              <a:t>ユーザー</a:t>
            </a:r>
          </a:p>
        </p:txBody>
      </p:sp>
      <p:cxnSp>
        <p:nvCxnSpPr>
          <p:cNvPr id="26" name="コネクタ: カギ線 25">
            <a:extLst>
              <a:ext uri="{FF2B5EF4-FFF2-40B4-BE49-F238E27FC236}">
                <a16:creationId xmlns:a16="http://schemas.microsoft.com/office/drawing/2014/main" id="{1330471B-6DF4-F904-197F-008385DF3BB9}"/>
              </a:ext>
            </a:extLst>
          </p:cNvPr>
          <p:cNvCxnSpPr>
            <a:cxnSpLocks/>
            <a:stCxn id="8" idx="3"/>
            <a:endCxn id="9" idx="1"/>
          </p:cNvCxnSpPr>
          <p:nvPr/>
        </p:nvCxnSpPr>
        <p:spPr>
          <a:xfrm>
            <a:off x="9059343" y="2595790"/>
            <a:ext cx="903763" cy="730537"/>
          </a:xfrm>
          <a:prstGeom prst="bentConnector3">
            <a:avLst>
              <a:gd name="adj1" fmla="val 50000"/>
            </a:avLst>
          </a:prstGeom>
          <a:noFill/>
          <a:ln w="19050" cap="flat" cmpd="sng" algn="ctr">
            <a:solidFill>
              <a:schemeClr val="tx1">
                <a:lumMod val="50000"/>
                <a:lumOff val="50000"/>
              </a:schemeClr>
            </a:solidFill>
            <a:prstDash val="solid"/>
            <a:tailEnd type="triangle"/>
          </a:ln>
          <a:effectLst/>
        </p:spPr>
      </p:cxnSp>
      <p:cxnSp>
        <p:nvCxnSpPr>
          <p:cNvPr id="27" name="直線矢印コネクタ 26">
            <a:extLst>
              <a:ext uri="{FF2B5EF4-FFF2-40B4-BE49-F238E27FC236}">
                <a16:creationId xmlns:a16="http://schemas.microsoft.com/office/drawing/2014/main" id="{B6A03001-8FCB-236C-F9EE-D5CD74AC41E1}"/>
              </a:ext>
            </a:extLst>
          </p:cNvPr>
          <p:cNvCxnSpPr>
            <a:cxnSpLocks/>
            <a:stCxn id="8" idx="3"/>
            <a:endCxn id="7" idx="1"/>
          </p:cNvCxnSpPr>
          <p:nvPr/>
        </p:nvCxnSpPr>
        <p:spPr>
          <a:xfrm>
            <a:off x="9059343" y="2595790"/>
            <a:ext cx="903763" cy="40295"/>
          </a:xfrm>
          <a:prstGeom prst="straightConnector1">
            <a:avLst/>
          </a:prstGeom>
          <a:noFill/>
          <a:ln w="19050" cap="flat" cmpd="sng" algn="ctr">
            <a:solidFill>
              <a:schemeClr val="tx1">
                <a:lumMod val="50000"/>
                <a:lumOff val="50000"/>
              </a:schemeClr>
            </a:solidFill>
            <a:prstDash val="solid"/>
            <a:tailEnd type="triangle"/>
          </a:ln>
          <a:effectLst/>
        </p:spPr>
      </p:cxnSp>
      <p:sp>
        <p:nvSpPr>
          <p:cNvPr id="28" name="正方形/長方形 27">
            <a:extLst>
              <a:ext uri="{FF2B5EF4-FFF2-40B4-BE49-F238E27FC236}">
                <a16:creationId xmlns:a16="http://schemas.microsoft.com/office/drawing/2014/main" id="{C0AFCDC8-1919-A6C1-31C1-E1F3428FAE8E}"/>
              </a:ext>
            </a:extLst>
          </p:cNvPr>
          <p:cNvSpPr/>
          <p:nvPr/>
        </p:nvSpPr>
        <p:spPr>
          <a:xfrm>
            <a:off x="9963106" y="3800569"/>
            <a:ext cx="1440000" cy="432000"/>
          </a:xfrm>
          <a:prstGeom prst="rect">
            <a:avLst/>
          </a:prstGeom>
          <a:solidFill>
            <a:srgbClr val="D9D9D9"/>
          </a:solidFill>
          <a:ln w="381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r>
              <a:rPr kumimoji="1" lang="ja-JP" altLang="en-US" sz="1200" b="0" i="0" u="none" strike="noStrike" kern="0" cap="none" spc="0" normalizeH="0" baseline="0" noProof="0">
                <a:ln>
                  <a:noFill/>
                </a:ln>
                <a:solidFill>
                  <a:sysClr val="windowText" lastClr="000000"/>
                </a:solidFill>
                <a:effectLst/>
                <a:uLnTx/>
                <a:uFillTx/>
                <a:latin typeface="+mn-ea"/>
                <a:cs typeface="+mn-cs"/>
              </a:rPr>
              <a:t>チェックイン</a:t>
            </a:r>
            <a:endParaRPr kumimoji="1" lang="en-US" altLang="ja-JP" sz="1200" b="0" i="0" u="none" strike="noStrike" kern="0" cap="none" spc="0" normalizeH="0" baseline="0" noProof="0">
              <a:ln>
                <a:noFill/>
              </a:ln>
              <a:solidFill>
                <a:sysClr val="windowText" lastClr="000000"/>
              </a:solidFill>
              <a:effectLst/>
              <a:uLnTx/>
              <a:uFillTx/>
              <a:latin typeface="+mn-ea"/>
              <a:cs typeface="+mn-cs"/>
            </a:endParaRPr>
          </a:p>
          <a:p>
            <a:pPr lvl="0" algn="ctr"/>
            <a:r>
              <a:rPr kumimoji="1" lang="ja-JP" altLang="en-US" sz="1200" b="0" i="0" u="none" strike="noStrike" kern="0" cap="none" spc="0" normalizeH="0" baseline="0" noProof="0">
                <a:ln>
                  <a:noFill/>
                </a:ln>
                <a:solidFill>
                  <a:sysClr val="windowText" lastClr="000000"/>
                </a:solidFill>
                <a:effectLst/>
                <a:uLnTx/>
                <a:uFillTx/>
                <a:latin typeface="+mn-ea"/>
                <a:cs typeface="+mn-cs"/>
              </a:rPr>
              <a:t>ポイント管理</a:t>
            </a:r>
            <a:r>
              <a:rPr lang="ja-JP" altLang="en-US" sz="1200" kern="0">
                <a:solidFill>
                  <a:sysClr val="windowText" lastClr="000000"/>
                </a:solidFill>
                <a:latin typeface="+mn-ea"/>
              </a:rPr>
              <a:t>画面</a:t>
            </a:r>
            <a:endParaRPr kumimoji="1" lang="ja-JP" altLang="en-US" sz="1200" b="0" i="0" u="none" strike="noStrike" kern="0" cap="none" spc="0" normalizeH="0" baseline="0" noProof="0">
              <a:ln>
                <a:noFill/>
              </a:ln>
              <a:solidFill>
                <a:sysClr val="windowText" lastClr="000000"/>
              </a:solidFill>
              <a:effectLst/>
              <a:uLnTx/>
              <a:uFillTx/>
              <a:latin typeface="+mn-ea"/>
              <a:cs typeface="+mn-cs"/>
            </a:endParaRPr>
          </a:p>
        </p:txBody>
      </p:sp>
      <p:cxnSp>
        <p:nvCxnSpPr>
          <p:cNvPr id="29" name="コネクタ: カギ線 28">
            <a:extLst>
              <a:ext uri="{FF2B5EF4-FFF2-40B4-BE49-F238E27FC236}">
                <a16:creationId xmlns:a16="http://schemas.microsoft.com/office/drawing/2014/main" id="{9D5A9AD7-0450-6D5E-B518-CEEB1DF8DF30}"/>
              </a:ext>
            </a:extLst>
          </p:cNvPr>
          <p:cNvCxnSpPr>
            <a:cxnSpLocks/>
            <a:stCxn id="8" idx="3"/>
            <a:endCxn id="28" idx="1"/>
          </p:cNvCxnSpPr>
          <p:nvPr/>
        </p:nvCxnSpPr>
        <p:spPr>
          <a:xfrm>
            <a:off x="9059343" y="2595790"/>
            <a:ext cx="903763" cy="1420779"/>
          </a:xfrm>
          <a:prstGeom prst="bentConnector3">
            <a:avLst>
              <a:gd name="adj1" fmla="val 50000"/>
            </a:avLst>
          </a:prstGeom>
          <a:noFill/>
          <a:ln w="19050" cap="flat" cmpd="sng" algn="ctr">
            <a:solidFill>
              <a:schemeClr val="tx1">
                <a:lumMod val="50000"/>
                <a:lumOff val="50000"/>
              </a:schemeClr>
            </a:solidFill>
            <a:prstDash val="solid"/>
            <a:tailEnd type="triangle"/>
          </a:ln>
          <a:effectLst/>
        </p:spPr>
      </p:cxnSp>
      <p:sp>
        <p:nvSpPr>
          <p:cNvPr id="32" name="正方形/長方形 31">
            <a:extLst>
              <a:ext uri="{FF2B5EF4-FFF2-40B4-BE49-F238E27FC236}">
                <a16:creationId xmlns:a16="http://schemas.microsoft.com/office/drawing/2014/main" id="{3B616565-6526-A709-6EAE-E1264404DA18}"/>
              </a:ext>
            </a:extLst>
          </p:cNvPr>
          <p:cNvSpPr/>
          <p:nvPr/>
        </p:nvSpPr>
        <p:spPr>
          <a:xfrm>
            <a:off x="9963106" y="4490811"/>
            <a:ext cx="1440000" cy="432000"/>
          </a:xfrm>
          <a:prstGeom prst="rect">
            <a:avLst/>
          </a:prstGeom>
          <a:solidFill>
            <a:schemeClr val="bg1">
              <a:lumMod val="85000"/>
            </a:schemeClr>
          </a:solidFill>
          <a:ln w="38100">
            <a:solidFill>
              <a:schemeClr val="tx1">
                <a:lumMod val="50000"/>
                <a:lumOff val="50000"/>
              </a:schemeClr>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1200">
                <a:latin typeface="+mn-ea"/>
              </a:rPr>
              <a:t>健康増進サービス</a:t>
            </a:r>
            <a:endParaRPr lang="en-US" altLang="ja-JP" sz="1200">
              <a:latin typeface="+mn-ea"/>
            </a:endParaRPr>
          </a:p>
          <a:p>
            <a:pPr algn="ctr"/>
            <a:r>
              <a:rPr lang="ja-JP" altLang="en-US" sz="1200">
                <a:latin typeface="+mn-ea"/>
              </a:rPr>
              <a:t>利用画面</a:t>
            </a:r>
            <a:endParaRPr lang="en-US" altLang="ja-JP" sz="1200">
              <a:latin typeface="+mn-ea"/>
            </a:endParaRPr>
          </a:p>
        </p:txBody>
      </p:sp>
      <p:cxnSp>
        <p:nvCxnSpPr>
          <p:cNvPr id="33" name="コネクタ: カギ線 32">
            <a:extLst>
              <a:ext uri="{FF2B5EF4-FFF2-40B4-BE49-F238E27FC236}">
                <a16:creationId xmlns:a16="http://schemas.microsoft.com/office/drawing/2014/main" id="{4B5E16EC-A00D-0D75-5C81-5F593D8CCC43}"/>
              </a:ext>
            </a:extLst>
          </p:cNvPr>
          <p:cNvCxnSpPr>
            <a:cxnSpLocks/>
            <a:stCxn id="8" idx="3"/>
            <a:endCxn id="32" idx="1"/>
          </p:cNvCxnSpPr>
          <p:nvPr/>
        </p:nvCxnSpPr>
        <p:spPr>
          <a:xfrm>
            <a:off x="9059343" y="2595790"/>
            <a:ext cx="903763" cy="2111021"/>
          </a:xfrm>
          <a:prstGeom prst="bentConnector3">
            <a:avLst>
              <a:gd name="adj1" fmla="val 50000"/>
            </a:avLst>
          </a:prstGeom>
          <a:noFill/>
          <a:ln w="19050" cap="flat" cmpd="sng" algn="ctr">
            <a:solidFill>
              <a:schemeClr val="tx1">
                <a:lumMod val="50000"/>
                <a:lumOff val="50000"/>
              </a:schemeClr>
            </a:solidFill>
            <a:prstDash val="solid"/>
            <a:tailEnd type="triangle"/>
          </a:ln>
          <a:effectLst/>
        </p:spPr>
      </p:cxnSp>
      <p:sp>
        <p:nvSpPr>
          <p:cNvPr id="34" name="正方形/長方形 33">
            <a:extLst>
              <a:ext uri="{FF2B5EF4-FFF2-40B4-BE49-F238E27FC236}">
                <a16:creationId xmlns:a16="http://schemas.microsoft.com/office/drawing/2014/main" id="{858C068B-2747-69E5-0841-1BDB492355AE}"/>
              </a:ext>
            </a:extLst>
          </p:cNvPr>
          <p:cNvSpPr/>
          <p:nvPr/>
        </p:nvSpPr>
        <p:spPr>
          <a:xfrm>
            <a:off x="9963106" y="5181053"/>
            <a:ext cx="1440000" cy="432000"/>
          </a:xfrm>
          <a:prstGeom prst="rect">
            <a:avLst/>
          </a:prstGeom>
          <a:solidFill>
            <a:schemeClr val="bg1">
              <a:lumMod val="85000"/>
            </a:schemeClr>
          </a:solidFill>
          <a:ln w="38100">
            <a:solidFill>
              <a:schemeClr val="tx1">
                <a:lumMod val="50000"/>
                <a:lumOff val="50000"/>
              </a:schemeClr>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1200">
                <a:latin typeface="+mn-ea"/>
              </a:rPr>
              <a:t>見守りサービス</a:t>
            </a:r>
            <a:endParaRPr lang="en-US" altLang="ja-JP" sz="1200">
              <a:latin typeface="+mn-ea"/>
            </a:endParaRPr>
          </a:p>
          <a:p>
            <a:pPr algn="ctr"/>
            <a:r>
              <a:rPr lang="ja-JP" altLang="en-US" sz="1200">
                <a:latin typeface="+mn-ea"/>
              </a:rPr>
              <a:t>利用画面</a:t>
            </a:r>
            <a:endParaRPr lang="en-US" altLang="ja-JP" sz="1200">
              <a:latin typeface="+mn-ea"/>
            </a:endParaRPr>
          </a:p>
        </p:txBody>
      </p:sp>
      <p:cxnSp>
        <p:nvCxnSpPr>
          <p:cNvPr id="35" name="コネクタ: カギ線 34">
            <a:extLst>
              <a:ext uri="{FF2B5EF4-FFF2-40B4-BE49-F238E27FC236}">
                <a16:creationId xmlns:a16="http://schemas.microsoft.com/office/drawing/2014/main" id="{2E45A3C0-0EA0-88F8-5964-1C11C8E08833}"/>
              </a:ext>
            </a:extLst>
          </p:cNvPr>
          <p:cNvCxnSpPr>
            <a:cxnSpLocks/>
            <a:stCxn id="8" idx="3"/>
            <a:endCxn id="34" idx="1"/>
          </p:cNvCxnSpPr>
          <p:nvPr/>
        </p:nvCxnSpPr>
        <p:spPr>
          <a:xfrm>
            <a:off x="9059343" y="2595790"/>
            <a:ext cx="903763" cy="2801263"/>
          </a:xfrm>
          <a:prstGeom prst="bentConnector3">
            <a:avLst>
              <a:gd name="adj1" fmla="val 50000"/>
            </a:avLst>
          </a:prstGeom>
          <a:noFill/>
          <a:ln w="19050" cap="flat" cmpd="sng" algn="ctr">
            <a:solidFill>
              <a:schemeClr val="tx1">
                <a:lumMod val="50000"/>
                <a:lumOff val="50000"/>
              </a:schemeClr>
            </a:solidFill>
            <a:prstDash val="solid"/>
            <a:tailEnd type="triangle"/>
          </a:ln>
          <a:effectLst/>
        </p:spPr>
      </p:cxnSp>
      <p:cxnSp>
        <p:nvCxnSpPr>
          <p:cNvPr id="36" name="コネクタ: カギ線 35">
            <a:extLst>
              <a:ext uri="{FF2B5EF4-FFF2-40B4-BE49-F238E27FC236}">
                <a16:creationId xmlns:a16="http://schemas.microsoft.com/office/drawing/2014/main" id="{930B3FFE-1EB2-9D69-85BE-13F35512AFC8}"/>
              </a:ext>
            </a:extLst>
          </p:cNvPr>
          <p:cNvCxnSpPr>
            <a:cxnSpLocks/>
            <a:stCxn id="8" idx="3"/>
            <a:endCxn id="10" idx="1"/>
          </p:cNvCxnSpPr>
          <p:nvPr/>
        </p:nvCxnSpPr>
        <p:spPr>
          <a:xfrm>
            <a:off x="9059343" y="2595790"/>
            <a:ext cx="903763" cy="3491507"/>
          </a:xfrm>
          <a:prstGeom prst="bentConnector3">
            <a:avLst>
              <a:gd name="adj1" fmla="val 50000"/>
            </a:avLst>
          </a:prstGeom>
          <a:noFill/>
          <a:ln w="19050" cap="flat" cmpd="sng" algn="ctr">
            <a:solidFill>
              <a:schemeClr val="tx1">
                <a:lumMod val="50000"/>
                <a:lumOff val="50000"/>
              </a:schemeClr>
            </a:solidFill>
            <a:prstDash val="solid"/>
            <a:tailEnd type="triangle"/>
          </a:ln>
          <a:effectLst/>
        </p:spPr>
      </p:cxnSp>
      <p:sp>
        <p:nvSpPr>
          <p:cNvPr id="43" name="正方形/長方形 42">
            <a:extLst>
              <a:ext uri="{FF2B5EF4-FFF2-40B4-BE49-F238E27FC236}">
                <a16:creationId xmlns:a16="http://schemas.microsoft.com/office/drawing/2014/main" id="{67BE58DD-6E35-7E60-8F26-5EFAA5A97D9C}"/>
              </a:ext>
            </a:extLst>
          </p:cNvPr>
          <p:cNvSpPr/>
          <p:nvPr/>
        </p:nvSpPr>
        <p:spPr>
          <a:xfrm>
            <a:off x="2293117" y="5902741"/>
            <a:ext cx="1620000" cy="432000"/>
          </a:xfrm>
          <a:prstGeom prst="rect">
            <a:avLst/>
          </a:prstGeom>
          <a:solidFill>
            <a:srgbClr val="D9D9D9"/>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defRPr/>
            </a:pPr>
            <a:r>
              <a:rPr lang="ja-JP" altLang="en-US" sz="1200" kern="0" dirty="0">
                <a:solidFill>
                  <a:sysClr val="windowText" lastClr="000000"/>
                </a:solidFill>
                <a:latin typeface="+mn-ea"/>
              </a:rPr>
              <a:t>ポイント管理サービス</a:t>
            </a:r>
            <a:endParaRPr lang="en-US" altLang="ja-JP" sz="1200" kern="0" dirty="0">
              <a:solidFill>
                <a:sysClr val="windowText" lastClr="000000"/>
              </a:solidFill>
              <a:latin typeface="+mn-ea"/>
            </a:endParaRPr>
          </a:p>
          <a:p>
            <a:pPr algn="ctr">
              <a:defRPr/>
            </a:pPr>
            <a:r>
              <a:rPr lang="ja-JP" altLang="en-US" sz="1200" kern="0" dirty="0">
                <a:solidFill>
                  <a:sysClr val="windowText" lastClr="000000"/>
                </a:solidFill>
                <a:latin typeface="+mn-ea"/>
              </a:rPr>
              <a:t>アカウント登録</a:t>
            </a:r>
            <a:endParaRPr lang="en-US" altLang="ja-JP" sz="1200" kern="0" dirty="0">
              <a:solidFill>
                <a:sysClr val="windowText" lastClr="000000"/>
              </a:solidFill>
              <a:latin typeface="+mn-ea"/>
            </a:endParaRPr>
          </a:p>
        </p:txBody>
      </p:sp>
      <p:cxnSp>
        <p:nvCxnSpPr>
          <p:cNvPr id="44" name="直線矢印コネクタ 43">
            <a:extLst>
              <a:ext uri="{FF2B5EF4-FFF2-40B4-BE49-F238E27FC236}">
                <a16:creationId xmlns:a16="http://schemas.microsoft.com/office/drawing/2014/main" id="{36F79A25-C534-46BA-7F64-BFAEC9429F8A}"/>
              </a:ext>
            </a:extLst>
          </p:cNvPr>
          <p:cNvCxnSpPr>
            <a:cxnSpLocks/>
            <a:stCxn id="18" idx="2"/>
            <a:endCxn id="43" idx="0"/>
          </p:cNvCxnSpPr>
          <p:nvPr/>
        </p:nvCxnSpPr>
        <p:spPr>
          <a:xfrm>
            <a:off x="3103117" y="5700413"/>
            <a:ext cx="0" cy="202328"/>
          </a:xfrm>
          <a:prstGeom prst="straightConnector1">
            <a:avLst/>
          </a:prstGeom>
          <a:noFill/>
          <a:ln w="19050" cap="flat" cmpd="sng" algn="ctr">
            <a:solidFill>
              <a:schemeClr val="tx1">
                <a:lumMod val="50000"/>
                <a:lumOff val="50000"/>
              </a:schemeClr>
            </a:solidFill>
            <a:prstDash val="solid"/>
            <a:tailEnd type="triangle"/>
          </a:ln>
          <a:effectLst/>
        </p:spPr>
      </p:cxnSp>
      <p:cxnSp>
        <p:nvCxnSpPr>
          <p:cNvPr id="45" name="コネクタ: カギ線 44">
            <a:extLst>
              <a:ext uri="{FF2B5EF4-FFF2-40B4-BE49-F238E27FC236}">
                <a16:creationId xmlns:a16="http://schemas.microsoft.com/office/drawing/2014/main" id="{5D262EAB-339E-1766-AAB9-8CB837AC8ECB}"/>
              </a:ext>
            </a:extLst>
          </p:cNvPr>
          <p:cNvCxnSpPr>
            <a:cxnSpLocks/>
            <a:stCxn id="43" idx="3"/>
            <a:endCxn id="8" idx="1"/>
          </p:cNvCxnSpPr>
          <p:nvPr/>
        </p:nvCxnSpPr>
        <p:spPr>
          <a:xfrm flipV="1">
            <a:off x="3913117" y="2595790"/>
            <a:ext cx="3520475" cy="3522951"/>
          </a:xfrm>
          <a:prstGeom prst="bentConnector3">
            <a:avLst>
              <a:gd name="adj1" fmla="val 50000"/>
            </a:avLst>
          </a:prstGeom>
          <a:noFill/>
          <a:ln w="19050" cap="flat" cmpd="sng" algn="ctr">
            <a:solidFill>
              <a:schemeClr val="tx1">
                <a:lumMod val="50000"/>
                <a:lumOff val="50000"/>
              </a:schemeClr>
            </a:solidFill>
            <a:prstDash val="solid"/>
            <a:tailEnd type="triangle"/>
          </a:ln>
          <a:effectLst/>
        </p:spPr>
      </p:cxnSp>
      <p:sp>
        <p:nvSpPr>
          <p:cNvPr id="5" name="コンテンツ プレースホルダー 1120">
            <a:extLst>
              <a:ext uri="{FF2B5EF4-FFF2-40B4-BE49-F238E27FC236}">
                <a16:creationId xmlns:a16="http://schemas.microsoft.com/office/drawing/2014/main" id="{4E6CEEF8-9D58-3730-F50A-AAD2A2E52113}"/>
              </a:ext>
            </a:extLst>
          </p:cNvPr>
          <p:cNvSpPr txBox="1">
            <a:spLocks/>
          </p:cNvSpPr>
          <p:nvPr/>
        </p:nvSpPr>
        <p:spPr>
          <a:xfrm>
            <a:off x="264000" y="1116000"/>
            <a:ext cx="11664000" cy="710363"/>
          </a:xfrm>
          <a:prstGeom prst="rect">
            <a:avLst/>
          </a:prstGeom>
        </p:spPr>
        <p:txBody>
          <a:bodyPr/>
          <a:lstStyle>
            <a:lvl1pPr marL="228581" indent="-228581" algn="l" defTabSz="914324" rtl="0" eaLnBrk="1" latinLnBrk="0" hangingPunct="1">
              <a:lnSpc>
                <a:spcPct val="90000"/>
              </a:lnSpc>
              <a:spcBef>
                <a:spcPts val="1000"/>
              </a:spcBef>
              <a:buFont typeface="Arial" panose="020B0604020202020204" pitchFamily="34" charset="0"/>
              <a:buChar char="•"/>
              <a:defRPr kumimoji="1" sz="2667" kern="1200">
                <a:solidFill>
                  <a:schemeClr val="tx1"/>
                </a:solidFill>
                <a:latin typeface="メイリオ" panose="020B0604030504040204" pitchFamily="50" charset="-128"/>
                <a:ea typeface="メイリオ" panose="020B0604030504040204" pitchFamily="50" charset="-128"/>
                <a:cs typeface="+mn-cs"/>
              </a:defRPr>
            </a:lvl1pPr>
            <a:lvl2pPr marL="685743" indent="-228581" algn="l" defTabSz="914324" rtl="0" eaLnBrk="1" latinLnBrk="0" hangingPunct="1">
              <a:lnSpc>
                <a:spcPct val="90000"/>
              </a:lnSpc>
              <a:spcBef>
                <a:spcPts val="500"/>
              </a:spcBef>
              <a:buFont typeface="Arial" panose="020B0604020202020204" pitchFamily="34" charset="0"/>
              <a:buChar char="•"/>
              <a:defRPr kumimoji="1" sz="2400" kern="1200">
                <a:solidFill>
                  <a:schemeClr val="tx1"/>
                </a:solidFill>
                <a:latin typeface="メイリオ" panose="020B0604030504040204" pitchFamily="50" charset="-128"/>
                <a:ea typeface="メイリオ" panose="020B0604030504040204" pitchFamily="50" charset="-128"/>
                <a:cs typeface="+mn-cs"/>
              </a:defRPr>
            </a:lvl2pPr>
            <a:lvl3pPr marL="1142904" indent="-228581" algn="l" defTabSz="914324" rtl="0" eaLnBrk="1" latinLnBrk="0" hangingPunct="1">
              <a:lnSpc>
                <a:spcPct val="90000"/>
              </a:lnSpc>
              <a:spcBef>
                <a:spcPts val="500"/>
              </a:spcBef>
              <a:buFont typeface="Arial" panose="020B0604020202020204" pitchFamily="34" charset="0"/>
              <a:buChar char="•"/>
              <a:defRPr kumimoji="1" sz="2133" kern="1200">
                <a:solidFill>
                  <a:schemeClr val="tx1"/>
                </a:solidFill>
                <a:latin typeface="メイリオ" panose="020B0604030504040204" pitchFamily="50" charset="-128"/>
                <a:ea typeface="メイリオ" panose="020B0604030504040204" pitchFamily="50" charset="-128"/>
                <a:cs typeface="+mn-cs"/>
              </a:defRPr>
            </a:lvl3pPr>
            <a:lvl4pPr marL="1600067" indent="-228581" algn="l" defTabSz="914324" rtl="0" eaLnBrk="1" latinLnBrk="0" hangingPunct="1">
              <a:lnSpc>
                <a:spcPct val="90000"/>
              </a:lnSpc>
              <a:spcBef>
                <a:spcPts val="500"/>
              </a:spcBef>
              <a:buFont typeface="Arial" panose="020B0604020202020204" pitchFamily="34" charset="0"/>
              <a:buChar char="•"/>
              <a:defRPr kumimoji="1" sz="1867" kern="1200">
                <a:solidFill>
                  <a:schemeClr val="tx1"/>
                </a:solidFill>
                <a:latin typeface="メイリオ" panose="020B0604030504040204" pitchFamily="50" charset="-128"/>
                <a:ea typeface="メイリオ" panose="020B0604030504040204" pitchFamily="50" charset="-128"/>
                <a:cs typeface="+mn-cs"/>
              </a:defRPr>
            </a:lvl4pPr>
            <a:lvl5pPr marL="2057229" indent="-228581" algn="l" defTabSz="914324" rtl="0" eaLnBrk="1" latinLnBrk="0" hangingPunct="1">
              <a:lnSpc>
                <a:spcPct val="90000"/>
              </a:lnSpc>
              <a:spcBef>
                <a:spcPts val="500"/>
              </a:spcBef>
              <a:buFont typeface="Arial" panose="020B0604020202020204" pitchFamily="34" charset="0"/>
              <a:buChar char="•"/>
              <a:defRPr kumimoji="1" sz="1867" kern="1200">
                <a:solidFill>
                  <a:schemeClr val="tx1"/>
                </a:solidFill>
                <a:latin typeface="メイリオ" panose="020B0604030504040204" pitchFamily="50" charset="-128"/>
                <a:ea typeface="メイリオ" panose="020B0604030504040204" pitchFamily="50" charset="-128"/>
                <a:cs typeface="+mn-cs"/>
              </a:defRPr>
            </a:lvl5pPr>
            <a:lvl6pPr marL="2514390" indent="-228581" algn="l" defTabSz="914324"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553" indent="-228581" algn="l" defTabSz="914324"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714" indent="-228581" algn="l" defTabSz="914324"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5876" indent="-228581" algn="l" defTabSz="914324"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174625">
              <a:lnSpc>
                <a:spcPct val="100000"/>
              </a:lnSpc>
              <a:spcBef>
                <a:spcPts val="600"/>
              </a:spcBef>
              <a:buNone/>
            </a:pPr>
            <a:r>
              <a:rPr lang="ja-JP" altLang="en-US" sz="1800" dirty="0"/>
              <a:t>個人認証・アカウント認証・ユーザー情報取得機能、ポイント管理機能は</a:t>
            </a:r>
            <a:r>
              <a:rPr lang="en-US" altLang="ja-JP" sz="1800" dirty="0"/>
              <a:t>OSS</a:t>
            </a:r>
            <a:r>
              <a:rPr lang="ja-JP" altLang="en-US" sz="1800" dirty="0"/>
              <a:t>版システムに含まれていない。</a:t>
            </a:r>
            <a:endParaRPr lang="en-US" altLang="ja-JP" sz="1800" dirty="0"/>
          </a:p>
          <a:p>
            <a:pPr marL="0" indent="174625">
              <a:lnSpc>
                <a:spcPct val="100000"/>
              </a:lnSpc>
              <a:spcBef>
                <a:spcPts val="600"/>
              </a:spcBef>
              <a:buNone/>
            </a:pPr>
            <a:r>
              <a:rPr lang="ja-JP" altLang="en-US" sz="1800" dirty="0"/>
              <a:t>ログイン後に外部連携サービスへの画面遷移を実装する場合は、ユーザーホーム画面の改修を推奨する。</a:t>
            </a:r>
            <a:endParaRPr lang="en-US" altLang="ja-JP" sz="1800" dirty="0"/>
          </a:p>
        </p:txBody>
      </p:sp>
      <p:sp>
        <p:nvSpPr>
          <p:cNvPr id="22" name="正方形/長方形 21">
            <a:extLst>
              <a:ext uri="{FF2B5EF4-FFF2-40B4-BE49-F238E27FC236}">
                <a16:creationId xmlns:a16="http://schemas.microsoft.com/office/drawing/2014/main" id="{FEA57D13-F33E-D721-2AE1-1782B0923E24}"/>
              </a:ext>
            </a:extLst>
          </p:cNvPr>
          <p:cNvSpPr/>
          <p:nvPr/>
        </p:nvSpPr>
        <p:spPr>
          <a:xfrm>
            <a:off x="5193956" y="2549720"/>
            <a:ext cx="1440000" cy="432000"/>
          </a:xfrm>
          <a:prstGeom prst="rect">
            <a:avLst/>
          </a:prstGeom>
          <a:solidFill>
            <a:srgbClr val="D9D9D9"/>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defRPr/>
            </a:pPr>
            <a:r>
              <a:rPr lang="ja-JP" altLang="en-US" sz="1200" kern="0" dirty="0">
                <a:solidFill>
                  <a:sysClr val="windowText" lastClr="000000"/>
                </a:solidFill>
                <a:latin typeface="+mn-ea"/>
              </a:rPr>
              <a:t>ユーザー情報取得</a:t>
            </a:r>
            <a:endParaRPr lang="en-US" altLang="ja-JP" sz="1200" kern="0" dirty="0">
              <a:solidFill>
                <a:sysClr val="windowText" lastClr="000000"/>
              </a:solidFill>
              <a:latin typeface="+mn-ea"/>
            </a:endParaRPr>
          </a:p>
        </p:txBody>
      </p:sp>
      <p:cxnSp>
        <p:nvCxnSpPr>
          <p:cNvPr id="31" name="直線矢印コネクタ 30">
            <a:extLst>
              <a:ext uri="{FF2B5EF4-FFF2-40B4-BE49-F238E27FC236}">
                <a16:creationId xmlns:a16="http://schemas.microsoft.com/office/drawing/2014/main" id="{7B34FE68-F1C7-7FDD-D422-AEADB22EA818}"/>
              </a:ext>
            </a:extLst>
          </p:cNvPr>
          <p:cNvCxnSpPr>
            <a:cxnSpLocks/>
            <a:stCxn id="40" idx="3"/>
            <a:endCxn id="22" idx="1"/>
          </p:cNvCxnSpPr>
          <p:nvPr/>
        </p:nvCxnSpPr>
        <p:spPr>
          <a:xfrm>
            <a:off x="3913117" y="2765720"/>
            <a:ext cx="1280839" cy="0"/>
          </a:xfrm>
          <a:prstGeom prst="straightConnector1">
            <a:avLst/>
          </a:prstGeom>
          <a:noFill/>
          <a:ln w="19050" cap="flat" cmpd="sng" algn="ctr">
            <a:solidFill>
              <a:schemeClr val="tx1">
                <a:lumMod val="50000"/>
                <a:lumOff val="50000"/>
              </a:schemeClr>
            </a:solidFill>
            <a:prstDash val="solid"/>
            <a:tailEnd type="triangle"/>
          </a:ln>
          <a:effectLst/>
        </p:spPr>
      </p:cxnSp>
      <p:sp>
        <p:nvSpPr>
          <p:cNvPr id="1102" name="正方形/長方形 1101">
            <a:extLst>
              <a:ext uri="{FF2B5EF4-FFF2-40B4-BE49-F238E27FC236}">
                <a16:creationId xmlns:a16="http://schemas.microsoft.com/office/drawing/2014/main" id="{FEEB9763-29D4-CA14-A836-AD0E6F7160B6}"/>
              </a:ext>
            </a:extLst>
          </p:cNvPr>
          <p:cNvSpPr/>
          <p:nvPr/>
        </p:nvSpPr>
        <p:spPr>
          <a:xfrm>
            <a:off x="2293117" y="3999755"/>
            <a:ext cx="1620000" cy="432000"/>
          </a:xfrm>
          <a:prstGeom prst="rect">
            <a:avLst/>
          </a:prstGeom>
          <a:solidFill>
            <a:srgbClr val="D9D9D9"/>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defRPr/>
            </a:pPr>
            <a:r>
              <a:rPr kumimoji="1" lang="ja-JP" altLang="en-US" sz="1200" b="0" i="0" u="none" strike="noStrike" kern="0" cap="none" spc="0" normalizeH="0" baseline="0" noProof="0">
                <a:ln>
                  <a:noFill/>
                </a:ln>
                <a:solidFill>
                  <a:sysClr val="windowText" lastClr="000000"/>
                </a:solidFill>
                <a:effectLst/>
                <a:uLnTx/>
                <a:uFillTx/>
                <a:latin typeface="+mn-ea"/>
                <a:cs typeface="+mn-cs"/>
              </a:rPr>
              <a:t>公的個人認証</a:t>
            </a:r>
          </a:p>
        </p:txBody>
      </p:sp>
      <p:sp>
        <p:nvSpPr>
          <p:cNvPr id="1117" name="四角形: 角を丸くする 1116">
            <a:extLst>
              <a:ext uri="{FF2B5EF4-FFF2-40B4-BE49-F238E27FC236}">
                <a16:creationId xmlns:a16="http://schemas.microsoft.com/office/drawing/2014/main" id="{EEAFF666-DCF6-B37D-4B6B-3915B66E2C09}"/>
              </a:ext>
            </a:extLst>
          </p:cNvPr>
          <p:cNvSpPr/>
          <p:nvPr/>
        </p:nvSpPr>
        <p:spPr>
          <a:xfrm>
            <a:off x="11326200" y="4405429"/>
            <a:ext cx="601800" cy="301382"/>
          </a:xfrm>
          <a:prstGeom prst="roundRect">
            <a:avLst/>
          </a:prstGeom>
          <a:solidFill>
            <a:schemeClr val="bg1"/>
          </a:solidFill>
          <a:ln>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a:solidFill>
                  <a:schemeClr val="tx1"/>
                </a:solidFill>
                <a:latin typeface="+mn-ea"/>
              </a:rPr>
              <a:t>任意</a:t>
            </a:r>
            <a:endParaRPr lang="en-US" altLang="ja-JP" sz="1200">
              <a:solidFill>
                <a:schemeClr val="tx1"/>
              </a:solidFill>
              <a:latin typeface="+mn-ea"/>
            </a:endParaRPr>
          </a:p>
        </p:txBody>
      </p:sp>
      <p:sp>
        <p:nvSpPr>
          <p:cNvPr id="1118" name="四角形: 角を丸くする 1117">
            <a:extLst>
              <a:ext uri="{FF2B5EF4-FFF2-40B4-BE49-F238E27FC236}">
                <a16:creationId xmlns:a16="http://schemas.microsoft.com/office/drawing/2014/main" id="{91D6251F-9B9A-F476-FF4B-C22BAABE715D}"/>
              </a:ext>
            </a:extLst>
          </p:cNvPr>
          <p:cNvSpPr/>
          <p:nvPr/>
        </p:nvSpPr>
        <p:spPr>
          <a:xfrm>
            <a:off x="11326200" y="5095671"/>
            <a:ext cx="601800" cy="301382"/>
          </a:xfrm>
          <a:prstGeom prst="roundRect">
            <a:avLst/>
          </a:prstGeom>
          <a:solidFill>
            <a:schemeClr val="bg1"/>
          </a:solidFill>
          <a:ln>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a:solidFill>
                  <a:schemeClr val="tx1"/>
                </a:solidFill>
                <a:latin typeface="+mn-ea"/>
              </a:rPr>
              <a:t>任意</a:t>
            </a:r>
            <a:endParaRPr lang="en-US" altLang="ja-JP" sz="1200">
              <a:solidFill>
                <a:schemeClr val="tx1"/>
              </a:solidFill>
              <a:latin typeface="+mn-ea"/>
            </a:endParaRPr>
          </a:p>
        </p:txBody>
      </p:sp>
      <p:sp>
        <p:nvSpPr>
          <p:cNvPr id="40" name="正方形/長方形 39">
            <a:extLst>
              <a:ext uri="{FF2B5EF4-FFF2-40B4-BE49-F238E27FC236}">
                <a16:creationId xmlns:a16="http://schemas.microsoft.com/office/drawing/2014/main" id="{549AAB10-6C86-0028-38FB-25AF437E1847}"/>
              </a:ext>
            </a:extLst>
          </p:cNvPr>
          <p:cNvSpPr/>
          <p:nvPr/>
        </p:nvSpPr>
        <p:spPr>
          <a:xfrm>
            <a:off x="2293117" y="2549720"/>
            <a:ext cx="1620000" cy="432000"/>
          </a:xfrm>
          <a:prstGeom prst="rect">
            <a:avLst/>
          </a:prstGeom>
          <a:solidFill>
            <a:schemeClr val="bg1"/>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r>
              <a:rPr kumimoji="1" lang="ja-JP" altLang="en-US" sz="1200" b="0" i="0" u="none" strike="noStrike" kern="0" cap="none" spc="0" normalizeH="0" baseline="0" noProof="0" dirty="0">
                <a:ln>
                  <a:noFill/>
                </a:ln>
                <a:solidFill>
                  <a:sysClr val="windowText" lastClr="000000"/>
                </a:solidFill>
                <a:effectLst/>
                <a:uLnTx/>
                <a:uFillTx/>
                <a:latin typeface="+mn-ea"/>
                <a:cs typeface="+mn-cs"/>
              </a:rPr>
              <a:t>ログイン判定</a:t>
            </a:r>
          </a:p>
        </p:txBody>
      </p:sp>
      <p:sp>
        <p:nvSpPr>
          <p:cNvPr id="41" name="テキスト ボックス 40">
            <a:extLst>
              <a:ext uri="{FF2B5EF4-FFF2-40B4-BE49-F238E27FC236}">
                <a16:creationId xmlns:a16="http://schemas.microsoft.com/office/drawing/2014/main" id="{454FC6D6-F766-D948-CDE4-0BCA32C65855}"/>
              </a:ext>
            </a:extLst>
          </p:cNvPr>
          <p:cNvSpPr txBox="1"/>
          <p:nvPr/>
        </p:nvSpPr>
        <p:spPr>
          <a:xfrm>
            <a:off x="3057736" y="2977932"/>
            <a:ext cx="954107" cy="276999"/>
          </a:xfrm>
          <a:prstGeom prst="rect">
            <a:avLst/>
          </a:prstGeom>
          <a:noFill/>
        </p:spPr>
        <p:txBody>
          <a:bodyPr wrap="none" rtlCol="0">
            <a:spAutoFit/>
          </a:bodyPr>
          <a:lstStyle/>
          <a:p>
            <a:r>
              <a:rPr lang="ja-JP" altLang="en-US" sz="1200" dirty="0">
                <a:latin typeface="+mn-ea"/>
              </a:rPr>
              <a:t>未ログイン</a:t>
            </a:r>
            <a:endParaRPr kumimoji="1" lang="ja-JP" altLang="en-US" sz="1200" dirty="0">
              <a:latin typeface="+mn-ea"/>
            </a:endParaRPr>
          </a:p>
        </p:txBody>
      </p:sp>
      <p:cxnSp>
        <p:nvCxnSpPr>
          <p:cNvPr id="42" name="直線矢印コネクタ 41">
            <a:extLst>
              <a:ext uri="{FF2B5EF4-FFF2-40B4-BE49-F238E27FC236}">
                <a16:creationId xmlns:a16="http://schemas.microsoft.com/office/drawing/2014/main" id="{17E295DB-E01E-797B-CA80-5F4ECF65DDC3}"/>
              </a:ext>
            </a:extLst>
          </p:cNvPr>
          <p:cNvCxnSpPr>
            <a:cxnSpLocks/>
            <a:stCxn id="40" idx="2"/>
            <a:endCxn id="13" idx="0"/>
          </p:cNvCxnSpPr>
          <p:nvPr/>
        </p:nvCxnSpPr>
        <p:spPr>
          <a:xfrm>
            <a:off x="3103117" y="2981720"/>
            <a:ext cx="0" cy="272833"/>
          </a:xfrm>
          <a:prstGeom prst="straightConnector1">
            <a:avLst/>
          </a:prstGeom>
          <a:noFill/>
          <a:ln w="19050" cap="flat" cmpd="sng" algn="ctr">
            <a:solidFill>
              <a:schemeClr val="tx1">
                <a:lumMod val="50000"/>
                <a:lumOff val="50000"/>
              </a:schemeClr>
            </a:solidFill>
            <a:prstDash val="solid"/>
            <a:tailEnd type="triangle"/>
          </a:ln>
          <a:effectLst/>
        </p:spPr>
      </p:cxnSp>
      <p:cxnSp>
        <p:nvCxnSpPr>
          <p:cNvPr id="47" name="直線矢印コネクタ 46">
            <a:extLst>
              <a:ext uri="{FF2B5EF4-FFF2-40B4-BE49-F238E27FC236}">
                <a16:creationId xmlns:a16="http://schemas.microsoft.com/office/drawing/2014/main" id="{1F6EA83D-0AB6-369B-CE07-3764558F316E}"/>
              </a:ext>
            </a:extLst>
          </p:cNvPr>
          <p:cNvCxnSpPr>
            <a:cxnSpLocks/>
            <a:stCxn id="13" idx="2"/>
            <a:endCxn id="1102" idx="0"/>
          </p:cNvCxnSpPr>
          <p:nvPr/>
        </p:nvCxnSpPr>
        <p:spPr>
          <a:xfrm>
            <a:off x="3103117" y="3686553"/>
            <a:ext cx="0" cy="313202"/>
          </a:xfrm>
          <a:prstGeom prst="straightConnector1">
            <a:avLst/>
          </a:prstGeom>
          <a:noFill/>
          <a:ln w="19050" cap="flat" cmpd="sng" algn="ctr">
            <a:solidFill>
              <a:schemeClr val="tx1">
                <a:lumMod val="50000"/>
                <a:lumOff val="50000"/>
              </a:schemeClr>
            </a:solidFill>
            <a:prstDash val="solid"/>
            <a:tailEnd type="triangle"/>
          </a:ln>
          <a:effectLst/>
        </p:spPr>
      </p:cxnSp>
      <p:cxnSp>
        <p:nvCxnSpPr>
          <p:cNvPr id="52" name="コネクタ: カギ線 51">
            <a:extLst>
              <a:ext uri="{FF2B5EF4-FFF2-40B4-BE49-F238E27FC236}">
                <a16:creationId xmlns:a16="http://schemas.microsoft.com/office/drawing/2014/main" id="{FCBAA8B7-5728-8375-A962-4940522C5F85}"/>
              </a:ext>
            </a:extLst>
          </p:cNvPr>
          <p:cNvCxnSpPr>
            <a:cxnSpLocks/>
            <a:endCxn id="22" idx="1"/>
          </p:cNvCxnSpPr>
          <p:nvPr/>
        </p:nvCxnSpPr>
        <p:spPr>
          <a:xfrm flipV="1">
            <a:off x="3913116" y="2765720"/>
            <a:ext cx="1280840" cy="730885"/>
          </a:xfrm>
          <a:prstGeom prst="bentConnector3">
            <a:avLst>
              <a:gd name="adj1" fmla="val 79746"/>
            </a:avLst>
          </a:prstGeom>
          <a:noFill/>
          <a:ln w="19050" cap="flat" cmpd="sng" algn="ctr">
            <a:solidFill>
              <a:schemeClr val="tx1">
                <a:lumMod val="50000"/>
                <a:lumOff val="50000"/>
              </a:schemeClr>
            </a:solidFill>
            <a:prstDash val="solid"/>
            <a:tailEnd type="triangle"/>
          </a:ln>
          <a:effectLst/>
        </p:spPr>
      </p:cxnSp>
      <p:sp>
        <p:nvSpPr>
          <p:cNvPr id="55" name="テキスト ボックス 54">
            <a:extLst>
              <a:ext uri="{FF2B5EF4-FFF2-40B4-BE49-F238E27FC236}">
                <a16:creationId xmlns:a16="http://schemas.microsoft.com/office/drawing/2014/main" id="{64B6FF20-A273-A8C7-1353-254A16E9F825}"/>
              </a:ext>
            </a:extLst>
          </p:cNvPr>
          <p:cNvSpPr txBox="1"/>
          <p:nvPr/>
        </p:nvSpPr>
        <p:spPr>
          <a:xfrm>
            <a:off x="3947641" y="2523668"/>
            <a:ext cx="1107996" cy="276999"/>
          </a:xfrm>
          <a:prstGeom prst="rect">
            <a:avLst/>
          </a:prstGeom>
          <a:noFill/>
        </p:spPr>
        <p:txBody>
          <a:bodyPr wrap="none" rtlCol="0">
            <a:spAutoFit/>
          </a:bodyPr>
          <a:lstStyle/>
          <a:p>
            <a:r>
              <a:rPr kumimoji="1" lang="ja-JP" altLang="en-US" sz="1200" dirty="0">
                <a:latin typeface="+mn-ea"/>
              </a:rPr>
              <a:t>ログイン済み</a:t>
            </a:r>
          </a:p>
        </p:txBody>
      </p:sp>
      <p:sp>
        <p:nvSpPr>
          <p:cNvPr id="63" name="正方形/長方形 62">
            <a:extLst>
              <a:ext uri="{FF2B5EF4-FFF2-40B4-BE49-F238E27FC236}">
                <a16:creationId xmlns:a16="http://schemas.microsoft.com/office/drawing/2014/main" id="{658E5F08-89B4-E058-C1F6-6AB17ABD194C}"/>
              </a:ext>
            </a:extLst>
          </p:cNvPr>
          <p:cNvSpPr/>
          <p:nvPr/>
        </p:nvSpPr>
        <p:spPr>
          <a:xfrm>
            <a:off x="7473756" y="2683921"/>
            <a:ext cx="1440000" cy="432000"/>
          </a:xfrm>
          <a:prstGeom prst="rect">
            <a:avLst/>
          </a:prstGeom>
          <a:solidFill>
            <a:srgbClr val="D9D9D9"/>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defRPr/>
            </a:pPr>
            <a:r>
              <a:rPr lang="ja-JP" altLang="en-US" sz="1200" kern="0" dirty="0">
                <a:solidFill>
                  <a:sysClr val="windowText" lastClr="000000"/>
                </a:solidFill>
                <a:latin typeface="+mn-ea"/>
              </a:rPr>
              <a:t>保有チェックイン</a:t>
            </a:r>
            <a:endParaRPr lang="en-US" altLang="ja-JP" sz="1200" kern="0" dirty="0">
              <a:solidFill>
                <a:sysClr val="windowText" lastClr="000000"/>
              </a:solidFill>
              <a:latin typeface="+mn-ea"/>
            </a:endParaRPr>
          </a:p>
          <a:p>
            <a:pPr algn="ctr">
              <a:defRPr/>
            </a:pPr>
            <a:r>
              <a:rPr lang="ja-JP" altLang="en-US" sz="1200" kern="0" dirty="0">
                <a:solidFill>
                  <a:sysClr val="windowText" lastClr="000000"/>
                </a:solidFill>
                <a:latin typeface="+mn-ea"/>
              </a:rPr>
              <a:t>ポイント情報取得</a:t>
            </a:r>
            <a:endParaRPr lang="en-US" altLang="ja-JP" sz="1200" kern="0" dirty="0">
              <a:solidFill>
                <a:sysClr val="windowText" lastClr="000000"/>
              </a:solidFill>
              <a:latin typeface="+mn-ea"/>
            </a:endParaRPr>
          </a:p>
        </p:txBody>
      </p:sp>
      <p:sp>
        <p:nvSpPr>
          <p:cNvPr id="2" name="四角形: 角を丸くする 1">
            <a:extLst>
              <a:ext uri="{FF2B5EF4-FFF2-40B4-BE49-F238E27FC236}">
                <a16:creationId xmlns:a16="http://schemas.microsoft.com/office/drawing/2014/main" id="{36A81FCD-5E68-6C00-272E-5ED232BB94B8}"/>
              </a:ext>
            </a:extLst>
          </p:cNvPr>
          <p:cNvSpPr/>
          <p:nvPr/>
        </p:nvSpPr>
        <p:spPr>
          <a:xfrm>
            <a:off x="11326200" y="3715187"/>
            <a:ext cx="601800" cy="301382"/>
          </a:xfrm>
          <a:prstGeom prst="roundRect">
            <a:avLst/>
          </a:prstGeom>
          <a:solidFill>
            <a:schemeClr val="bg1"/>
          </a:solidFill>
          <a:ln>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a:solidFill>
                  <a:schemeClr val="tx1"/>
                </a:solidFill>
                <a:latin typeface="+mn-ea"/>
              </a:rPr>
              <a:t>任意</a:t>
            </a:r>
            <a:endParaRPr lang="en-US" altLang="ja-JP" sz="1200">
              <a:solidFill>
                <a:schemeClr val="tx1"/>
              </a:solidFill>
              <a:latin typeface="+mn-ea"/>
            </a:endParaRPr>
          </a:p>
        </p:txBody>
      </p:sp>
      <p:sp>
        <p:nvSpPr>
          <p:cNvPr id="16" name="四角形: 角を丸くする 15">
            <a:extLst>
              <a:ext uri="{FF2B5EF4-FFF2-40B4-BE49-F238E27FC236}">
                <a16:creationId xmlns:a16="http://schemas.microsoft.com/office/drawing/2014/main" id="{7C7EAB01-199C-1949-6C1C-2D2A13E20A3E}"/>
              </a:ext>
            </a:extLst>
          </p:cNvPr>
          <p:cNvSpPr/>
          <p:nvPr/>
        </p:nvSpPr>
        <p:spPr>
          <a:xfrm>
            <a:off x="3863027" y="5831031"/>
            <a:ext cx="601800" cy="301382"/>
          </a:xfrm>
          <a:prstGeom prst="roundRect">
            <a:avLst/>
          </a:prstGeom>
          <a:solidFill>
            <a:schemeClr val="bg1"/>
          </a:solidFill>
          <a:ln>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a:solidFill>
                  <a:schemeClr val="tx1"/>
                </a:solidFill>
                <a:latin typeface="+mn-ea"/>
              </a:rPr>
              <a:t>任意</a:t>
            </a:r>
            <a:endParaRPr lang="en-US" altLang="ja-JP" sz="1200">
              <a:solidFill>
                <a:schemeClr val="tx1"/>
              </a:solidFill>
              <a:latin typeface="+mn-ea"/>
            </a:endParaRPr>
          </a:p>
        </p:txBody>
      </p:sp>
    </p:spTree>
    <p:extLst>
      <p:ext uri="{BB962C8B-B14F-4D97-AF65-F5344CB8AC3E}">
        <p14:creationId xmlns:p14="http://schemas.microsoft.com/office/powerpoint/2010/main" val="5454940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C17521-A6FF-0584-A3AF-F89FD4C70A0E}"/>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198917BD-10F6-36D8-004F-AAE1DE15BEC6}"/>
              </a:ext>
            </a:extLst>
          </p:cNvPr>
          <p:cNvSpPr>
            <a:spLocks noGrp="1"/>
          </p:cNvSpPr>
          <p:nvPr>
            <p:ph type="title"/>
          </p:nvPr>
        </p:nvSpPr>
        <p:spPr/>
        <p:txBody>
          <a:bodyPr/>
          <a:lstStyle/>
          <a:p>
            <a:r>
              <a:rPr lang="en-US" altLang="ja-JP" sz="2000" dirty="0">
                <a:latin typeface="+mn-ea"/>
                <a:ea typeface="+mn-ea"/>
              </a:rPr>
              <a:t>OSS</a:t>
            </a:r>
            <a:r>
              <a:rPr lang="ja-JP" altLang="en-US" sz="2000" dirty="0">
                <a:latin typeface="+mn-ea"/>
                <a:ea typeface="+mn-ea"/>
              </a:rPr>
              <a:t>版機能構成概要　</a:t>
            </a:r>
            <a:r>
              <a:rPr lang="en-US" altLang="ja-JP" sz="2000" dirty="0">
                <a:latin typeface="+mn-ea"/>
                <a:ea typeface="+mn-ea"/>
              </a:rPr>
              <a:t>2.</a:t>
            </a:r>
            <a:r>
              <a:rPr lang="ja-JP" altLang="en-US" sz="2000" dirty="0">
                <a:latin typeface="+mn-ea"/>
                <a:ea typeface="+mn-ea"/>
              </a:rPr>
              <a:t>住民向け機能概要</a:t>
            </a:r>
            <a:br>
              <a:rPr lang="en-US" altLang="ja-JP" sz="2000" dirty="0">
                <a:latin typeface="+mn-ea"/>
                <a:ea typeface="+mn-ea"/>
              </a:rPr>
            </a:br>
            <a:r>
              <a:rPr lang="en-US" altLang="ja-JP" sz="3200" dirty="0">
                <a:latin typeface="+mn-ea"/>
                <a:ea typeface="+mn-ea"/>
              </a:rPr>
              <a:t>2-2.</a:t>
            </a:r>
            <a:r>
              <a:rPr lang="ja-JP" altLang="en-US" sz="3200" dirty="0">
                <a:latin typeface="+mn-ea"/>
                <a:ea typeface="+mn-ea"/>
              </a:rPr>
              <a:t> </a:t>
            </a:r>
            <a:r>
              <a:rPr lang="ja-JP" altLang="en-US" dirty="0">
                <a:latin typeface="+mn-ea"/>
                <a:ea typeface="+mn-ea"/>
              </a:rPr>
              <a:t>チェックイン</a:t>
            </a:r>
          </a:p>
        </p:txBody>
      </p:sp>
      <p:sp>
        <p:nvSpPr>
          <p:cNvPr id="1115" name="正方形/長方形 1114">
            <a:extLst>
              <a:ext uri="{FF2B5EF4-FFF2-40B4-BE49-F238E27FC236}">
                <a16:creationId xmlns:a16="http://schemas.microsoft.com/office/drawing/2014/main" id="{5A50801F-0A58-5F3A-3CA6-65EAB4D7393A}"/>
              </a:ext>
            </a:extLst>
          </p:cNvPr>
          <p:cNvSpPr/>
          <p:nvPr/>
        </p:nvSpPr>
        <p:spPr>
          <a:xfrm>
            <a:off x="10420604" y="1880886"/>
            <a:ext cx="1440000" cy="4419369"/>
          </a:xfrm>
          <a:prstGeom prst="rect">
            <a:avLst/>
          </a:prstGeom>
          <a:solidFill>
            <a:schemeClr val="bg1"/>
          </a:solidFill>
          <a:ln w="38100" cap="flat" cmpd="sng" algn="ctr">
            <a:solidFill>
              <a:schemeClr val="tx1">
                <a:lumMod val="50000"/>
                <a:lumOff val="50000"/>
              </a:schemeClr>
            </a:solidFill>
            <a:prstDash val="solid"/>
          </a:ln>
          <a:effectLst/>
        </p:spPr>
        <p:txBody>
          <a:bodyPr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altLang="ja-JP" sz="1200" b="0" i="0" u="none" strike="noStrike" kern="0" cap="none" spc="0" normalizeH="0" baseline="0" noProof="0">
              <a:ln>
                <a:noFill/>
              </a:ln>
              <a:solidFill>
                <a:sysClr val="windowText" lastClr="000000"/>
              </a:solidFill>
              <a:effectLst/>
              <a:uLnTx/>
              <a:uFillTx/>
              <a:latin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a:ln>
                  <a:noFill/>
                </a:ln>
                <a:solidFill>
                  <a:sysClr val="windowText" lastClr="000000"/>
                </a:solidFill>
                <a:effectLst/>
                <a:uLnTx/>
                <a:uFillTx/>
                <a:latin typeface="+mn-ea"/>
                <a:cs typeface="+mn-cs"/>
              </a:rPr>
              <a:t>チェックイン完了画面</a:t>
            </a:r>
          </a:p>
        </p:txBody>
      </p:sp>
      <p:sp>
        <p:nvSpPr>
          <p:cNvPr id="2" name="コンテンツ プレースホルダー 1120">
            <a:extLst>
              <a:ext uri="{FF2B5EF4-FFF2-40B4-BE49-F238E27FC236}">
                <a16:creationId xmlns:a16="http://schemas.microsoft.com/office/drawing/2014/main" id="{DD6C45F1-7BC1-8310-7DC8-3A8507FE246E}"/>
              </a:ext>
            </a:extLst>
          </p:cNvPr>
          <p:cNvSpPr txBox="1">
            <a:spLocks/>
          </p:cNvSpPr>
          <p:nvPr/>
        </p:nvSpPr>
        <p:spPr>
          <a:xfrm>
            <a:off x="264000" y="1116000"/>
            <a:ext cx="11664000" cy="372211"/>
          </a:xfrm>
          <a:prstGeom prst="rect">
            <a:avLst/>
          </a:prstGeom>
        </p:spPr>
        <p:txBody>
          <a:bodyPr/>
          <a:lstStyle>
            <a:defPPr>
              <a:defRPr lang="ja-JP"/>
            </a:defPPr>
            <a:lvl1pPr indent="174625" defTabSz="914324">
              <a:lnSpc>
                <a:spcPct val="100000"/>
              </a:lnSpc>
              <a:spcBef>
                <a:spcPts val="600"/>
              </a:spcBef>
              <a:buFont typeface="Arial" panose="020B0604020202020204" pitchFamily="34" charset="0"/>
              <a:buNone/>
              <a:defRPr>
                <a:latin typeface="メイリオ" panose="020B0604030504040204" pitchFamily="50" charset="-128"/>
                <a:ea typeface="メイリオ" panose="020B0604030504040204" pitchFamily="50" charset="-128"/>
              </a:defRPr>
            </a:lvl1pPr>
            <a:lvl2pPr marL="685743" indent="-228581" defTabSz="914324">
              <a:lnSpc>
                <a:spcPct val="90000"/>
              </a:lnSpc>
              <a:spcBef>
                <a:spcPts val="500"/>
              </a:spcBef>
              <a:buFont typeface="Arial" panose="020B0604020202020204" pitchFamily="34" charset="0"/>
              <a:buChar char="•"/>
              <a:defRPr sz="2400">
                <a:latin typeface="メイリオ" panose="020B0604030504040204" pitchFamily="50" charset="-128"/>
                <a:ea typeface="メイリオ" panose="020B0604030504040204" pitchFamily="50" charset="-128"/>
              </a:defRPr>
            </a:lvl2pPr>
            <a:lvl3pPr marL="1142904" indent="-228581" defTabSz="914324">
              <a:lnSpc>
                <a:spcPct val="90000"/>
              </a:lnSpc>
              <a:spcBef>
                <a:spcPts val="500"/>
              </a:spcBef>
              <a:buFont typeface="Arial" panose="020B0604020202020204" pitchFamily="34" charset="0"/>
              <a:buChar char="•"/>
              <a:defRPr sz="2133">
                <a:latin typeface="メイリオ" panose="020B0604030504040204" pitchFamily="50" charset="-128"/>
                <a:ea typeface="メイリオ" panose="020B0604030504040204" pitchFamily="50" charset="-128"/>
              </a:defRPr>
            </a:lvl3pPr>
            <a:lvl4pPr marL="1600067" indent="-228581" defTabSz="914324">
              <a:lnSpc>
                <a:spcPct val="90000"/>
              </a:lnSpc>
              <a:spcBef>
                <a:spcPts val="500"/>
              </a:spcBef>
              <a:buFont typeface="Arial" panose="020B0604020202020204" pitchFamily="34" charset="0"/>
              <a:buChar char="•"/>
              <a:defRPr sz="1867">
                <a:latin typeface="メイリオ" panose="020B0604030504040204" pitchFamily="50" charset="-128"/>
                <a:ea typeface="メイリオ" panose="020B0604030504040204" pitchFamily="50" charset="-128"/>
              </a:defRPr>
            </a:lvl4pPr>
            <a:lvl5pPr marL="2057229" indent="-228581" defTabSz="914324">
              <a:lnSpc>
                <a:spcPct val="90000"/>
              </a:lnSpc>
              <a:spcBef>
                <a:spcPts val="500"/>
              </a:spcBef>
              <a:buFont typeface="Arial" panose="020B0604020202020204" pitchFamily="34" charset="0"/>
              <a:buChar char="•"/>
              <a:defRPr sz="1867">
                <a:latin typeface="メイリオ" panose="020B0604030504040204" pitchFamily="50" charset="-128"/>
                <a:ea typeface="メイリオ" panose="020B0604030504040204" pitchFamily="50" charset="-128"/>
              </a:defRPr>
            </a:lvl5pPr>
            <a:lvl6pPr marL="2514390" indent="-228581" defTabSz="914324">
              <a:lnSpc>
                <a:spcPct val="90000"/>
              </a:lnSpc>
              <a:spcBef>
                <a:spcPts val="500"/>
              </a:spcBef>
              <a:buFont typeface="Arial" panose="020B0604020202020204" pitchFamily="34" charset="0"/>
              <a:buChar char="•"/>
            </a:lvl6pPr>
            <a:lvl7pPr marL="2971553" indent="-228581" defTabSz="914324">
              <a:lnSpc>
                <a:spcPct val="90000"/>
              </a:lnSpc>
              <a:spcBef>
                <a:spcPts val="500"/>
              </a:spcBef>
              <a:buFont typeface="Arial" panose="020B0604020202020204" pitchFamily="34" charset="0"/>
              <a:buChar char="•"/>
            </a:lvl7pPr>
            <a:lvl8pPr marL="3428714" indent="-228581" defTabSz="914324">
              <a:lnSpc>
                <a:spcPct val="90000"/>
              </a:lnSpc>
              <a:spcBef>
                <a:spcPts val="500"/>
              </a:spcBef>
              <a:buFont typeface="Arial" panose="020B0604020202020204" pitchFamily="34" charset="0"/>
              <a:buChar char="•"/>
            </a:lvl8pPr>
            <a:lvl9pPr marL="3885876" indent="-228581" defTabSz="914324">
              <a:lnSpc>
                <a:spcPct val="90000"/>
              </a:lnSpc>
              <a:spcBef>
                <a:spcPts val="500"/>
              </a:spcBef>
              <a:buFont typeface="Arial" panose="020B0604020202020204" pitchFamily="34" charset="0"/>
              <a:buChar char="•"/>
            </a:lvl9pPr>
          </a:lstStyle>
          <a:p>
            <a:r>
              <a:rPr lang="ja-JP" altLang="en-US" dirty="0"/>
              <a:t>　個人認証・アカウント認証・ユーザー情報取得機能、ポイント管理機能は</a:t>
            </a:r>
            <a:r>
              <a:rPr lang="en-US" altLang="ja-JP" dirty="0"/>
              <a:t>OSS</a:t>
            </a:r>
            <a:r>
              <a:rPr lang="ja-JP" altLang="en-US" dirty="0"/>
              <a:t>版システムに含まれていない。</a:t>
            </a:r>
            <a:endParaRPr lang="en-US" altLang="ja-JP" dirty="0"/>
          </a:p>
        </p:txBody>
      </p:sp>
      <p:sp>
        <p:nvSpPr>
          <p:cNvPr id="16" name="正方形/長方形 15">
            <a:extLst>
              <a:ext uri="{FF2B5EF4-FFF2-40B4-BE49-F238E27FC236}">
                <a16:creationId xmlns:a16="http://schemas.microsoft.com/office/drawing/2014/main" id="{8CFFA2D0-E2EA-43B0-4F2D-708DF6347FE7}"/>
              </a:ext>
            </a:extLst>
          </p:cNvPr>
          <p:cNvSpPr/>
          <p:nvPr/>
        </p:nvSpPr>
        <p:spPr>
          <a:xfrm>
            <a:off x="353922" y="1871252"/>
            <a:ext cx="1440000" cy="432000"/>
          </a:xfrm>
          <a:prstGeom prst="rect">
            <a:avLst/>
          </a:prstGeom>
          <a:solidFill>
            <a:schemeClr val="bg1"/>
          </a:solidFill>
          <a:ln w="381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dirty="0">
                <a:ln>
                  <a:noFill/>
                </a:ln>
                <a:solidFill>
                  <a:sysClr val="windowText" lastClr="000000"/>
                </a:solidFill>
                <a:effectLst/>
                <a:uLnTx/>
                <a:uFillTx/>
                <a:latin typeface="+mn-ea"/>
                <a:cs typeface="+mn-cs"/>
              </a:rPr>
              <a:t>チェックイン画面</a:t>
            </a:r>
          </a:p>
        </p:txBody>
      </p:sp>
      <p:cxnSp>
        <p:nvCxnSpPr>
          <p:cNvPr id="17" name="直線矢印コネクタ 16">
            <a:extLst>
              <a:ext uri="{FF2B5EF4-FFF2-40B4-BE49-F238E27FC236}">
                <a16:creationId xmlns:a16="http://schemas.microsoft.com/office/drawing/2014/main" id="{40430C9E-94A3-FAE3-53BC-867114EBD356}"/>
              </a:ext>
            </a:extLst>
          </p:cNvPr>
          <p:cNvCxnSpPr>
            <a:cxnSpLocks/>
            <a:stCxn id="16" idx="3"/>
          </p:cNvCxnSpPr>
          <p:nvPr/>
        </p:nvCxnSpPr>
        <p:spPr>
          <a:xfrm>
            <a:off x="1793922" y="2087252"/>
            <a:ext cx="322893" cy="0"/>
          </a:xfrm>
          <a:prstGeom prst="straightConnector1">
            <a:avLst/>
          </a:prstGeom>
          <a:noFill/>
          <a:ln w="19050" cap="flat" cmpd="sng" algn="ctr">
            <a:solidFill>
              <a:schemeClr val="tx1">
                <a:lumMod val="50000"/>
                <a:lumOff val="50000"/>
              </a:schemeClr>
            </a:solidFill>
            <a:prstDash val="solid"/>
            <a:tailEnd type="triangle"/>
          </a:ln>
          <a:effectLst/>
        </p:spPr>
      </p:cxnSp>
      <p:sp>
        <p:nvSpPr>
          <p:cNvPr id="20" name="正方形/長方形 19">
            <a:extLst>
              <a:ext uri="{FF2B5EF4-FFF2-40B4-BE49-F238E27FC236}">
                <a16:creationId xmlns:a16="http://schemas.microsoft.com/office/drawing/2014/main" id="{A2E1DA81-CDED-3551-2B89-57562E73643D}"/>
              </a:ext>
            </a:extLst>
          </p:cNvPr>
          <p:cNvSpPr/>
          <p:nvPr/>
        </p:nvSpPr>
        <p:spPr>
          <a:xfrm>
            <a:off x="2181055" y="1880886"/>
            <a:ext cx="7980897" cy="4419369"/>
          </a:xfrm>
          <a:prstGeom prst="rect">
            <a:avLst/>
          </a:prstGeom>
          <a:solidFill>
            <a:schemeClr val="bg1"/>
          </a:solidFill>
          <a:ln w="38100" cap="flat" cmpd="sng" algn="ctr">
            <a:solidFill>
              <a:schemeClr val="tx1">
                <a:lumMod val="50000"/>
                <a:lumOff val="50000"/>
              </a:schemeClr>
            </a:solidFill>
            <a:prstDash val="solid"/>
          </a:ln>
          <a:effectLst/>
        </p:spPr>
        <p:txBody>
          <a:bodyPr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altLang="ja-JP" sz="1200" b="0" i="0" u="none" strike="noStrike" kern="0" cap="none" spc="0" normalizeH="0" baseline="0" noProof="0" dirty="0">
              <a:ln>
                <a:noFill/>
              </a:ln>
              <a:solidFill>
                <a:sysClr val="windowText" lastClr="000000"/>
              </a:solidFill>
              <a:effectLst/>
              <a:uLnTx/>
              <a:uFillTx/>
              <a:latin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dirty="0">
                <a:ln>
                  <a:noFill/>
                </a:ln>
                <a:solidFill>
                  <a:sysClr val="windowText" lastClr="000000"/>
                </a:solidFill>
                <a:effectLst/>
                <a:uLnTx/>
                <a:uFillTx/>
                <a:latin typeface="+mn-ea"/>
                <a:cs typeface="+mn-cs"/>
              </a:rPr>
              <a:t>ユーザー認証待機画面</a:t>
            </a:r>
          </a:p>
        </p:txBody>
      </p:sp>
      <p:sp>
        <p:nvSpPr>
          <p:cNvPr id="3" name="正方形/長方形 2">
            <a:extLst>
              <a:ext uri="{FF2B5EF4-FFF2-40B4-BE49-F238E27FC236}">
                <a16:creationId xmlns:a16="http://schemas.microsoft.com/office/drawing/2014/main" id="{680A4201-73E5-17D1-38F4-20E24BC4DEC7}"/>
              </a:ext>
            </a:extLst>
          </p:cNvPr>
          <p:cNvSpPr/>
          <p:nvPr/>
        </p:nvSpPr>
        <p:spPr>
          <a:xfrm>
            <a:off x="2293117" y="3115911"/>
            <a:ext cx="1620000" cy="432000"/>
          </a:xfrm>
          <a:prstGeom prst="rect">
            <a:avLst/>
          </a:prstGeom>
          <a:solidFill>
            <a:srgbClr val="D9D9D9"/>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r>
              <a:rPr lang="ja-JP" altLang="en-US" sz="1200" kern="0" dirty="0">
                <a:solidFill>
                  <a:sysClr val="windowText" lastClr="000000"/>
                </a:solidFill>
                <a:latin typeface="+mn-ea"/>
              </a:rPr>
              <a:t>アカウント認証</a:t>
            </a:r>
            <a:endParaRPr kumimoji="1" lang="ja-JP" altLang="en-US" sz="1200" b="0" i="0" u="none" strike="noStrike" kern="0" cap="none" spc="0" normalizeH="0" baseline="0" noProof="0" dirty="0">
              <a:ln>
                <a:noFill/>
              </a:ln>
              <a:solidFill>
                <a:sysClr val="windowText" lastClr="000000"/>
              </a:solidFill>
              <a:effectLst/>
              <a:uLnTx/>
              <a:uFillTx/>
              <a:latin typeface="+mn-ea"/>
              <a:cs typeface="+mn-cs"/>
            </a:endParaRPr>
          </a:p>
        </p:txBody>
      </p:sp>
      <p:sp>
        <p:nvSpPr>
          <p:cNvPr id="5" name="正方形/長方形 4">
            <a:extLst>
              <a:ext uri="{FF2B5EF4-FFF2-40B4-BE49-F238E27FC236}">
                <a16:creationId xmlns:a16="http://schemas.microsoft.com/office/drawing/2014/main" id="{56F2363E-B6FC-C187-9059-15F736B3A66C}"/>
              </a:ext>
            </a:extLst>
          </p:cNvPr>
          <p:cNvSpPr/>
          <p:nvPr/>
        </p:nvSpPr>
        <p:spPr>
          <a:xfrm>
            <a:off x="2293117" y="4495442"/>
            <a:ext cx="1620000" cy="432000"/>
          </a:xfrm>
          <a:prstGeom prst="rect">
            <a:avLst/>
          </a:prstGeom>
          <a:solidFill>
            <a:srgbClr val="D9D9D9"/>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defRPr/>
            </a:pPr>
            <a:r>
              <a:rPr kumimoji="1" lang="ja-JP" altLang="en-US" sz="1200" b="0" i="0" u="none" strike="noStrike" kern="0" cap="none" spc="0" normalizeH="0" baseline="0" noProof="0" dirty="0">
                <a:ln>
                  <a:noFill/>
                </a:ln>
                <a:solidFill>
                  <a:sysClr val="windowText" lastClr="000000"/>
                </a:solidFill>
                <a:effectLst/>
                <a:uLnTx/>
                <a:uFillTx/>
                <a:latin typeface="+mn-ea"/>
                <a:cs typeface="+mn-cs"/>
              </a:rPr>
              <a:t>ユーザー情報取得</a:t>
            </a:r>
          </a:p>
        </p:txBody>
      </p:sp>
      <p:sp>
        <p:nvSpPr>
          <p:cNvPr id="6" name="正方形/長方形 5">
            <a:extLst>
              <a:ext uri="{FF2B5EF4-FFF2-40B4-BE49-F238E27FC236}">
                <a16:creationId xmlns:a16="http://schemas.microsoft.com/office/drawing/2014/main" id="{DFA61096-8A0D-6F9A-5D2D-F2840CC48027}"/>
              </a:ext>
            </a:extLst>
          </p:cNvPr>
          <p:cNvSpPr/>
          <p:nvPr/>
        </p:nvSpPr>
        <p:spPr>
          <a:xfrm>
            <a:off x="2293117" y="5129771"/>
            <a:ext cx="1620000" cy="432000"/>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1200" dirty="0">
                <a:latin typeface="+mn-ea"/>
              </a:rPr>
              <a:t>住民アカウント</a:t>
            </a:r>
            <a:endParaRPr lang="en-US" altLang="ja-JP" sz="1200" dirty="0">
              <a:latin typeface="+mn-ea"/>
            </a:endParaRPr>
          </a:p>
          <a:p>
            <a:pPr algn="ctr"/>
            <a:r>
              <a:rPr lang="ja-JP" altLang="en-US" sz="1200" dirty="0">
                <a:latin typeface="+mn-ea"/>
              </a:rPr>
              <a:t>登録</a:t>
            </a:r>
            <a:endParaRPr lang="en-US" altLang="ja-JP" sz="1200" dirty="0">
              <a:latin typeface="+mn-ea"/>
            </a:endParaRPr>
          </a:p>
        </p:txBody>
      </p:sp>
      <p:cxnSp>
        <p:nvCxnSpPr>
          <p:cNvPr id="7" name="直線矢印コネクタ 6">
            <a:extLst>
              <a:ext uri="{FF2B5EF4-FFF2-40B4-BE49-F238E27FC236}">
                <a16:creationId xmlns:a16="http://schemas.microsoft.com/office/drawing/2014/main" id="{5F7E8F0F-50B7-7394-3A43-1690CFDDE3A8}"/>
              </a:ext>
            </a:extLst>
          </p:cNvPr>
          <p:cNvCxnSpPr>
            <a:cxnSpLocks/>
            <a:stCxn id="15" idx="2"/>
            <a:endCxn id="5" idx="0"/>
          </p:cNvCxnSpPr>
          <p:nvPr/>
        </p:nvCxnSpPr>
        <p:spPr>
          <a:xfrm>
            <a:off x="3103117" y="4293113"/>
            <a:ext cx="0" cy="202329"/>
          </a:xfrm>
          <a:prstGeom prst="straightConnector1">
            <a:avLst/>
          </a:prstGeom>
          <a:noFill/>
          <a:ln w="19050" cap="flat" cmpd="sng" algn="ctr">
            <a:solidFill>
              <a:schemeClr val="tx1">
                <a:lumMod val="50000"/>
                <a:lumOff val="50000"/>
              </a:schemeClr>
            </a:solidFill>
            <a:prstDash val="solid"/>
            <a:tailEnd type="triangle"/>
          </a:ln>
          <a:effectLst/>
        </p:spPr>
      </p:cxnSp>
      <p:cxnSp>
        <p:nvCxnSpPr>
          <p:cNvPr id="8" name="直線矢印コネクタ 7">
            <a:extLst>
              <a:ext uri="{FF2B5EF4-FFF2-40B4-BE49-F238E27FC236}">
                <a16:creationId xmlns:a16="http://schemas.microsoft.com/office/drawing/2014/main" id="{E1476698-F407-CADF-A532-56A5F4552ABF}"/>
              </a:ext>
            </a:extLst>
          </p:cNvPr>
          <p:cNvCxnSpPr>
            <a:cxnSpLocks/>
            <a:stCxn id="5" idx="2"/>
            <a:endCxn id="6" idx="0"/>
          </p:cNvCxnSpPr>
          <p:nvPr/>
        </p:nvCxnSpPr>
        <p:spPr>
          <a:xfrm>
            <a:off x="3103117" y="4927442"/>
            <a:ext cx="0" cy="202329"/>
          </a:xfrm>
          <a:prstGeom prst="straightConnector1">
            <a:avLst/>
          </a:prstGeom>
          <a:noFill/>
          <a:ln w="19050" cap="flat" cmpd="sng" algn="ctr">
            <a:solidFill>
              <a:schemeClr val="tx1">
                <a:lumMod val="50000"/>
                <a:lumOff val="50000"/>
              </a:schemeClr>
            </a:solidFill>
            <a:prstDash val="solid"/>
            <a:tailEnd type="triangle"/>
          </a:ln>
          <a:effectLst/>
        </p:spPr>
      </p:cxnSp>
      <p:sp>
        <p:nvSpPr>
          <p:cNvPr id="9" name="テキスト ボックス 8">
            <a:extLst>
              <a:ext uri="{FF2B5EF4-FFF2-40B4-BE49-F238E27FC236}">
                <a16:creationId xmlns:a16="http://schemas.microsoft.com/office/drawing/2014/main" id="{B54D6757-3320-DB94-8ADB-37AFF3E1492D}"/>
              </a:ext>
            </a:extLst>
          </p:cNvPr>
          <p:cNvSpPr txBox="1"/>
          <p:nvPr/>
        </p:nvSpPr>
        <p:spPr>
          <a:xfrm>
            <a:off x="3057736" y="3584114"/>
            <a:ext cx="1107996" cy="276999"/>
          </a:xfrm>
          <a:prstGeom prst="rect">
            <a:avLst/>
          </a:prstGeom>
          <a:noFill/>
        </p:spPr>
        <p:txBody>
          <a:bodyPr wrap="none" rtlCol="0">
            <a:spAutoFit/>
          </a:bodyPr>
          <a:lstStyle/>
          <a:p>
            <a:r>
              <a:rPr kumimoji="1" lang="ja-JP" altLang="en-US" sz="1200" dirty="0">
                <a:latin typeface="+mn-ea"/>
              </a:rPr>
              <a:t>新規ユーザー</a:t>
            </a:r>
          </a:p>
        </p:txBody>
      </p:sp>
      <p:sp>
        <p:nvSpPr>
          <p:cNvPr id="10" name="テキスト ボックス 9">
            <a:extLst>
              <a:ext uri="{FF2B5EF4-FFF2-40B4-BE49-F238E27FC236}">
                <a16:creationId xmlns:a16="http://schemas.microsoft.com/office/drawing/2014/main" id="{63A84F03-1E30-650F-581D-97340349F1B4}"/>
              </a:ext>
            </a:extLst>
          </p:cNvPr>
          <p:cNvSpPr txBox="1"/>
          <p:nvPr/>
        </p:nvSpPr>
        <p:spPr>
          <a:xfrm>
            <a:off x="4099201" y="3110867"/>
            <a:ext cx="800219" cy="461665"/>
          </a:xfrm>
          <a:prstGeom prst="rect">
            <a:avLst/>
          </a:prstGeom>
          <a:noFill/>
        </p:spPr>
        <p:txBody>
          <a:bodyPr wrap="none" rtlCol="0">
            <a:spAutoFit/>
          </a:bodyPr>
          <a:lstStyle/>
          <a:p>
            <a:r>
              <a:rPr lang="ja-JP" altLang="en-US" sz="1200" dirty="0">
                <a:latin typeface="+mn-ea"/>
              </a:rPr>
              <a:t>既存</a:t>
            </a:r>
            <a:endParaRPr lang="en-US" altLang="ja-JP" sz="1200" dirty="0">
              <a:latin typeface="+mn-ea"/>
            </a:endParaRPr>
          </a:p>
          <a:p>
            <a:r>
              <a:rPr kumimoji="1" lang="ja-JP" altLang="en-US" sz="1200" dirty="0">
                <a:latin typeface="+mn-ea"/>
              </a:rPr>
              <a:t>ユーザー</a:t>
            </a:r>
          </a:p>
        </p:txBody>
      </p:sp>
      <p:sp>
        <p:nvSpPr>
          <p:cNvPr id="11" name="正方形/長方形 10">
            <a:extLst>
              <a:ext uri="{FF2B5EF4-FFF2-40B4-BE49-F238E27FC236}">
                <a16:creationId xmlns:a16="http://schemas.microsoft.com/office/drawing/2014/main" id="{CAFED2AF-0603-790C-058E-41FC7E4EBB47}"/>
              </a:ext>
            </a:extLst>
          </p:cNvPr>
          <p:cNvSpPr/>
          <p:nvPr/>
        </p:nvSpPr>
        <p:spPr>
          <a:xfrm>
            <a:off x="2293117" y="5764099"/>
            <a:ext cx="1620000" cy="432000"/>
          </a:xfrm>
          <a:prstGeom prst="rect">
            <a:avLst/>
          </a:prstGeom>
          <a:solidFill>
            <a:srgbClr val="D9D9D9"/>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defRPr/>
            </a:pPr>
            <a:r>
              <a:rPr lang="ja-JP" altLang="en-US" sz="1200" kern="0" dirty="0">
                <a:solidFill>
                  <a:sysClr val="windowText" lastClr="000000"/>
                </a:solidFill>
                <a:latin typeface="+mn-ea"/>
              </a:rPr>
              <a:t>ポイント管理サービス</a:t>
            </a:r>
            <a:endParaRPr lang="en-US" altLang="ja-JP" sz="1200" kern="0" dirty="0">
              <a:solidFill>
                <a:sysClr val="windowText" lastClr="000000"/>
              </a:solidFill>
              <a:latin typeface="+mn-ea"/>
            </a:endParaRPr>
          </a:p>
          <a:p>
            <a:pPr algn="ctr">
              <a:defRPr/>
            </a:pPr>
            <a:r>
              <a:rPr lang="ja-JP" altLang="en-US" sz="1200" kern="0" dirty="0">
                <a:solidFill>
                  <a:sysClr val="windowText" lastClr="000000"/>
                </a:solidFill>
                <a:latin typeface="+mn-ea"/>
              </a:rPr>
              <a:t>アカウント登録</a:t>
            </a:r>
            <a:endParaRPr lang="en-US" altLang="ja-JP" sz="1200" kern="0" dirty="0">
              <a:solidFill>
                <a:sysClr val="windowText" lastClr="000000"/>
              </a:solidFill>
              <a:latin typeface="+mn-ea"/>
            </a:endParaRPr>
          </a:p>
        </p:txBody>
      </p:sp>
      <p:cxnSp>
        <p:nvCxnSpPr>
          <p:cNvPr id="12" name="直線矢印コネクタ 11">
            <a:extLst>
              <a:ext uri="{FF2B5EF4-FFF2-40B4-BE49-F238E27FC236}">
                <a16:creationId xmlns:a16="http://schemas.microsoft.com/office/drawing/2014/main" id="{0E7A0E26-87A7-56B5-5A9B-DB26CD874C82}"/>
              </a:ext>
            </a:extLst>
          </p:cNvPr>
          <p:cNvCxnSpPr>
            <a:cxnSpLocks/>
            <a:stCxn id="6" idx="2"/>
            <a:endCxn id="11" idx="0"/>
          </p:cNvCxnSpPr>
          <p:nvPr/>
        </p:nvCxnSpPr>
        <p:spPr>
          <a:xfrm>
            <a:off x="3103117" y="5561771"/>
            <a:ext cx="0" cy="202328"/>
          </a:xfrm>
          <a:prstGeom prst="straightConnector1">
            <a:avLst/>
          </a:prstGeom>
          <a:noFill/>
          <a:ln w="19050" cap="flat" cmpd="sng" algn="ctr">
            <a:solidFill>
              <a:schemeClr val="tx1">
                <a:lumMod val="50000"/>
                <a:lumOff val="50000"/>
              </a:schemeClr>
            </a:solidFill>
            <a:prstDash val="solid"/>
            <a:tailEnd type="triangle"/>
          </a:ln>
          <a:effectLst/>
        </p:spPr>
      </p:cxnSp>
      <p:sp>
        <p:nvSpPr>
          <p:cNvPr id="13" name="正方形/長方形 12">
            <a:extLst>
              <a:ext uri="{FF2B5EF4-FFF2-40B4-BE49-F238E27FC236}">
                <a16:creationId xmlns:a16="http://schemas.microsoft.com/office/drawing/2014/main" id="{7815A124-AB88-AB70-89E4-26DFAAE652F1}"/>
              </a:ext>
            </a:extLst>
          </p:cNvPr>
          <p:cNvSpPr/>
          <p:nvPr/>
        </p:nvSpPr>
        <p:spPr>
          <a:xfrm>
            <a:off x="5446464" y="2411078"/>
            <a:ext cx="1440000" cy="432000"/>
          </a:xfrm>
          <a:prstGeom prst="rect">
            <a:avLst/>
          </a:prstGeom>
          <a:solidFill>
            <a:srgbClr val="D9D9D9"/>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defRPr/>
            </a:pPr>
            <a:r>
              <a:rPr lang="ja-JP" altLang="en-US" sz="1200" kern="0" dirty="0">
                <a:solidFill>
                  <a:sysClr val="windowText" lastClr="000000"/>
                </a:solidFill>
                <a:latin typeface="+mn-ea"/>
              </a:rPr>
              <a:t>ユーザー情報取得</a:t>
            </a:r>
            <a:endParaRPr lang="en-US" altLang="ja-JP" sz="1200" kern="0" dirty="0">
              <a:solidFill>
                <a:sysClr val="windowText" lastClr="000000"/>
              </a:solidFill>
              <a:latin typeface="+mn-ea"/>
            </a:endParaRPr>
          </a:p>
        </p:txBody>
      </p:sp>
      <p:cxnSp>
        <p:nvCxnSpPr>
          <p:cNvPr id="14" name="直線矢印コネクタ 13">
            <a:extLst>
              <a:ext uri="{FF2B5EF4-FFF2-40B4-BE49-F238E27FC236}">
                <a16:creationId xmlns:a16="http://schemas.microsoft.com/office/drawing/2014/main" id="{FD30E716-EB73-36F4-4E6B-E3BCDE7B652C}"/>
              </a:ext>
            </a:extLst>
          </p:cNvPr>
          <p:cNvCxnSpPr>
            <a:cxnSpLocks/>
            <a:stCxn id="18" idx="3"/>
            <a:endCxn id="13" idx="1"/>
          </p:cNvCxnSpPr>
          <p:nvPr/>
        </p:nvCxnSpPr>
        <p:spPr>
          <a:xfrm>
            <a:off x="3913117" y="2627078"/>
            <a:ext cx="1533347" cy="0"/>
          </a:xfrm>
          <a:prstGeom prst="straightConnector1">
            <a:avLst/>
          </a:prstGeom>
          <a:noFill/>
          <a:ln w="19050" cap="flat" cmpd="sng" algn="ctr">
            <a:solidFill>
              <a:schemeClr val="tx1">
                <a:lumMod val="50000"/>
                <a:lumOff val="50000"/>
              </a:schemeClr>
            </a:solidFill>
            <a:prstDash val="solid"/>
            <a:tailEnd type="triangle"/>
          </a:ln>
          <a:effectLst/>
        </p:spPr>
      </p:cxnSp>
      <p:sp>
        <p:nvSpPr>
          <p:cNvPr id="15" name="正方形/長方形 14">
            <a:extLst>
              <a:ext uri="{FF2B5EF4-FFF2-40B4-BE49-F238E27FC236}">
                <a16:creationId xmlns:a16="http://schemas.microsoft.com/office/drawing/2014/main" id="{087DBA3F-9BF3-2891-8460-C5E9BC25C116}"/>
              </a:ext>
            </a:extLst>
          </p:cNvPr>
          <p:cNvSpPr/>
          <p:nvPr/>
        </p:nvSpPr>
        <p:spPr>
          <a:xfrm>
            <a:off x="2293117" y="3861113"/>
            <a:ext cx="1620000" cy="432000"/>
          </a:xfrm>
          <a:prstGeom prst="rect">
            <a:avLst/>
          </a:prstGeom>
          <a:solidFill>
            <a:srgbClr val="D9D9D9"/>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defRPr/>
            </a:pPr>
            <a:r>
              <a:rPr kumimoji="1" lang="ja-JP" altLang="en-US" sz="1200" b="0" i="0" u="none" strike="noStrike" kern="0" cap="none" spc="0" normalizeH="0" baseline="0" noProof="0">
                <a:ln>
                  <a:noFill/>
                </a:ln>
                <a:solidFill>
                  <a:sysClr val="windowText" lastClr="000000"/>
                </a:solidFill>
                <a:effectLst/>
                <a:uLnTx/>
                <a:uFillTx/>
                <a:latin typeface="+mn-ea"/>
                <a:cs typeface="+mn-cs"/>
              </a:rPr>
              <a:t>公的個人認証</a:t>
            </a:r>
          </a:p>
        </p:txBody>
      </p:sp>
      <p:sp>
        <p:nvSpPr>
          <p:cNvPr id="18" name="正方形/長方形 17">
            <a:extLst>
              <a:ext uri="{FF2B5EF4-FFF2-40B4-BE49-F238E27FC236}">
                <a16:creationId xmlns:a16="http://schemas.microsoft.com/office/drawing/2014/main" id="{E31DB775-0F40-82CA-A50D-E3CBB0035D76}"/>
              </a:ext>
            </a:extLst>
          </p:cNvPr>
          <p:cNvSpPr/>
          <p:nvPr/>
        </p:nvSpPr>
        <p:spPr>
          <a:xfrm>
            <a:off x="2293117" y="2411078"/>
            <a:ext cx="1620000" cy="432000"/>
          </a:xfrm>
          <a:prstGeom prst="rect">
            <a:avLst/>
          </a:prstGeom>
          <a:solidFill>
            <a:schemeClr val="bg1"/>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r>
              <a:rPr kumimoji="1" lang="ja-JP" altLang="en-US" sz="1200" b="0" i="0" u="none" strike="noStrike" kern="0" cap="none" spc="0" normalizeH="0" baseline="0" noProof="0" dirty="0">
                <a:ln>
                  <a:noFill/>
                </a:ln>
                <a:solidFill>
                  <a:sysClr val="windowText" lastClr="000000"/>
                </a:solidFill>
                <a:effectLst/>
                <a:uLnTx/>
                <a:uFillTx/>
                <a:latin typeface="+mn-ea"/>
                <a:cs typeface="+mn-cs"/>
              </a:rPr>
              <a:t>ログイン判定</a:t>
            </a:r>
          </a:p>
        </p:txBody>
      </p:sp>
      <p:sp>
        <p:nvSpPr>
          <p:cNvPr id="19" name="テキスト ボックス 18">
            <a:extLst>
              <a:ext uri="{FF2B5EF4-FFF2-40B4-BE49-F238E27FC236}">
                <a16:creationId xmlns:a16="http://schemas.microsoft.com/office/drawing/2014/main" id="{9987C31A-C449-1B1B-E319-E75DF31F12DB}"/>
              </a:ext>
            </a:extLst>
          </p:cNvPr>
          <p:cNvSpPr txBox="1"/>
          <p:nvPr/>
        </p:nvSpPr>
        <p:spPr>
          <a:xfrm>
            <a:off x="3057736" y="2839290"/>
            <a:ext cx="954107" cy="276999"/>
          </a:xfrm>
          <a:prstGeom prst="rect">
            <a:avLst/>
          </a:prstGeom>
          <a:noFill/>
        </p:spPr>
        <p:txBody>
          <a:bodyPr wrap="none" rtlCol="0">
            <a:spAutoFit/>
          </a:bodyPr>
          <a:lstStyle/>
          <a:p>
            <a:r>
              <a:rPr lang="ja-JP" altLang="en-US" sz="1200" dirty="0">
                <a:latin typeface="+mn-ea"/>
              </a:rPr>
              <a:t>未ログイン</a:t>
            </a:r>
            <a:endParaRPr kumimoji="1" lang="ja-JP" altLang="en-US" sz="1200" dirty="0">
              <a:latin typeface="+mn-ea"/>
            </a:endParaRPr>
          </a:p>
        </p:txBody>
      </p:sp>
      <p:cxnSp>
        <p:nvCxnSpPr>
          <p:cNvPr id="21" name="直線矢印コネクタ 20">
            <a:extLst>
              <a:ext uri="{FF2B5EF4-FFF2-40B4-BE49-F238E27FC236}">
                <a16:creationId xmlns:a16="http://schemas.microsoft.com/office/drawing/2014/main" id="{2A416E06-7E1E-4193-4B67-3D6DC30033E4}"/>
              </a:ext>
            </a:extLst>
          </p:cNvPr>
          <p:cNvCxnSpPr>
            <a:cxnSpLocks/>
            <a:stCxn id="18" idx="2"/>
            <a:endCxn id="3" idx="0"/>
          </p:cNvCxnSpPr>
          <p:nvPr/>
        </p:nvCxnSpPr>
        <p:spPr>
          <a:xfrm>
            <a:off x="3103117" y="2843078"/>
            <a:ext cx="0" cy="272833"/>
          </a:xfrm>
          <a:prstGeom prst="straightConnector1">
            <a:avLst/>
          </a:prstGeom>
          <a:noFill/>
          <a:ln w="19050" cap="flat" cmpd="sng" algn="ctr">
            <a:solidFill>
              <a:schemeClr val="tx1">
                <a:lumMod val="50000"/>
                <a:lumOff val="50000"/>
              </a:schemeClr>
            </a:solidFill>
            <a:prstDash val="solid"/>
            <a:tailEnd type="triangle"/>
          </a:ln>
          <a:effectLst/>
        </p:spPr>
      </p:cxnSp>
      <p:cxnSp>
        <p:nvCxnSpPr>
          <p:cNvPr id="23" name="直線矢印コネクタ 22">
            <a:extLst>
              <a:ext uri="{FF2B5EF4-FFF2-40B4-BE49-F238E27FC236}">
                <a16:creationId xmlns:a16="http://schemas.microsoft.com/office/drawing/2014/main" id="{D5CBA601-3A05-784F-F600-BBE606B0532A}"/>
              </a:ext>
            </a:extLst>
          </p:cNvPr>
          <p:cNvCxnSpPr>
            <a:cxnSpLocks/>
            <a:stCxn id="3" idx="2"/>
            <a:endCxn id="15" idx="0"/>
          </p:cNvCxnSpPr>
          <p:nvPr/>
        </p:nvCxnSpPr>
        <p:spPr>
          <a:xfrm>
            <a:off x="3103117" y="3547911"/>
            <a:ext cx="0" cy="313202"/>
          </a:xfrm>
          <a:prstGeom prst="straightConnector1">
            <a:avLst/>
          </a:prstGeom>
          <a:noFill/>
          <a:ln w="19050" cap="flat" cmpd="sng" algn="ctr">
            <a:solidFill>
              <a:schemeClr val="tx1">
                <a:lumMod val="50000"/>
                <a:lumOff val="50000"/>
              </a:schemeClr>
            </a:solidFill>
            <a:prstDash val="solid"/>
            <a:tailEnd type="triangle"/>
          </a:ln>
          <a:effectLst/>
        </p:spPr>
      </p:cxnSp>
      <p:cxnSp>
        <p:nvCxnSpPr>
          <p:cNvPr id="24" name="コネクタ: カギ線 23">
            <a:extLst>
              <a:ext uri="{FF2B5EF4-FFF2-40B4-BE49-F238E27FC236}">
                <a16:creationId xmlns:a16="http://schemas.microsoft.com/office/drawing/2014/main" id="{6B84678B-57F5-4884-FA0E-649ED6255D48}"/>
              </a:ext>
            </a:extLst>
          </p:cNvPr>
          <p:cNvCxnSpPr>
            <a:cxnSpLocks/>
            <a:stCxn id="3" idx="3"/>
            <a:endCxn id="13" idx="1"/>
          </p:cNvCxnSpPr>
          <p:nvPr/>
        </p:nvCxnSpPr>
        <p:spPr>
          <a:xfrm flipV="1">
            <a:off x="3913117" y="2627078"/>
            <a:ext cx="1533347" cy="704833"/>
          </a:xfrm>
          <a:prstGeom prst="bentConnector3">
            <a:avLst>
              <a:gd name="adj1" fmla="val 73257"/>
            </a:avLst>
          </a:prstGeom>
          <a:noFill/>
          <a:ln w="19050" cap="flat" cmpd="sng" algn="ctr">
            <a:solidFill>
              <a:schemeClr val="tx1">
                <a:lumMod val="50000"/>
                <a:lumOff val="50000"/>
              </a:schemeClr>
            </a:solidFill>
            <a:prstDash val="solid"/>
            <a:tailEnd type="triangle"/>
          </a:ln>
          <a:effectLst/>
        </p:spPr>
      </p:cxnSp>
      <p:sp>
        <p:nvSpPr>
          <p:cNvPr id="25" name="テキスト ボックス 24">
            <a:extLst>
              <a:ext uri="{FF2B5EF4-FFF2-40B4-BE49-F238E27FC236}">
                <a16:creationId xmlns:a16="http://schemas.microsoft.com/office/drawing/2014/main" id="{12122214-A0E6-C99E-1ADE-D7FECE94E57F}"/>
              </a:ext>
            </a:extLst>
          </p:cNvPr>
          <p:cNvSpPr txBox="1"/>
          <p:nvPr/>
        </p:nvSpPr>
        <p:spPr>
          <a:xfrm>
            <a:off x="3947641" y="2385026"/>
            <a:ext cx="1107996" cy="276999"/>
          </a:xfrm>
          <a:prstGeom prst="rect">
            <a:avLst/>
          </a:prstGeom>
          <a:noFill/>
        </p:spPr>
        <p:txBody>
          <a:bodyPr wrap="none" rtlCol="0">
            <a:spAutoFit/>
          </a:bodyPr>
          <a:lstStyle/>
          <a:p>
            <a:r>
              <a:rPr kumimoji="1" lang="ja-JP" altLang="en-US" sz="1200" dirty="0">
                <a:latin typeface="+mn-ea"/>
              </a:rPr>
              <a:t>ログイン済み</a:t>
            </a:r>
          </a:p>
        </p:txBody>
      </p:sp>
      <p:sp>
        <p:nvSpPr>
          <p:cNvPr id="44" name="正方形/長方形 43">
            <a:extLst>
              <a:ext uri="{FF2B5EF4-FFF2-40B4-BE49-F238E27FC236}">
                <a16:creationId xmlns:a16="http://schemas.microsoft.com/office/drawing/2014/main" id="{F1827519-5D93-ADEA-6F60-A0E9177AE34B}"/>
              </a:ext>
            </a:extLst>
          </p:cNvPr>
          <p:cNvSpPr/>
          <p:nvPr/>
        </p:nvSpPr>
        <p:spPr>
          <a:xfrm>
            <a:off x="8068577" y="2411078"/>
            <a:ext cx="1440000" cy="432000"/>
          </a:xfrm>
          <a:prstGeom prst="rect">
            <a:avLst/>
          </a:prstGeom>
          <a:solidFill>
            <a:srgbClr val="D9D9D9"/>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defRPr/>
            </a:pPr>
            <a:r>
              <a:rPr lang="ja-JP" altLang="en-US" sz="1200" kern="0">
                <a:solidFill>
                  <a:sysClr val="windowText" lastClr="000000"/>
                </a:solidFill>
                <a:latin typeface="+mn-ea"/>
              </a:rPr>
              <a:t>ポイント付与</a:t>
            </a:r>
            <a:endParaRPr lang="en-US" altLang="ja-JP" sz="1200" kern="0">
              <a:solidFill>
                <a:sysClr val="windowText" lastClr="000000"/>
              </a:solidFill>
              <a:latin typeface="+mn-ea"/>
            </a:endParaRPr>
          </a:p>
        </p:txBody>
      </p:sp>
      <p:sp>
        <p:nvSpPr>
          <p:cNvPr id="45" name="正方形/長方形 44">
            <a:extLst>
              <a:ext uri="{FF2B5EF4-FFF2-40B4-BE49-F238E27FC236}">
                <a16:creationId xmlns:a16="http://schemas.microsoft.com/office/drawing/2014/main" id="{BAA00113-FFAB-0E5F-FB7C-F00B19BF5627}"/>
              </a:ext>
            </a:extLst>
          </p:cNvPr>
          <p:cNvSpPr/>
          <p:nvPr/>
        </p:nvSpPr>
        <p:spPr>
          <a:xfrm>
            <a:off x="8068577" y="3275615"/>
            <a:ext cx="1440000" cy="432000"/>
          </a:xfrm>
          <a:prstGeom prst="rect">
            <a:avLst/>
          </a:prstGeom>
          <a:solidFill>
            <a:srgbClr val="D9D9D9"/>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defRPr/>
            </a:pPr>
            <a:r>
              <a:rPr lang="ja-JP" altLang="en-US" sz="1200" kern="0" dirty="0">
                <a:solidFill>
                  <a:sysClr val="windowText" lastClr="000000"/>
                </a:solidFill>
                <a:latin typeface="+mn-ea"/>
              </a:rPr>
              <a:t>保有チェックイン</a:t>
            </a:r>
            <a:endParaRPr lang="en-US" altLang="ja-JP" sz="1200" kern="0" dirty="0">
              <a:solidFill>
                <a:sysClr val="windowText" lastClr="000000"/>
              </a:solidFill>
              <a:latin typeface="+mn-ea"/>
            </a:endParaRPr>
          </a:p>
          <a:p>
            <a:pPr algn="ctr">
              <a:defRPr/>
            </a:pPr>
            <a:r>
              <a:rPr lang="ja-JP" altLang="en-US" sz="1200" kern="0" dirty="0">
                <a:solidFill>
                  <a:sysClr val="windowText" lastClr="000000"/>
                </a:solidFill>
                <a:latin typeface="+mn-ea"/>
              </a:rPr>
              <a:t>ポイント情報取得</a:t>
            </a:r>
            <a:endParaRPr lang="en-US" altLang="ja-JP" sz="1200" kern="0" dirty="0">
              <a:solidFill>
                <a:sysClr val="windowText" lastClr="000000"/>
              </a:solidFill>
              <a:latin typeface="+mn-ea"/>
            </a:endParaRPr>
          </a:p>
        </p:txBody>
      </p:sp>
      <p:cxnSp>
        <p:nvCxnSpPr>
          <p:cNvPr id="52" name="直線矢印コネクタ 51">
            <a:extLst>
              <a:ext uri="{FF2B5EF4-FFF2-40B4-BE49-F238E27FC236}">
                <a16:creationId xmlns:a16="http://schemas.microsoft.com/office/drawing/2014/main" id="{C40E7796-4921-3388-64C0-01CA1735FFED}"/>
              </a:ext>
            </a:extLst>
          </p:cNvPr>
          <p:cNvCxnSpPr>
            <a:cxnSpLocks/>
            <a:stCxn id="44" idx="2"/>
            <a:endCxn id="45" idx="0"/>
          </p:cNvCxnSpPr>
          <p:nvPr/>
        </p:nvCxnSpPr>
        <p:spPr>
          <a:xfrm>
            <a:off x="8788577" y="2843078"/>
            <a:ext cx="0" cy="432537"/>
          </a:xfrm>
          <a:prstGeom prst="straightConnector1">
            <a:avLst/>
          </a:prstGeom>
          <a:noFill/>
          <a:ln w="19050" cap="flat" cmpd="sng" algn="ctr">
            <a:solidFill>
              <a:schemeClr val="tx1">
                <a:lumMod val="50000"/>
                <a:lumOff val="50000"/>
              </a:schemeClr>
            </a:solidFill>
            <a:prstDash val="solid"/>
            <a:tailEnd type="triangle"/>
          </a:ln>
          <a:effectLst/>
        </p:spPr>
      </p:cxnSp>
      <p:sp>
        <p:nvSpPr>
          <p:cNvPr id="55" name="正方形/長方形 54">
            <a:extLst>
              <a:ext uri="{FF2B5EF4-FFF2-40B4-BE49-F238E27FC236}">
                <a16:creationId xmlns:a16="http://schemas.microsoft.com/office/drawing/2014/main" id="{081A6D7C-6824-C9EB-81F2-69D4658FD756}"/>
              </a:ext>
            </a:extLst>
          </p:cNvPr>
          <p:cNvSpPr/>
          <p:nvPr/>
        </p:nvSpPr>
        <p:spPr>
          <a:xfrm>
            <a:off x="8068577" y="4140152"/>
            <a:ext cx="1440000" cy="432000"/>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1200" dirty="0">
                <a:latin typeface="+mn-ea"/>
              </a:rPr>
              <a:t>チェックイン</a:t>
            </a:r>
            <a:endParaRPr lang="en-US" altLang="ja-JP" sz="1200" dirty="0">
              <a:latin typeface="+mn-ea"/>
            </a:endParaRPr>
          </a:p>
          <a:p>
            <a:pPr algn="ctr"/>
            <a:r>
              <a:rPr lang="ja-JP" altLang="en-US" sz="1200" dirty="0">
                <a:latin typeface="+mn-ea"/>
              </a:rPr>
              <a:t>情報登録</a:t>
            </a:r>
            <a:endParaRPr lang="en-US" altLang="ja-JP" sz="1200" dirty="0">
              <a:latin typeface="+mn-ea"/>
            </a:endParaRPr>
          </a:p>
        </p:txBody>
      </p:sp>
      <p:sp>
        <p:nvSpPr>
          <p:cNvPr id="56" name="テキスト ボックス 55">
            <a:extLst>
              <a:ext uri="{FF2B5EF4-FFF2-40B4-BE49-F238E27FC236}">
                <a16:creationId xmlns:a16="http://schemas.microsoft.com/office/drawing/2014/main" id="{94BA9638-FAFA-F1F2-833B-C07B5F7D8C65}"/>
              </a:ext>
            </a:extLst>
          </p:cNvPr>
          <p:cNvSpPr txBox="1"/>
          <p:nvPr/>
        </p:nvSpPr>
        <p:spPr>
          <a:xfrm>
            <a:off x="6089295" y="3538883"/>
            <a:ext cx="1107996" cy="276999"/>
          </a:xfrm>
          <a:prstGeom prst="rect">
            <a:avLst/>
          </a:prstGeom>
          <a:noFill/>
        </p:spPr>
        <p:txBody>
          <a:bodyPr wrap="none" rtlCol="0">
            <a:noAutofit/>
          </a:bodyPr>
          <a:lstStyle/>
          <a:p>
            <a:r>
              <a:rPr lang="ja-JP" altLang="en-US" sz="1200" dirty="0">
                <a:latin typeface="+mn-ea"/>
              </a:rPr>
              <a:t>ポイント付与不可の場合</a:t>
            </a:r>
            <a:endParaRPr kumimoji="1" lang="ja-JP" altLang="en-US" sz="1200" dirty="0">
              <a:latin typeface="+mn-ea"/>
            </a:endParaRPr>
          </a:p>
        </p:txBody>
      </p:sp>
      <p:cxnSp>
        <p:nvCxnSpPr>
          <p:cNvPr id="57" name="コネクタ: カギ線 56">
            <a:extLst>
              <a:ext uri="{FF2B5EF4-FFF2-40B4-BE49-F238E27FC236}">
                <a16:creationId xmlns:a16="http://schemas.microsoft.com/office/drawing/2014/main" id="{4FB51DAC-7ED9-4B01-67A9-29C214ADCDB3}"/>
              </a:ext>
            </a:extLst>
          </p:cNvPr>
          <p:cNvCxnSpPr>
            <a:cxnSpLocks/>
            <a:stCxn id="13" idx="2"/>
            <a:endCxn id="45" idx="1"/>
          </p:cNvCxnSpPr>
          <p:nvPr/>
        </p:nvCxnSpPr>
        <p:spPr>
          <a:xfrm rot="16200000" flipH="1">
            <a:off x="6793252" y="2216289"/>
            <a:ext cx="648537" cy="1902113"/>
          </a:xfrm>
          <a:prstGeom prst="bentConnector2">
            <a:avLst/>
          </a:prstGeom>
          <a:noFill/>
          <a:ln w="19050" cap="flat" cmpd="sng" algn="ctr">
            <a:solidFill>
              <a:schemeClr val="tx1">
                <a:lumMod val="50000"/>
                <a:lumOff val="50000"/>
              </a:schemeClr>
            </a:solidFill>
            <a:prstDash val="solid"/>
            <a:tailEnd type="triangle"/>
          </a:ln>
          <a:effectLst/>
        </p:spPr>
      </p:cxnSp>
      <p:sp>
        <p:nvSpPr>
          <p:cNvPr id="60" name="テキスト ボックス 59">
            <a:extLst>
              <a:ext uri="{FF2B5EF4-FFF2-40B4-BE49-F238E27FC236}">
                <a16:creationId xmlns:a16="http://schemas.microsoft.com/office/drawing/2014/main" id="{2DAA0EED-DAAB-1201-EEBD-00118AD6D4DE}"/>
              </a:ext>
            </a:extLst>
          </p:cNvPr>
          <p:cNvSpPr txBox="1"/>
          <p:nvPr/>
        </p:nvSpPr>
        <p:spPr>
          <a:xfrm>
            <a:off x="6859505" y="2613348"/>
            <a:ext cx="1107996" cy="276999"/>
          </a:xfrm>
          <a:prstGeom prst="rect">
            <a:avLst/>
          </a:prstGeom>
          <a:noFill/>
        </p:spPr>
        <p:txBody>
          <a:bodyPr wrap="none" rtlCol="0">
            <a:noAutofit/>
          </a:bodyPr>
          <a:lstStyle/>
          <a:p>
            <a:r>
              <a:rPr lang="ja-JP" altLang="en-US" sz="1200" dirty="0">
                <a:latin typeface="+mn-ea"/>
              </a:rPr>
              <a:t>ポイント付与</a:t>
            </a:r>
            <a:endParaRPr lang="en-US" altLang="ja-JP" sz="1200" dirty="0">
              <a:latin typeface="+mn-ea"/>
            </a:endParaRPr>
          </a:p>
          <a:p>
            <a:r>
              <a:rPr kumimoji="1" lang="ja-JP" altLang="en-US" sz="1200" dirty="0">
                <a:latin typeface="+mn-ea"/>
              </a:rPr>
              <a:t>可能な場合</a:t>
            </a:r>
          </a:p>
        </p:txBody>
      </p:sp>
      <p:cxnSp>
        <p:nvCxnSpPr>
          <p:cNvPr id="61" name="直線矢印コネクタ 60">
            <a:extLst>
              <a:ext uri="{FF2B5EF4-FFF2-40B4-BE49-F238E27FC236}">
                <a16:creationId xmlns:a16="http://schemas.microsoft.com/office/drawing/2014/main" id="{C6B06EAC-0F88-9584-14F4-E02B057A7AC1}"/>
              </a:ext>
            </a:extLst>
          </p:cNvPr>
          <p:cNvCxnSpPr>
            <a:cxnSpLocks/>
            <a:stCxn id="13" idx="3"/>
            <a:endCxn id="44" idx="1"/>
          </p:cNvCxnSpPr>
          <p:nvPr/>
        </p:nvCxnSpPr>
        <p:spPr>
          <a:xfrm>
            <a:off x="6886464" y="2627078"/>
            <a:ext cx="1182113" cy="0"/>
          </a:xfrm>
          <a:prstGeom prst="straightConnector1">
            <a:avLst/>
          </a:prstGeom>
          <a:noFill/>
          <a:ln w="19050" cap="flat" cmpd="sng" algn="ctr">
            <a:solidFill>
              <a:schemeClr val="tx1">
                <a:lumMod val="50000"/>
                <a:lumOff val="50000"/>
              </a:schemeClr>
            </a:solidFill>
            <a:prstDash val="solid"/>
            <a:tailEnd type="triangle"/>
          </a:ln>
          <a:effectLst/>
        </p:spPr>
      </p:cxnSp>
      <p:cxnSp>
        <p:nvCxnSpPr>
          <p:cNvPr id="1088" name="直線矢印コネクタ 1087">
            <a:extLst>
              <a:ext uri="{FF2B5EF4-FFF2-40B4-BE49-F238E27FC236}">
                <a16:creationId xmlns:a16="http://schemas.microsoft.com/office/drawing/2014/main" id="{8A4FE0A5-E960-5E35-9A37-868473725244}"/>
              </a:ext>
            </a:extLst>
          </p:cNvPr>
          <p:cNvCxnSpPr>
            <a:cxnSpLocks/>
            <a:stCxn id="45" idx="2"/>
            <a:endCxn id="55" idx="0"/>
          </p:cNvCxnSpPr>
          <p:nvPr/>
        </p:nvCxnSpPr>
        <p:spPr>
          <a:xfrm>
            <a:off x="8788577" y="3707615"/>
            <a:ext cx="0" cy="432537"/>
          </a:xfrm>
          <a:prstGeom prst="straightConnector1">
            <a:avLst/>
          </a:prstGeom>
          <a:noFill/>
          <a:ln w="19050" cap="flat" cmpd="sng" algn="ctr">
            <a:solidFill>
              <a:schemeClr val="tx1">
                <a:lumMod val="50000"/>
                <a:lumOff val="50000"/>
              </a:schemeClr>
            </a:solidFill>
            <a:prstDash val="solid"/>
            <a:tailEnd type="triangle"/>
          </a:ln>
          <a:effectLst/>
        </p:spPr>
      </p:cxnSp>
      <p:cxnSp>
        <p:nvCxnSpPr>
          <p:cNvPr id="1091" name="コネクタ: カギ線 1090">
            <a:extLst>
              <a:ext uri="{FF2B5EF4-FFF2-40B4-BE49-F238E27FC236}">
                <a16:creationId xmlns:a16="http://schemas.microsoft.com/office/drawing/2014/main" id="{1CF470E7-B900-70FC-673F-D90B6F07CF48}"/>
              </a:ext>
            </a:extLst>
          </p:cNvPr>
          <p:cNvCxnSpPr>
            <a:cxnSpLocks/>
            <a:stCxn id="55" idx="3"/>
          </p:cNvCxnSpPr>
          <p:nvPr/>
        </p:nvCxnSpPr>
        <p:spPr>
          <a:xfrm>
            <a:off x="9508577" y="4356152"/>
            <a:ext cx="912027" cy="0"/>
          </a:xfrm>
          <a:prstGeom prst="straightConnector1">
            <a:avLst/>
          </a:prstGeom>
          <a:noFill/>
          <a:ln w="19050" cap="flat" cmpd="sng" algn="ctr">
            <a:solidFill>
              <a:schemeClr val="tx1">
                <a:lumMod val="50000"/>
                <a:lumOff val="50000"/>
              </a:schemeClr>
            </a:solidFill>
            <a:prstDash val="solid"/>
            <a:tailEnd type="triangle"/>
          </a:ln>
          <a:effectLst/>
        </p:spPr>
      </p:cxnSp>
      <p:cxnSp>
        <p:nvCxnSpPr>
          <p:cNvPr id="1095" name="コネクタ: カギ線 1094">
            <a:extLst>
              <a:ext uri="{FF2B5EF4-FFF2-40B4-BE49-F238E27FC236}">
                <a16:creationId xmlns:a16="http://schemas.microsoft.com/office/drawing/2014/main" id="{6718B536-4529-6505-2CEF-CAB2FD123C69}"/>
              </a:ext>
            </a:extLst>
          </p:cNvPr>
          <p:cNvCxnSpPr>
            <a:cxnSpLocks/>
            <a:stCxn id="11" idx="3"/>
            <a:endCxn id="13" idx="1"/>
          </p:cNvCxnSpPr>
          <p:nvPr/>
        </p:nvCxnSpPr>
        <p:spPr>
          <a:xfrm flipV="1">
            <a:off x="3913117" y="2627078"/>
            <a:ext cx="1533347" cy="3353021"/>
          </a:xfrm>
          <a:prstGeom prst="bentConnector3">
            <a:avLst>
              <a:gd name="adj1" fmla="val 73257"/>
            </a:avLst>
          </a:prstGeom>
          <a:noFill/>
          <a:ln w="19050" cap="flat" cmpd="sng" algn="ctr">
            <a:solidFill>
              <a:schemeClr val="tx1">
                <a:lumMod val="50000"/>
                <a:lumOff val="50000"/>
              </a:schemeClr>
            </a:solidFill>
            <a:prstDash val="solid"/>
            <a:tailEnd type="triangle"/>
          </a:ln>
          <a:effectLst/>
        </p:spPr>
      </p:cxnSp>
      <p:sp>
        <p:nvSpPr>
          <p:cNvPr id="26" name="四角形: 角を丸くする 25">
            <a:extLst>
              <a:ext uri="{FF2B5EF4-FFF2-40B4-BE49-F238E27FC236}">
                <a16:creationId xmlns:a16="http://schemas.microsoft.com/office/drawing/2014/main" id="{C7556644-3259-4E48-462B-BC30148A5C84}"/>
              </a:ext>
            </a:extLst>
          </p:cNvPr>
          <p:cNvSpPr/>
          <p:nvPr/>
        </p:nvSpPr>
        <p:spPr>
          <a:xfrm>
            <a:off x="9431671" y="2325696"/>
            <a:ext cx="601800" cy="301382"/>
          </a:xfrm>
          <a:prstGeom prst="roundRect">
            <a:avLst/>
          </a:prstGeom>
          <a:solidFill>
            <a:schemeClr val="bg1"/>
          </a:solidFill>
          <a:ln>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a:solidFill>
                  <a:schemeClr val="tx1"/>
                </a:solidFill>
                <a:latin typeface="+mn-ea"/>
              </a:rPr>
              <a:t>任意</a:t>
            </a:r>
            <a:endParaRPr lang="en-US" altLang="ja-JP" sz="1200">
              <a:solidFill>
                <a:schemeClr val="tx1"/>
              </a:solidFill>
              <a:latin typeface="+mn-ea"/>
            </a:endParaRPr>
          </a:p>
        </p:txBody>
      </p:sp>
      <p:sp>
        <p:nvSpPr>
          <p:cNvPr id="28" name="四角形: 角を丸くする 27">
            <a:extLst>
              <a:ext uri="{FF2B5EF4-FFF2-40B4-BE49-F238E27FC236}">
                <a16:creationId xmlns:a16="http://schemas.microsoft.com/office/drawing/2014/main" id="{C5443B97-4AAC-22D1-447D-A84C2E271DD3}"/>
              </a:ext>
            </a:extLst>
          </p:cNvPr>
          <p:cNvSpPr/>
          <p:nvPr/>
        </p:nvSpPr>
        <p:spPr>
          <a:xfrm>
            <a:off x="9431671" y="3191009"/>
            <a:ext cx="601800" cy="301382"/>
          </a:xfrm>
          <a:prstGeom prst="roundRect">
            <a:avLst/>
          </a:prstGeom>
          <a:solidFill>
            <a:schemeClr val="bg1"/>
          </a:solidFill>
          <a:ln>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a:solidFill>
                  <a:schemeClr val="tx1"/>
                </a:solidFill>
                <a:latin typeface="+mn-ea"/>
              </a:rPr>
              <a:t>任意</a:t>
            </a:r>
            <a:endParaRPr lang="en-US" altLang="ja-JP" sz="1200">
              <a:solidFill>
                <a:schemeClr val="tx1"/>
              </a:solidFill>
              <a:latin typeface="+mn-ea"/>
            </a:endParaRPr>
          </a:p>
        </p:txBody>
      </p:sp>
      <p:sp>
        <p:nvSpPr>
          <p:cNvPr id="29" name="四角形: 角を丸くする 28">
            <a:extLst>
              <a:ext uri="{FF2B5EF4-FFF2-40B4-BE49-F238E27FC236}">
                <a16:creationId xmlns:a16="http://schemas.microsoft.com/office/drawing/2014/main" id="{30B4F038-A4E3-DC3D-8B27-3C155F3B257E}"/>
              </a:ext>
            </a:extLst>
          </p:cNvPr>
          <p:cNvSpPr/>
          <p:nvPr/>
        </p:nvSpPr>
        <p:spPr>
          <a:xfrm>
            <a:off x="3863027" y="5699979"/>
            <a:ext cx="601800" cy="301382"/>
          </a:xfrm>
          <a:prstGeom prst="roundRect">
            <a:avLst/>
          </a:prstGeom>
          <a:solidFill>
            <a:schemeClr val="bg1"/>
          </a:solidFill>
          <a:ln>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a:solidFill>
                  <a:schemeClr val="tx1"/>
                </a:solidFill>
                <a:latin typeface="+mn-ea"/>
              </a:rPr>
              <a:t>任意</a:t>
            </a:r>
            <a:endParaRPr lang="en-US" altLang="ja-JP" sz="1200">
              <a:solidFill>
                <a:schemeClr val="tx1"/>
              </a:solidFill>
              <a:latin typeface="+mn-ea"/>
            </a:endParaRPr>
          </a:p>
        </p:txBody>
      </p:sp>
    </p:spTree>
    <p:extLst>
      <p:ext uri="{BB962C8B-B14F-4D97-AF65-F5344CB8AC3E}">
        <p14:creationId xmlns:p14="http://schemas.microsoft.com/office/powerpoint/2010/main" val="35043368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1D69F7-0012-DDAE-73C4-48BF03D7B151}"/>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2FB75959-1751-1451-7AD5-F4E84510227D}"/>
              </a:ext>
            </a:extLst>
          </p:cNvPr>
          <p:cNvSpPr txBox="1">
            <a:spLocks/>
          </p:cNvSpPr>
          <p:nvPr/>
        </p:nvSpPr>
        <p:spPr>
          <a:xfrm>
            <a:off x="264000" y="260648"/>
            <a:ext cx="9360000" cy="971252"/>
          </a:xfrm>
          <a:prstGeom prst="rect">
            <a:avLst/>
          </a:prstGeom>
        </p:spPr>
        <p:txBody>
          <a:bodyPr/>
          <a:lstStyle>
            <a:lvl1pPr algn="l" defTabSz="914324" rtl="0" eaLnBrk="1" latinLnBrk="0" hangingPunct="1">
              <a:lnSpc>
                <a:spcPct val="90000"/>
              </a:lnSpc>
              <a:spcBef>
                <a:spcPct val="0"/>
              </a:spcBef>
              <a:buNone/>
              <a:defRPr kumimoji="1" sz="4000" kern="1200">
                <a:solidFill>
                  <a:schemeClr val="tx1"/>
                </a:solidFill>
                <a:latin typeface="メイリオ" panose="020B0604030504040204" pitchFamily="50" charset="-128"/>
                <a:ea typeface="メイリオ" panose="020B0604030504040204" pitchFamily="50" charset="-128"/>
                <a:cs typeface="+mj-cs"/>
              </a:defRPr>
            </a:lvl1pPr>
          </a:lstStyle>
          <a:p>
            <a:r>
              <a:rPr lang="en-US" altLang="ja-JP" sz="2000" b="1" dirty="0">
                <a:latin typeface="+mn-ea"/>
                <a:ea typeface="+mn-ea"/>
              </a:rPr>
              <a:t>OSS</a:t>
            </a:r>
            <a:r>
              <a:rPr lang="ja-JP" altLang="en-US" sz="2000" b="1" dirty="0">
                <a:latin typeface="+mn-ea"/>
                <a:ea typeface="+mn-ea"/>
              </a:rPr>
              <a:t>版機能構成概要　</a:t>
            </a:r>
            <a:r>
              <a:rPr lang="en-US" altLang="ja-JP" sz="2000" b="1" dirty="0">
                <a:latin typeface="+mn-ea"/>
                <a:ea typeface="+mn-ea"/>
              </a:rPr>
              <a:t>3.</a:t>
            </a:r>
            <a:r>
              <a:rPr lang="ja-JP" altLang="en-US" sz="2000" b="1" dirty="0">
                <a:latin typeface="+mn-ea"/>
                <a:ea typeface="+mn-ea"/>
              </a:rPr>
              <a:t>職員向け機能概要</a:t>
            </a:r>
            <a:br>
              <a:rPr lang="en-US" altLang="ja-JP" sz="2000" b="1" dirty="0">
                <a:latin typeface="+mn-ea"/>
                <a:ea typeface="+mn-ea"/>
              </a:rPr>
            </a:br>
            <a:r>
              <a:rPr lang="en-US" altLang="ja-JP" sz="3199" b="1" dirty="0">
                <a:latin typeface="+mn-ea"/>
                <a:ea typeface="+mn-ea"/>
              </a:rPr>
              <a:t>3-1.</a:t>
            </a:r>
            <a:r>
              <a:rPr lang="ja-JP" altLang="en-US" sz="3199" b="1" dirty="0">
                <a:latin typeface="+mn-ea"/>
                <a:ea typeface="+mn-ea"/>
              </a:rPr>
              <a:t>職員向け管理機能</a:t>
            </a:r>
          </a:p>
        </p:txBody>
      </p:sp>
      <p:sp>
        <p:nvSpPr>
          <p:cNvPr id="45" name="正方形/長方形 44">
            <a:extLst>
              <a:ext uri="{FF2B5EF4-FFF2-40B4-BE49-F238E27FC236}">
                <a16:creationId xmlns:a16="http://schemas.microsoft.com/office/drawing/2014/main" id="{F1770278-1B90-6E54-7D79-86F1FBBBD546}"/>
              </a:ext>
            </a:extLst>
          </p:cNvPr>
          <p:cNvSpPr/>
          <p:nvPr/>
        </p:nvSpPr>
        <p:spPr>
          <a:xfrm>
            <a:off x="5793342" y="2013630"/>
            <a:ext cx="1440000" cy="432000"/>
          </a:xfrm>
          <a:prstGeom prst="rect">
            <a:avLst/>
          </a:prstGeom>
          <a:solidFill>
            <a:schemeClr val="bg1"/>
          </a:solidFill>
          <a:ln w="381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a:ln>
                  <a:noFill/>
                </a:ln>
                <a:solidFill>
                  <a:sysClr val="windowText" lastClr="000000"/>
                </a:solidFill>
                <a:effectLst/>
                <a:uLnTx/>
                <a:uFillTx/>
                <a:latin typeface="+mn-ea"/>
                <a:cs typeface="+mn-cs"/>
              </a:rPr>
              <a:t>職員用ホーム画面</a:t>
            </a:r>
            <a:endParaRPr kumimoji="1" lang="en-US" altLang="ja-JP" sz="1200" b="0" i="0" u="none" strike="noStrike" kern="0" cap="none" spc="0" normalizeH="0" baseline="0" noProof="0">
              <a:ln>
                <a:noFill/>
              </a:ln>
              <a:solidFill>
                <a:sysClr val="windowText" lastClr="000000"/>
              </a:solidFill>
              <a:effectLst/>
              <a:uLnTx/>
              <a:uFillTx/>
              <a:latin typeface="+mn-ea"/>
              <a:cs typeface="+mn-cs"/>
            </a:endParaRPr>
          </a:p>
        </p:txBody>
      </p:sp>
      <p:sp>
        <p:nvSpPr>
          <p:cNvPr id="64" name="正方形/長方形 63">
            <a:extLst>
              <a:ext uri="{FF2B5EF4-FFF2-40B4-BE49-F238E27FC236}">
                <a16:creationId xmlns:a16="http://schemas.microsoft.com/office/drawing/2014/main" id="{727FB779-70E9-4882-87FD-D8E6C1AF4B37}"/>
              </a:ext>
            </a:extLst>
          </p:cNvPr>
          <p:cNvSpPr/>
          <p:nvPr/>
        </p:nvSpPr>
        <p:spPr>
          <a:xfrm>
            <a:off x="7708671" y="2013630"/>
            <a:ext cx="1440000" cy="432000"/>
          </a:xfrm>
          <a:prstGeom prst="rect">
            <a:avLst/>
          </a:prstGeom>
          <a:solidFill>
            <a:schemeClr val="bg1"/>
          </a:solidFill>
          <a:ln w="381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a:ln>
                  <a:noFill/>
                </a:ln>
                <a:solidFill>
                  <a:sysClr val="windowText" lastClr="000000"/>
                </a:solidFill>
                <a:effectLst/>
                <a:uLnTx/>
                <a:uFillTx/>
                <a:latin typeface="+mn-ea"/>
                <a:cs typeface="+mn-cs"/>
              </a:rPr>
              <a:t>職員アカウント</a:t>
            </a:r>
            <a:endParaRPr kumimoji="1" lang="en-US" altLang="ja-JP" sz="1200" b="0" i="0" u="none" strike="noStrike" kern="0" cap="none" spc="0" normalizeH="0" baseline="0" noProof="0">
              <a:ln>
                <a:noFill/>
              </a:ln>
              <a:solidFill>
                <a:sysClr val="windowText" lastClr="000000"/>
              </a:solidFill>
              <a:effectLst/>
              <a:uLnTx/>
              <a:uFillTx/>
              <a:latin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1200" kern="0">
                <a:solidFill>
                  <a:sysClr val="windowText" lastClr="000000"/>
                </a:solidFill>
                <a:latin typeface="+mn-ea"/>
              </a:rPr>
              <a:t>管理</a:t>
            </a:r>
            <a:r>
              <a:rPr kumimoji="1" lang="ja-JP" altLang="en-US" sz="1200" b="0" i="0" u="none" strike="noStrike" kern="0" cap="none" spc="0" normalizeH="0" baseline="0" noProof="0">
                <a:ln>
                  <a:noFill/>
                </a:ln>
                <a:solidFill>
                  <a:sysClr val="windowText" lastClr="000000"/>
                </a:solidFill>
                <a:effectLst/>
                <a:uLnTx/>
                <a:uFillTx/>
                <a:latin typeface="+mn-ea"/>
                <a:cs typeface="+mn-cs"/>
              </a:rPr>
              <a:t>画面</a:t>
            </a:r>
          </a:p>
        </p:txBody>
      </p:sp>
      <p:sp>
        <p:nvSpPr>
          <p:cNvPr id="65" name="正方形/長方形 64">
            <a:extLst>
              <a:ext uri="{FF2B5EF4-FFF2-40B4-BE49-F238E27FC236}">
                <a16:creationId xmlns:a16="http://schemas.microsoft.com/office/drawing/2014/main" id="{EFB74F78-0DC8-4505-56EF-26305E7D2709}"/>
              </a:ext>
            </a:extLst>
          </p:cNvPr>
          <p:cNvSpPr/>
          <p:nvPr/>
        </p:nvSpPr>
        <p:spPr>
          <a:xfrm>
            <a:off x="7708671" y="2589218"/>
            <a:ext cx="1440000" cy="764570"/>
          </a:xfrm>
          <a:prstGeom prst="rect">
            <a:avLst/>
          </a:prstGeom>
          <a:solidFill>
            <a:schemeClr val="bg1"/>
          </a:solidFill>
          <a:ln w="38100" cap="flat" cmpd="sng" algn="ctr">
            <a:solidFill>
              <a:schemeClr val="tx1">
                <a:lumMod val="50000"/>
                <a:lumOff val="50000"/>
              </a:schemeClr>
            </a:solidFill>
            <a:prstDash val="solid"/>
          </a:ln>
          <a:effectLst/>
        </p:spPr>
        <p:txBody>
          <a:bodyPr lIns="36000" tIns="36000" rIns="36000" bIns="36000"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dirty="0">
                <a:ln>
                  <a:noFill/>
                </a:ln>
                <a:solidFill>
                  <a:sysClr val="windowText" lastClr="000000"/>
                </a:solidFill>
                <a:effectLst/>
                <a:uLnTx/>
                <a:uFillTx/>
                <a:latin typeface="+mn-ea"/>
                <a:cs typeface="+mn-cs"/>
              </a:rPr>
              <a:t>住民アカウント</a:t>
            </a:r>
            <a:endParaRPr kumimoji="1" lang="en-US" altLang="ja-JP" sz="1200" b="0" i="0" u="none" strike="noStrike" kern="0" cap="none" spc="0" normalizeH="0" baseline="0" noProof="0" dirty="0">
              <a:ln>
                <a:noFill/>
              </a:ln>
              <a:solidFill>
                <a:sysClr val="windowText" lastClr="000000"/>
              </a:solidFill>
              <a:effectLst/>
              <a:uLnTx/>
              <a:uFillTx/>
              <a:latin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1200" kern="0" dirty="0">
                <a:solidFill>
                  <a:sysClr val="windowText" lastClr="000000"/>
                </a:solidFill>
                <a:latin typeface="+mn-ea"/>
              </a:rPr>
              <a:t>検索画面</a:t>
            </a:r>
            <a:endParaRPr kumimoji="1" lang="ja-JP" altLang="en-US" sz="1200" b="0" i="0" u="none" strike="noStrike" kern="0" cap="none" spc="0" normalizeH="0" baseline="0" noProof="0" dirty="0">
              <a:ln>
                <a:noFill/>
              </a:ln>
              <a:solidFill>
                <a:sysClr val="windowText" lastClr="000000"/>
              </a:solidFill>
              <a:effectLst/>
              <a:uLnTx/>
              <a:uFillTx/>
              <a:latin typeface="+mn-ea"/>
              <a:cs typeface="+mn-cs"/>
            </a:endParaRPr>
          </a:p>
        </p:txBody>
      </p:sp>
      <p:sp>
        <p:nvSpPr>
          <p:cNvPr id="66" name="正方形/長方形 65">
            <a:extLst>
              <a:ext uri="{FF2B5EF4-FFF2-40B4-BE49-F238E27FC236}">
                <a16:creationId xmlns:a16="http://schemas.microsoft.com/office/drawing/2014/main" id="{022739C3-1BEC-582F-6EB4-1C21897A2DAE}"/>
              </a:ext>
            </a:extLst>
          </p:cNvPr>
          <p:cNvSpPr/>
          <p:nvPr/>
        </p:nvSpPr>
        <p:spPr>
          <a:xfrm>
            <a:off x="7708671" y="5990250"/>
            <a:ext cx="1440000" cy="432000"/>
          </a:xfrm>
          <a:prstGeom prst="rect">
            <a:avLst/>
          </a:prstGeom>
          <a:solidFill>
            <a:schemeClr val="bg1"/>
          </a:solidFill>
          <a:ln w="381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1200" kern="0">
                <a:solidFill>
                  <a:sysClr val="windowText" lastClr="000000"/>
                </a:solidFill>
                <a:latin typeface="+mn-ea"/>
              </a:rPr>
              <a:t>ログアウト画面</a:t>
            </a:r>
            <a:endParaRPr lang="en-US" altLang="ja-JP" sz="1200" kern="0">
              <a:solidFill>
                <a:sysClr val="windowText" lastClr="000000"/>
              </a:solidFill>
              <a:latin typeface="+mn-ea"/>
            </a:endParaRPr>
          </a:p>
        </p:txBody>
      </p:sp>
      <p:cxnSp>
        <p:nvCxnSpPr>
          <p:cNvPr id="67" name="コネクタ: カギ線 66">
            <a:extLst>
              <a:ext uri="{FF2B5EF4-FFF2-40B4-BE49-F238E27FC236}">
                <a16:creationId xmlns:a16="http://schemas.microsoft.com/office/drawing/2014/main" id="{38FA80A9-717A-5ED1-8599-221A44847FBF}"/>
              </a:ext>
            </a:extLst>
          </p:cNvPr>
          <p:cNvCxnSpPr>
            <a:cxnSpLocks/>
            <a:stCxn id="45" idx="3"/>
            <a:endCxn id="65" idx="1"/>
          </p:cNvCxnSpPr>
          <p:nvPr/>
        </p:nvCxnSpPr>
        <p:spPr>
          <a:xfrm>
            <a:off x="7233342" y="2229630"/>
            <a:ext cx="475329" cy="741873"/>
          </a:xfrm>
          <a:prstGeom prst="bentConnector3">
            <a:avLst>
              <a:gd name="adj1" fmla="val 50000"/>
            </a:avLst>
          </a:prstGeom>
          <a:noFill/>
          <a:ln w="19050" cap="flat" cmpd="sng" algn="ctr">
            <a:solidFill>
              <a:schemeClr val="tx1">
                <a:lumMod val="50000"/>
                <a:lumOff val="50000"/>
              </a:schemeClr>
            </a:solidFill>
            <a:prstDash val="solid"/>
            <a:tailEnd type="triangle"/>
          </a:ln>
          <a:effectLst/>
        </p:spPr>
      </p:cxnSp>
      <p:cxnSp>
        <p:nvCxnSpPr>
          <p:cNvPr id="68" name="直線矢印コネクタ 67">
            <a:extLst>
              <a:ext uri="{FF2B5EF4-FFF2-40B4-BE49-F238E27FC236}">
                <a16:creationId xmlns:a16="http://schemas.microsoft.com/office/drawing/2014/main" id="{BFFE662C-A67A-C764-4A06-518CC104CEED}"/>
              </a:ext>
            </a:extLst>
          </p:cNvPr>
          <p:cNvCxnSpPr>
            <a:cxnSpLocks/>
            <a:stCxn id="45" idx="3"/>
            <a:endCxn id="64" idx="1"/>
          </p:cNvCxnSpPr>
          <p:nvPr/>
        </p:nvCxnSpPr>
        <p:spPr>
          <a:xfrm>
            <a:off x="7233342" y="2229630"/>
            <a:ext cx="475329" cy="0"/>
          </a:xfrm>
          <a:prstGeom prst="straightConnector1">
            <a:avLst/>
          </a:prstGeom>
          <a:noFill/>
          <a:ln w="19050" cap="flat" cmpd="sng" algn="ctr">
            <a:solidFill>
              <a:schemeClr val="tx1">
                <a:lumMod val="50000"/>
                <a:lumOff val="50000"/>
              </a:schemeClr>
            </a:solidFill>
            <a:prstDash val="solid"/>
            <a:tailEnd type="triangle"/>
          </a:ln>
          <a:effectLst/>
        </p:spPr>
      </p:cxnSp>
      <p:sp>
        <p:nvSpPr>
          <p:cNvPr id="69" name="正方形/長方形 68">
            <a:extLst>
              <a:ext uri="{FF2B5EF4-FFF2-40B4-BE49-F238E27FC236}">
                <a16:creationId xmlns:a16="http://schemas.microsoft.com/office/drawing/2014/main" id="{7FAA4E58-EB14-3580-00E9-40B4F5AF859C}"/>
              </a:ext>
            </a:extLst>
          </p:cNvPr>
          <p:cNvSpPr/>
          <p:nvPr/>
        </p:nvSpPr>
        <p:spPr>
          <a:xfrm>
            <a:off x="7708671" y="3486963"/>
            <a:ext cx="1440000" cy="764570"/>
          </a:xfrm>
          <a:prstGeom prst="rect">
            <a:avLst/>
          </a:prstGeom>
          <a:solidFill>
            <a:schemeClr val="bg1"/>
          </a:solidFill>
          <a:ln w="38100" cap="flat" cmpd="sng" algn="ctr">
            <a:solidFill>
              <a:schemeClr val="tx1">
                <a:lumMod val="50000"/>
                <a:lumOff val="50000"/>
              </a:schemeClr>
            </a:solidFill>
            <a:prstDash val="solid"/>
          </a:ln>
          <a:effectLst/>
        </p:spPr>
        <p:txBody>
          <a:bodyPr lIns="36000" tIns="36000" rIns="36000" bIns="36000"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1200" kern="0" dirty="0">
                <a:solidFill>
                  <a:sysClr val="windowText" lastClr="000000"/>
                </a:solidFill>
                <a:latin typeface="+mn-ea"/>
              </a:rPr>
              <a:t>チェックイン情報</a:t>
            </a:r>
            <a:endParaRPr lang="en-US" altLang="ja-JP" sz="1200" kern="0" dirty="0">
              <a:solidFill>
                <a:sysClr val="windowText" lastClr="000000"/>
              </a:solidFill>
              <a:latin typeface="+mn-ea"/>
            </a:endParaRPr>
          </a:p>
          <a:p>
            <a:pPr algn="ctr"/>
            <a:r>
              <a:rPr lang="ja-JP" altLang="en-US" sz="1200" kern="0" dirty="0">
                <a:solidFill>
                  <a:sysClr val="windowText" lastClr="000000"/>
                </a:solidFill>
                <a:latin typeface="+mn-ea"/>
              </a:rPr>
              <a:t>検索画面</a:t>
            </a:r>
          </a:p>
        </p:txBody>
      </p:sp>
      <p:cxnSp>
        <p:nvCxnSpPr>
          <p:cNvPr id="70" name="コネクタ: カギ線 69">
            <a:extLst>
              <a:ext uri="{FF2B5EF4-FFF2-40B4-BE49-F238E27FC236}">
                <a16:creationId xmlns:a16="http://schemas.microsoft.com/office/drawing/2014/main" id="{4710EE00-2C84-A05D-5BB1-74990A9312C8}"/>
              </a:ext>
            </a:extLst>
          </p:cNvPr>
          <p:cNvCxnSpPr>
            <a:cxnSpLocks/>
            <a:stCxn id="45" idx="3"/>
            <a:endCxn id="69" idx="1"/>
          </p:cNvCxnSpPr>
          <p:nvPr/>
        </p:nvCxnSpPr>
        <p:spPr>
          <a:xfrm>
            <a:off x="7233342" y="2229630"/>
            <a:ext cx="475329" cy="1639618"/>
          </a:xfrm>
          <a:prstGeom prst="bentConnector3">
            <a:avLst>
              <a:gd name="adj1" fmla="val 50000"/>
            </a:avLst>
          </a:prstGeom>
          <a:noFill/>
          <a:ln w="19050" cap="flat" cmpd="sng" algn="ctr">
            <a:solidFill>
              <a:schemeClr val="tx1">
                <a:lumMod val="50000"/>
                <a:lumOff val="50000"/>
              </a:schemeClr>
            </a:solidFill>
            <a:prstDash val="solid"/>
            <a:tailEnd type="triangle"/>
          </a:ln>
          <a:effectLst/>
        </p:spPr>
      </p:cxnSp>
      <p:sp>
        <p:nvSpPr>
          <p:cNvPr id="71" name="正方形/長方形 70">
            <a:extLst>
              <a:ext uri="{FF2B5EF4-FFF2-40B4-BE49-F238E27FC236}">
                <a16:creationId xmlns:a16="http://schemas.microsoft.com/office/drawing/2014/main" id="{7B10476F-1138-4C9F-FABE-B218341DF6AA}"/>
              </a:ext>
            </a:extLst>
          </p:cNvPr>
          <p:cNvSpPr/>
          <p:nvPr/>
        </p:nvSpPr>
        <p:spPr>
          <a:xfrm>
            <a:off x="7708671" y="4399602"/>
            <a:ext cx="1440000" cy="432000"/>
          </a:xfrm>
          <a:prstGeom prst="rect">
            <a:avLst/>
          </a:prstGeom>
          <a:solidFill>
            <a:schemeClr val="bg1"/>
          </a:solidFill>
          <a:ln w="381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1200" kern="0">
                <a:solidFill>
                  <a:sysClr val="windowText" lastClr="000000"/>
                </a:solidFill>
                <a:latin typeface="+mn-ea"/>
              </a:rPr>
              <a:t>施設マスタ</a:t>
            </a:r>
            <a:endParaRPr lang="en-US" altLang="ja-JP" sz="1200" kern="0">
              <a:solidFill>
                <a:sysClr val="windowText" lastClr="000000"/>
              </a:solidFill>
              <a:latin typeface="+mn-ea"/>
            </a:endParaRPr>
          </a:p>
          <a:p>
            <a:pPr algn="ctr"/>
            <a:r>
              <a:rPr lang="ja-JP" altLang="en-US" sz="1200" kern="0">
                <a:solidFill>
                  <a:sysClr val="windowText" lastClr="000000"/>
                </a:solidFill>
                <a:latin typeface="+mn-ea"/>
              </a:rPr>
              <a:t>管理画面</a:t>
            </a:r>
            <a:endParaRPr lang="en-US" altLang="ja-JP" sz="1200" kern="0">
              <a:solidFill>
                <a:sysClr val="windowText" lastClr="000000"/>
              </a:solidFill>
              <a:latin typeface="+mn-ea"/>
            </a:endParaRPr>
          </a:p>
        </p:txBody>
      </p:sp>
      <p:cxnSp>
        <p:nvCxnSpPr>
          <p:cNvPr id="72" name="コネクタ: カギ線 71">
            <a:extLst>
              <a:ext uri="{FF2B5EF4-FFF2-40B4-BE49-F238E27FC236}">
                <a16:creationId xmlns:a16="http://schemas.microsoft.com/office/drawing/2014/main" id="{77BF76AA-796B-FB87-CC89-FBF01DD64480}"/>
              </a:ext>
            </a:extLst>
          </p:cNvPr>
          <p:cNvCxnSpPr>
            <a:cxnSpLocks/>
            <a:stCxn id="45" idx="3"/>
            <a:endCxn id="71" idx="1"/>
          </p:cNvCxnSpPr>
          <p:nvPr/>
        </p:nvCxnSpPr>
        <p:spPr>
          <a:xfrm>
            <a:off x="7233342" y="2229630"/>
            <a:ext cx="475329" cy="2385972"/>
          </a:xfrm>
          <a:prstGeom prst="bentConnector3">
            <a:avLst>
              <a:gd name="adj1" fmla="val 50000"/>
            </a:avLst>
          </a:prstGeom>
          <a:noFill/>
          <a:ln w="19050" cap="flat" cmpd="sng" algn="ctr">
            <a:solidFill>
              <a:schemeClr val="tx1">
                <a:lumMod val="50000"/>
                <a:lumOff val="50000"/>
              </a:schemeClr>
            </a:solidFill>
            <a:prstDash val="solid"/>
            <a:tailEnd type="triangle"/>
          </a:ln>
          <a:effectLst/>
        </p:spPr>
      </p:cxnSp>
      <p:sp>
        <p:nvSpPr>
          <p:cNvPr id="73" name="正方形/長方形 72">
            <a:extLst>
              <a:ext uri="{FF2B5EF4-FFF2-40B4-BE49-F238E27FC236}">
                <a16:creationId xmlns:a16="http://schemas.microsoft.com/office/drawing/2014/main" id="{1430F520-24EE-E84C-CB1B-4B3686ADCC63}"/>
              </a:ext>
            </a:extLst>
          </p:cNvPr>
          <p:cNvSpPr/>
          <p:nvPr/>
        </p:nvSpPr>
        <p:spPr>
          <a:xfrm>
            <a:off x="7708671" y="5194926"/>
            <a:ext cx="1440000" cy="432000"/>
          </a:xfrm>
          <a:prstGeom prst="rect">
            <a:avLst/>
          </a:prstGeom>
          <a:solidFill>
            <a:schemeClr val="bg1"/>
          </a:solidFill>
          <a:ln w="381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1200" kern="0">
                <a:solidFill>
                  <a:sysClr val="windowText" lastClr="000000"/>
                </a:solidFill>
                <a:latin typeface="+mn-ea"/>
              </a:rPr>
              <a:t>イベントマスタ</a:t>
            </a:r>
            <a:endParaRPr lang="en-US" altLang="ja-JP" sz="1200" kern="0">
              <a:solidFill>
                <a:sysClr val="windowText" lastClr="000000"/>
              </a:solidFill>
              <a:latin typeface="+mn-ea"/>
            </a:endParaRPr>
          </a:p>
          <a:p>
            <a:pPr algn="ctr"/>
            <a:r>
              <a:rPr lang="ja-JP" altLang="en-US" sz="1200" kern="0">
                <a:solidFill>
                  <a:sysClr val="windowText" lastClr="000000"/>
                </a:solidFill>
                <a:latin typeface="+mn-ea"/>
              </a:rPr>
              <a:t>管理画面</a:t>
            </a:r>
            <a:endParaRPr lang="en-US" altLang="ja-JP" sz="1200" kern="0">
              <a:solidFill>
                <a:sysClr val="windowText" lastClr="000000"/>
              </a:solidFill>
              <a:latin typeface="+mn-ea"/>
            </a:endParaRPr>
          </a:p>
        </p:txBody>
      </p:sp>
      <p:cxnSp>
        <p:nvCxnSpPr>
          <p:cNvPr id="74" name="コネクタ: カギ線 73">
            <a:extLst>
              <a:ext uri="{FF2B5EF4-FFF2-40B4-BE49-F238E27FC236}">
                <a16:creationId xmlns:a16="http://schemas.microsoft.com/office/drawing/2014/main" id="{7FC82220-C5E3-55DE-16B8-DA79927B1DCE}"/>
              </a:ext>
            </a:extLst>
          </p:cNvPr>
          <p:cNvCxnSpPr>
            <a:cxnSpLocks/>
            <a:stCxn id="45" idx="3"/>
            <a:endCxn id="73" idx="1"/>
          </p:cNvCxnSpPr>
          <p:nvPr/>
        </p:nvCxnSpPr>
        <p:spPr>
          <a:xfrm>
            <a:off x="7233342" y="2229630"/>
            <a:ext cx="475329" cy="3181296"/>
          </a:xfrm>
          <a:prstGeom prst="bentConnector3">
            <a:avLst>
              <a:gd name="adj1" fmla="val 50000"/>
            </a:avLst>
          </a:prstGeom>
          <a:noFill/>
          <a:ln w="19050" cap="flat" cmpd="sng" algn="ctr">
            <a:solidFill>
              <a:schemeClr val="tx1">
                <a:lumMod val="50000"/>
                <a:lumOff val="50000"/>
              </a:schemeClr>
            </a:solidFill>
            <a:prstDash val="solid"/>
            <a:tailEnd type="triangle"/>
          </a:ln>
          <a:effectLst/>
        </p:spPr>
      </p:cxnSp>
      <p:cxnSp>
        <p:nvCxnSpPr>
          <p:cNvPr id="75" name="コネクタ: カギ線 74">
            <a:extLst>
              <a:ext uri="{FF2B5EF4-FFF2-40B4-BE49-F238E27FC236}">
                <a16:creationId xmlns:a16="http://schemas.microsoft.com/office/drawing/2014/main" id="{E7809884-C9DF-4966-1707-030BD8F4C845}"/>
              </a:ext>
            </a:extLst>
          </p:cNvPr>
          <p:cNvCxnSpPr>
            <a:cxnSpLocks/>
            <a:stCxn id="45" idx="3"/>
            <a:endCxn id="66" idx="1"/>
          </p:cNvCxnSpPr>
          <p:nvPr/>
        </p:nvCxnSpPr>
        <p:spPr>
          <a:xfrm>
            <a:off x="7233342" y="2229630"/>
            <a:ext cx="475329" cy="3976620"/>
          </a:xfrm>
          <a:prstGeom prst="bentConnector3">
            <a:avLst>
              <a:gd name="adj1" fmla="val 50000"/>
            </a:avLst>
          </a:prstGeom>
          <a:noFill/>
          <a:ln w="19050" cap="flat" cmpd="sng" algn="ctr">
            <a:solidFill>
              <a:schemeClr val="tx1">
                <a:lumMod val="50000"/>
                <a:lumOff val="50000"/>
              </a:schemeClr>
            </a:solidFill>
            <a:prstDash val="solid"/>
            <a:tailEnd type="triangle"/>
          </a:ln>
          <a:effectLst/>
        </p:spPr>
      </p:cxnSp>
      <p:cxnSp>
        <p:nvCxnSpPr>
          <p:cNvPr id="103" name="コネクタ: カギ線 102">
            <a:extLst>
              <a:ext uri="{FF2B5EF4-FFF2-40B4-BE49-F238E27FC236}">
                <a16:creationId xmlns:a16="http://schemas.microsoft.com/office/drawing/2014/main" id="{CBB8844F-0A72-E708-A303-F5CAFBA97D85}"/>
              </a:ext>
            </a:extLst>
          </p:cNvPr>
          <p:cNvCxnSpPr>
            <a:cxnSpLocks/>
            <a:stCxn id="64" idx="3"/>
            <a:endCxn id="58" idx="1"/>
          </p:cNvCxnSpPr>
          <p:nvPr/>
        </p:nvCxnSpPr>
        <p:spPr>
          <a:xfrm>
            <a:off x="9148671" y="2229630"/>
            <a:ext cx="475329" cy="43077"/>
          </a:xfrm>
          <a:prstGeom prst="bentConnector3">
            <a:avLst>
              <a:gd name="adj1" fmla="val 50000"/>
            </a:avLst>
          </a:prstGeom>
          <a:noFill/>
          <a:ln w="19050" cap="flat" cmpd="sng" algn="ctr">
            <a:solidFill>
              <a:schemeClr val="tx1">
                <a:lumMod val="50000"/>
                <a:lumOff val="50000"/>
              </a:schemeClr>
            </a:solidFill>
            <a:prstDash val="solid"/>
            <a:tailEnd type="triangle"/>
          </a:ln>
          <a:effectLst/>
        </p:spPr>
      </p:cxnSp>
      <p:cxnSp>
        <p:nvCxnSpPr>
          <p:cNvPr id="107" name="コネクタ: カギ線 106">
            <a:extLst>
              <a:ext uri="{FF2B5EF4-FFF2-40B4-BE49-F238E27FC236}">
                <a16:creationId xmlns:a16="http://schemas.microsoft.com/office/drawing/2014/main" id="{4552DB62-3653-413F-4067-FFE6580D6E69}"/>
              </a:ext>
            </a:extLst>
          </p:cNvPr>
          <p:cNvCxnSpPr>
            <a:cxnSpLocks/>
            <a:stCxn id="64" idx="3"/>
            <a:endCxn id="14" idx="1"/>
          </p:cNvCxnSpPr>
          <p:nvPr/>
        </p:nvCxnSpPr>
        <p:spPr>
          <a:xfrm>
            <a:off x="9148671" y="2229630"/>
            <a:ext cx="475329" cy="781797"/>
          </a:xfrm>
          <a:prstGeom prst="bentConnector3">
            <a:avLst>
              <a:gd name="adj1" fmla="val 50000"/>
            </a:avLst>
          </a:prstGeom>
          <a:noFill/>
          <a:ln w="19050" cap="flat" cmpd="sng" algn="ctr">
            <a:solidFill>
              <a:schemeClr val="tx1">
                <a:lumMod val="50000"/>
                <a:lumOff val="50000"/>
              </a:schemeClr>
            </a:solidFill>
            <a:prstDash val="solid"/>
            <a:tailEnd type="triangle"/>
          </a:ln>
          <a:effectLst/>
        </p:spPr>
      </p:cxnSp>
      <p:cxnSp>
        <p:nvCxnSpPr>
          <p:cNvPr id="88" name="コネクタ: カギ線 87">
            <a:extLst>
              <a:ext uri="{FF2B5EF4-FFF2-40B4-BE49-F238E27FC236}">
                <a16:creationId xmlns:a16="http://schemas.microsoft.com/office/drawing/2014/main" id="{A6B981C1-7F31-3521-08CE-FFF3324EF5EF}"/>
              </a:ext>
            </a:extLst>
          </p:cNvPr>
          <p:cNvCxnSpPr>
            <a:cxnSpLocks/>
            <a:stCxn id="73" idx="3"/>
            <a:endCxn id="23" idx="1"/>
          </p:cNvCxnSpPr>
          <p:nvPr/>
        </p:nvCxnSpPr>
        <p:spPr>
          <a:xfrm flipV="1">
            <a:off x="9148671" y="5310415"/>
            <a:ext cx="475329" cy="100511"/>
          </a:xfrm>
          <a:prstGeom prst="bentConnector3">
            <a:avLst>
              <a:gd name="adj1" fmla="val 50000"/>
            </a:avLst>
          </a:prstGeom>
          <a:noFill/>
          <a:ln w="19050" cap="flat" cmpd="sng" algn="ctr">
            <a:solidFill>
              <a:schemeClr val="tx1">
                <a:lumMod val="50000"/>
                <a:lumOff val="50000"/>
              </a:schemeClr>
            </a:solidFill>
            <a:prstDash val="solid"/>
            <a:tailEnd type="triangle"/>
          </a:ln>
          <a:effectLst/>
        </p:spPr>
      </p:cxnSp>
      <p:cxnSp>
        <p:nvCxnSpPr>
          <p:cNvPr id="92" name="コネクタ: カギ線 91">
            <a:extLst>
              <a:ext uri="{FF2B5EF4-FFF2-40B4-BE49-F238E27FC236}">
                <a16:creationId xmlns:a16="http://schemas.microsoft.com/office/drawing/2014/main" id="{AC719283-65D3-63AD-383E-372CEF7C6E8A}"/>
              </a:ext>
            </a:extLst>
          </p:cNvPr>
          <p:cNvCxnSpPr>
            <a:cxnSpLocks/>
            <a:stCxn id="73" idx="3"/>
            <a:endCxn id="25" idx="1"/>
          </p:cNvCxnSpPr>
          <p:nvPr/>
        </p:nvCxnSpPr>
        <p:spPr>
          <a:xfrm>
            <a:off x="9148671" y="5410926"/>
            <a:ext cx="475329" cy="638209"/>
          </a:xfrm>
          <a:prstGeom prst="bentConnector3">
            <a:avLst>
              <a:gd name="adj1" fmla="val 50000"/>
            </a:avLst>
          </a:prstGeom>
          <a:noFill/>
          <a:ln w="19050" cap="flat" cmpd="sng" algn="ctr">
            <a:solidFill>
              <a:schemeClr val="tx1">
                <a:lumMod val="50000"/>
                <a:lumOff val="50000"/>
              </a:schemeClr>
            </a:solidFill>
            <a:prstDash val="solid"/>
            <a:tailEnd type="triangle"/>
          </a:ln>
          <a:effectLst/>
        </p:spPr>
      </p:cxnSp>
      <p:cxnSp>
        <p:nvCxnSpPr>
          <p:cNvPr id="96" name="コネクタ: カギ線 95">
            <a:extLst>
              <a:ext uri="{FF2B5EF4-FFF2-40B4-BE49-F238E27FC236}">
                <a16:creationId xmlns:a16="http://schemas.microsoft.com/office/drawing/2014/main" id="{4E87A763-D802-A033-D2D6-634B279ABE6A}"/>
              </a:ext>
            </a:extLst>
          </p:cNvPr>
          <p:cNvCxnSpPr>
            <a:cxnSpLocks/>
            <a:stCxn id="71" idx="3"/>
            <a:endCxn id="18" idx="1"/>
          </p:cNvCxnSpPr>
          <p:nvPr/>
        </p:nvCxnSpPr>
        <p:spPr>
          <a:xfrm flipV="1">
            <a:off x="9148671" y="3851031"/>
            <a:ext cx="475329" cy="764571"/>
          </a:xfrm>
          <a:prstGeom prst="bentConnector3">
            <a:avLst>
              <a:gd name="adj1" fmla="val 50000"/>
            </a:avLst>
          </a:prstGeom>
          <a:noFill/>
          <a:ln w="19050" cap="flat" cmpd="sng" algn="ctr">
            <a:solidFill>
              <a:schemeClr val="tx1">
                <a:lumMod val="50000"/>
                <a:lumOff val="50000"/>
              </a:schemeClr>
            </a:solidFill>
            <a:prstDash val="solid"/>
            <a:tailEnd type="triangle"/>
          </a:ln>
          <a:effectLst/>
        </p:spPr>
      </p:cxnSp>
      <p:cxnSp>
        <p:nvCxnSpPr>
          <p:cNvPr id="100" name="コネクタ: カギ線 99">
            <a:extLst>
              <a:ext uri="{FF2B5EF4-FFF2-40B4-BE49-F238E27FC236}">
                <a16:creationId xmlns:a16="http://schemas.microsoft.com/office/drawing/2014/main" id="{3AA41322-3C93-7E63-73DE-CAA1174922B9}"/>
              </a:ext>
            </a:extLst>
          </p:cNvPr>
          <p:cNvCxnSpPr>
            <a:cxnSpLocks/>
            <a:stCxn id="71" idx="3"/>
            <a:endCxn id="20" idx="1"/>
          </p:cNvCxnSpPr>
          <p:nvPr/>
        </p:nvCxnSpPr>
        <p:spPr>
          <a:xfrm flipV="1">
            <a:off x="9148671" y="4430355"/>
            <a:ext cx="475329" cy="185247"/>
          </a:xfrm>
          <a:prstGeom prst="bentConnector3">
            <a:avLst>
              <a:gd name="adj1" fmla="val 50000"/>
            </a:avLst>
          </a:prstGeom>
          <a:noFill/>
          <a:ln w="19050" cap="flat" cmpd="sng" algn="ctr">
            <a:solidFill>
              <a:schemeClr val="tx1">
                <a:lumMod val="50000"/>
                <a:lumOff val="50000"/>
              </a:schemeClr>
            </a:solidFill>
            <a:prstDash val="solid"/>
            <a:tailEnd type="triangle"/>
          </a:ln>
          <a:effectLst/>
        </p:spPr>
      </p:cxnSp>
      <p:sp>
        <p:nvSpPr>
          <p:cNvPr id="58" name="正方形/長方形 57">
            <a:extLst>
              <a:ext uri="{FF2B5EF4-FFF2-40B4-BE49-F238E27FC236}">
                <a16:creationId xmlns:a16="http://schemas.microsoft.com/office/drawing/2014/main" id="{D5FA41A7-E7B6-E6DA-B909-C56365D3ACB8}"/>
              </a:ext>
            </a:extLst>
          </p:cNvPr>
          <p:cNvSpPr/>
          <p:nvPr/>
        </p:nvSpPr>
        <p:spPr>
          <a:xfrm>
            <a:off x="9624000" y="2009894"/>
            <a:ext cx="2237362" cy="525625"/>
          </a:xfrm>
          <a:prstGeom prst="rect">
            <a:avLst/>
          </a:prstGeom>
          <a:solidFill>
            <a:schemeClr val="bg1"/>
          </a:solidFill>
          <a:ln w="38100" cap="flat" cmpd="sng" algn="ctr">
            <a:solidFill>
              <a:schemeClr val="tx1">
                <a:lumMod val="50000"/>
                <a:lumOff val="50000"/>
              </a:schemeClr>
            </a:solidFill>
            <a:prstDash val="solid"/>
          </a:ln>
          <a:effectLst/>
        </p:spPr>
        <p:txBody>
          <a:bodyPr lIns="36000" tIns="36000" rIns="36000" bIns="36000"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defRPr/>
            </a:pPr>
            <a:r>
              <a:rPr lang="ja-JP" altLang="en-US" sz="1200" kern="0">
                <a:solidFill>
                  <a:sysClr val="windowText" lastClr="000000"/>
                </a:solidFill>
                <a:latin typeface="+mn-ea"/>
              </a:rPr>
              <a:t>職員アカウント登録画面</a:t>
            </a:r>
          </a:p>
        </p:txBody>
      </p:sp>
      <p:sp>
        <p:nvSpPr>
          <p:cNvPr id="59" name="正方形/長方形 58">
            <a:extLst>
              <a:ext uri="{FF2B5EF4-FFF2-40B4-BE49-F238E27FC236}">
                <a16:creationId xmlns:a16="http://schemas.microsoft.com/office/drawing/2014/main" id="{9DCC2690-1622-3090-EB9B-A5A98B575399}"/>
              </a:ext>
            </a:extLst>
          </p:cNvPr>
          <p:cNvSpPr/>
          <p:nvPr/>
        </p:nvSpPr>
        <p:spPr>
          <a:xfrm>
            <a:off x="10099329" y="2251996"/>
            <a:ext cx="1286704" cy="234035"/>
          </a:xfrm>
          <a:prstGeom prst="rect">
            <a:avLst/>
          </a:prstGeom>
          <a:solidFill>
            <a:schemeClr val="bg1"/>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defRPr/>
            </a:pPr>
            <a:r>
              <a:rPr lang="ja-JP" altLang="en-US" sz="1200" kern="0" dirty="0">
                <a:solidFill>
                  <a:sysClr val="windowText" lastClr="000000"/>
                </a:solidFill>
                <a:latin typeface="+mn-ea"/>
              </a:rPr>
              <a:t>登録</a:t>
            </a:r>
          </a:p>
        </p:txBody>
      </p:sp>
      <p:sp>
        <p:nvSpPr>
          <p:cNvPr id="14" name="正方形/長方形 13">
            <a:extLst>
              <a:ext uri="{FF2B5EF4-FFF2-40B4-BE49-F238E27FC236}">
                <a16:creationId xmlns:a16="http://schemas.microsoft.com/office/drawing/2014/main" id="{9BD9F991-8E01-5186-FB7E-8F61E53C7CD0}"/>
              </a:ext>
            </a:extLst>
          </p:cNvPr>
          <p:cNvSpPr/>
          <p:nvPr/>
        </p:nvSpPr>
        <p:spPr>
          <a:xfrm>
            <a:off x="9624000" y="2589218"/>
            <a:ext cx="2237362" cy="844417"/>
          </a:xfrm>
          <a:prstGeom prst="rect">
            <a:avLst/>
          </a:prstGeom>
          <a:solidFill>
            <a:schemeClr val="bg1"/>
          </a:solidFill>
          <a:ln w="38100" cap="flat" cmpd="sng" algn="ctr">
            <a:solidFill>
              <a:schemeClr val="tx1">
                <a:lumMod val="50000"/>
                <a:lumOff val="50000"/>
              </a:schemeClr>
            </a:solidFill>
            <a:prstDash val="solid"/>
          </a:ln>
          <a:effectLst/>
        </p:spPr>
        <p:txBody>
          <a:bodyPr lIns="36000" tIns="36000" rIns="36000" bIns="36000"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defRPr/>
            </a:pPr>
            <a:r>
              <a:rPr lang="ja-JP" altLang="en-US" sz="1200" kern="0">
                <a:solidFill>
                  <a:sysClr val="windowText" lastClr="000000"/>
                </a:solidFill>
                <a:latin typeface="+mn-ea"/>
              </a:rPr>
              <a:t>職員アカウント変更画面</a:t>
            </a:r>
          </a:p>
        </p:txBody>
      </p:sp>
      <p:sp>
        <p:nvSpPr>
          <p:cNvPr id="15" name="正方形/長方形 14">
            <a:extLst>
              <a:ext uri="{FF2B5EF4-FFF2-40B4-BE49-F238E27FC236}">
                <a16:creationId xmlns:a16="http://schemas.microsoft.com/office/drawing/2014/main" id="{CB6F4269-F35D-06DC-7082-5ECFDF68B311}"/>
              </a:ext>
            </a:extLst>
          </p:cNvPr>
          <p:cNvSpPr/>
          <p:nvPr/>
        </p:nvSpPr>
        <p:spPr>
          <a:xfrm>
            <a:off x="10099329" y="2831320"/>
            <a:ext cx="1286704" cy="234035"/>
          </a:xfrm>
          <a:prstGeom prst="rect">
            <a:avLst/>
          </a:prstGeom>
          <a:no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defRPr/>
            </a:pPr>
            <a:r>
              <a:rPr lang="ja-JP" altLang="en-US" sz="1200" kern="0">
                <a:solidFill>
                  <a:sysClr val="windowText" lastClr="000000"/>
                </a:solidFill>
                <a:latin typeface="+mn-ea"/>
              </a:rPr>
              <a:t>変更・削除</a:t>
            </a:r>
          </a:p>
        </p:txBody>
      </p:sp>
      <p:sp>
        <p:nvSpPr>
          <p:cNvPr id="18" name="正方形/長方形 17">
            <a:extLst>
              <a:ext uri="{FF2B5EF4-FFF2-40B4-BE49-F238E27FC236}">
                <a16:creationId xmlns:a16="http://schemas.microsoft.com/office/drawing/2014/main" id="{1C3E1CE7-AA43-BBDB-7035-CC7B85763C56}"/>
              </a:ext>
            </a:extLst>
          </p:cNvPr>
          <p:cNvSpPr/>
          <p:nvPr/>
        </p:nvSpPr>
        <p:spPr>
          <a:xfrm>
            <a:off x="9624000" y="3588218"/>
            <a:ext cx="2237362" cy="525625"/>
          </a:xfrm>
          <a:prstGeom prst="rect">
            <a:avLst/>
          </a:prstGeom>
          <a:solidFill>
            <a:schemeClr val="bg1"/>
          </a:solidFill>
          <a:ln w="38100" cap="flat" cmpd="sng" algn="ctr">
            <a:solidFill>
              <a:schemeClr val="tx1">
                <a:lumMod val="50000"/>
                <a:lumOff val="50000"/>
              </a:schemeClr>
            </a:solidFill>
            <a:prstDash val="solid"/>
          </a:ln>
          <a:effectLst/>
        </p:spPr>
        <p:txBody>
          <a:bodyPr lIns="36000" tIns="36000" rIns="36000" bIns="36000"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defRPr/>
            </a:pPr>
            <a:r>
              <a:rPr lang="ja-JP" altLang="en-US" sz="1200" kern="0">
                <a:solidFill>
                  <a:sysClr val="windowText" lastClr="000000"/>
                </a:solidFill>
                <a:latin typeface="+mn-ea"/>
              </a:rPr>
              <a:t>施設マスタ登録画面</a:t>
            </a:r>
          </a:p>
        </p:txBody>
      </p:sp>
      <p:sp>
        <p:nvSpPr>
          <p:cNvPr id="19" name="正方形/長方形 18">
            <a:extLst>
              <a:ext uri="{FF2B5EF4-FFF2-40B4-BE49-F238E27FC236}">
                <a16:creationId xmlns:a16="http://schemas.microsoft.com/office/drawing/2014/main" id="{028BF972-7C5A-5817-8AAC-DB4DC9287969}"/>
              </a:ext>
            </a:extLst>
          </p:cNvPr>
          <p:cNvSpPr/>
          <p:nvPr/>
        </p:nvSpPr>
        <p:spPr>
          <a:xfrm>
            <a:off x="10099329" y="3830320"/>
            <a:ext cx="1286704" cy="234035"/>
          </a:xfrm>
          <a:prstGeom prst="rect">
            <a:avLst/>
          </a:prstGeom>
          <a:no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defRPr/>
            </a:pPr>
            <a:r>
              <a:rPr lang="ja-JP" altLang="en-US" sz="1200" kern="0">
                <a:solidFill>
                  <a:sysClr val="windowText" lastClr="000000"/>
                </a:solidFill>
                <a:latin typeface="+mn-ea"/>
              </a:rPr>
              <a:t>登録</a:t>
            </a:r>
          </a:p>
        </p:txBody>
      </p:sp>
      <p:sp>
        <p:nvSpPr>
          <p:cNvPr id="20" name="正方形/長方形 19">
            <a:extLst>
              <a:ext uri="{FF2B5EF4-FFF2-40B4-BE49-F238E27FC236}">
                <a16:creationId xmlns:a16="http://schemas.microsoft.com/office/drawing/2014/main" id="{F7E95A7D-B1EC-6AD0-EAFF-CF955C27B1D3}"/>
              </a:ext>
            </a:extLst>
          </p:cNvPr>
          <p:cNvSpPr/>
          <p:nvPr/>
        </p:nvSpPr>
        <p:spPr>
          <a:xfrm>
            <a:off x="9624000" y="4167542"/>
            <a:ext cx="2237362" cy="525625"/>
          </a:xfrm>
          <a:prstGeom prst="rect">
            <a:avLst/>
          </a:prstGeom>
          <a:solidFill>
            <a:schemeClr val="bg1"/>
          </a:solidFill>
          <a:ln w="38100" cap="flat" cmpd="sng" algn="ctr">
            <a:solidFill>
              <a:schemeClr val="tx1">
                <a:lumMod val="50000"/>
                <a:lumOff val="50000"/>
              </a:schemeClr>
            </a:solidFill>
            <a:prstDash val="solid"/>
          </a:ln>
          <a:effectLst/>
        </p:spPr>
        <p:txBody>
          <a:bodyPr lIns="36000" tIns="36000" rIns="36000" bIns="36000"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defRPr/>
            </a:pPr>
            <a:r>
              <a:rPr lang="ja-JP" altLang="en-US" sz="1200" kern="0">
                <a:solidFill>
                  <a:sysClr val="windowText" lastClr="000000"/>
                </a:solidFill>
                <a:latin typeface="+mn-ea"/>
              </a:rPr>
              <a:t>施設マスタ変更画面</a:t>
            </a:r>
          </a:p>
        </p:txBody>
      </p:sp>
      <p:sp>
        <p:nvSpPr>
          <p:cNvPr id="21" name="正方形/長方形 20">
            <a:extLst>
              <a:ext uri="{FF2B5EF4-FFF2-40B4-BE49-F238E27FC236}">
                <a16:creationId xmlns:a16="http://schemas.microsoft.com/office/drawing/2014/main" id="{5FAB0FF0-C750-66DC-3DA7-61E551C2A29B}"/>
              </a:ext>
            </a:extLst>
          </p:cNvPr>
          <p:cNvSpPr/>
          <p:nvPr/>
        </p:nvSpPr>
        <p:spPr>
          <a:xfrm>
            <a:off x="10099329" y="4409644"/>
            <a:ext cx="1286704" cy="234035"/>
          </a:xfrm>
          <a:prstGeom prst="rect">
            <a:avLst/>
          </a:prstGeom>
          <a:no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defRPr/>
            </a:pPr>
            <a:r>
              <a:rPr lang="ja-JP" altLang="en-US" sz="1200" kern="0">
                <a:solidFill>
                  <a:sysClr val="windowText" lastClr="000000"/>
                </a:solidFill>
                <a:latin typeface="+mn-ea"/>
              </a:rPr>
              <a:t>変更・削除</a:t>
            </a:r>
          </a:p>
        </p:txBody>
      </p:sp>
      <p:sp>
        <p:nvSpPr>
          <p:cNvPr id="23" name="正方形/長方形 22">
            <a:extLst>
              <a:ext uri="{FF2B5EF4-FFF2-40B4-BE49-F238E27FC236}">
                <a16:creationId xmlns:a16="http://schemas.microsoft.com/office/drawing/2014/main" id="{9954220B-C8FB-E28B-C19B-5AB42A79AB1A}"/>
              </a:ext>
            </a:extLst>
          </p:cNvPr>
          <p:cNvSpPr/>
          <p:nvPr/>
        </p:nvSpPr>
        <p:spPr>
          <a:xfrm>
            <a:off x="9624000" y="5047602"/>
            <a:ext cx="2237362" cy="525625"/>
          </a:xfrm>
          <a:prstGeom prst="rect">
            <a:avLst/>
          </a:prstGeom>
          <a:solidFill>
            <a:schemeClr val="bg1"/>
          </a:solidFill>
          <a:ln w="38100" cap="flat" cmpd="sng" algn="ctr">
            <a:solidFill>
              <a:schemeClr val="tx1">
                <a:lumMod val="50000"/>
                <a:lumOff val="50000"/>
              </a:schemeClr>
            </a:solidFill>
            <a:prstDash val="solid"/>
          </a:ln>
          <a:effectLst/>
        </p:spPr>
        <p:txBody>
          <a:bodyPr lIns="36000" tIns="36000" rIns="36000" bIns="36000"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defRPr/>
            </a:pPr>
            <a:r>
              <a:rPr lang="ja-JP" altLang="en-US" sz="1200" kern="0">
                <a:solidFill>
                  <a:sysClr val="windowText" lastClr="000000"/>
                </a:solidFill>
                <a:latin typeface="+mn-ea"/>
              </a:rPr>
              <a:t>イベントマスタ登録画面</a:t>
            </a:r>
          </a:p>
        </p:txBody>
      </p:sp>
      <p:sp>
        <p:nvSpPr>
          <p:cNvPr id="24" name="正方形/長方形 23">
            <a:extLst>
              <a:ext uri="{FF2B5EF4-FFF2-40B4-BE49-F238E27FC236}">
                <a16:creationId xmlns:a16="http://schemas.microsoft.com/office/drawing/2014/main" id="{AE8E730C-B19B-C2A2-A3CD-E5481535C6D0}"/>
              </a:ext>
            </a:extLst>
          </p:cNvPr>
          <p:cNvSpPr/>
          <p:nvPr/>
        </p:nvSpPr>
        <p:spPr>
          <a:xfrm>
            <a:off x="10099329" y="5289704"/>
            <a:ext cx="1286704" cy="234035"/>
          </a:xfrm>
          <a:prstGeom prst="rect">
            <a:avLst/>
          </a:prstGeom>
          <a:no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defRPr/>
            </a:pPr>
            <a:r>
              <a:rPr lang="ja-JP" altLang="en-US" sz="1200" kern="0">
                <a:solidFill>
                  <a:sysClr val="windowText" lastClr="000000"/>
                </a:solidFill>
                <a:latin typeface="+mn-ea"/>
              </a:rPr>
              <a:t>登録</a:t>
            </a:r>
          </a:p>
        </p:txBody>
      </p:sp>
      <p:sp>
        <p:nvSpPr>
          <p:cNvPr id="25" name="正方形/長方形 24">
            <a:extLst>
              <a:ext uri="{FF2B5EF4-FFF2-40B4-BE49-F238E27FC236}">
                <a16:creationId xmlns:a16="http://schemas.microsoft.com/office/drawing/2014/main" id="{C7861B9C-2A76-07BF-9513-4DCB665D6968}"/>
              </a:ext>
            </a:extLst>
          </p:cNvPr>
          <p:cNvSpPr/>
          <p:nvPr/>
        </p:nvSpPr>
        <p:spPr>
          <a:xfrm>
            <a:off x="9624000" y="5626926"/>
            <a:ext cx="2237362" cy="844417"/>
          </a:xfrm>
          <a:prstGeom prst="rect">
            <a:avLst/>
          </a:prstGeom>
          <a:solidFill>
            <a:schemeClr val="bg1"/>
          </a:solidFill>
          <a:ln w="38100" cap="flat" cmpd="sng" algn="ctr">
            <a:solidFill>
              <a:schemeClr val="tx1">
                <a:lumMod val="50000"/>
                <a:lumOff val="50000"/>
              </a:schemeClr>
            </a:solidFill>
            <a:prstDash val="solid"/>
          </a:ln>
          <a:effectLst/>
        </p:spPr>
        <p:txBody>
          <a:bodyPr lIns="36000" tIns="36000" rIns="36000" bIns="36000"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defRPr/>
            </a:pPr>
            <a:r>
              <a:rPr lang="ja-JP" altLang="en-US" sz="1200" kern="0">
                <a:solidFill>
                  <a:sysClr val="windowText" lastClr="000000"/>
                </a:solidFill>
                <a:latin typeface="+mn-ea"/>
              </a:rPr>
              <a:t>イベントマスタ変更画面</a:t>
            </a:r>
          </a:p>
        </p:txBody>
      </p:sp>
      <p:sp>
        <p:nvSpPr>
          <p:cNvPr id="26" name="正方形/長方形 25">
            <a:extLst>
              <a:ext uri="{FF2B5EF4-FFF2-40B4-BE49-F238E27FC236}">
                <a16:creationId xmlns:a16="http://schemas.microsoft.com/office/drawing/2014/main" id="{E2BE6FDC-B600-7B15-2899-C64A05C5245A}"/>
              </a:ext>
            </a:extLst>
          </p:cNvPr>
          <p:cNvSpPr/>
          <p:nvPr/>
        </p:nvSpPr>
        <p:spPr>
          <a:xfrm>
            <a:off x="10099329" y="5869028"/>
            <a:ext cx="1286704" cy="234035"/>
          </a:xfrm>
          <a:prstGeom prst="rect">
            <a:avLst/>
          </a:prstGeom>
          <a:no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defRPr/>
            </a:pPr>
            <a:r>
              <a:rPr lang="ja-JP" altLang="en-US" sz="1200" kern="0">
                <a:solidFill>
                  <a:sysClr val="windowText" lastClr="000000"/>
                </a:solidFill>
                <a:latin typeface="+mn-ea"/>
              </a:rPr>
              <a:t>変更・削除</a:t>
            </a:r>
          </a:p>
        </p:txBody>
      </p:sp>
      <p:sp>
        <p:nvSpPr>
          <p:cNvPr id="27" name="正方形/長方形 26">
            <a:extLst>
              <a:ext uri="{FF2B5EF4-FFF2-40B4-BE49-F238E27FC236}">
                <a16:creationId xmlns:a16="http://schemas.microsoft.com/office/drawing/2014/main" id="{A3BE4810-2868-D6F5-9C45-9E7350C46AF0}"/>
              </a:ext>
            </a:extLst>
          </p:cNvPr>
          <p:cNvSpPr/>
          <p:nvPr/>
        </p:nvSpPr>
        <p:spPr>
          <a:xfrm>
            <a:off x="9969240" y="3130298"/>
            <a:ext cx="1546881" cy="234035"/>
          </a:xfrm>
          <a:prstGeom prst="rect">
            <a:avLst/>
          </a:prstGeom>
          <a:solidFill>
            <a:schemeClr val="bg1"/>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defRPr/>
            </a:pPr>
            <a:r>
              <a:rPr lang="ja-JP" altLang="en-US" sz="1200" kern="0" dirty="0">
                <a:solidFill>
                  <a:sysClr val="windowText" lastClr="000000"/>
                </a:solidFill>
                <a:latin typeface="+mn-ea"/>
              </a:rPr>
              <a:t>パスワードリセット</a:t>
            </a:r>
          </a:p>
        </p:txBody>
      </p:sp>
      <p:sp>
        <p:nvSpPr>
          <p:cNvPr id="28" name="正方形/長方形 27">
            <a:extLst>
              <a:ext uri="{FF2B5EF4-FFF2-40B4-BE49-F238E27FC236}">
                <a16:creationId xmlns:a16="http://schemas.microsoft.com/office/drawing/2014/main" id="{E81ED3FA-F814-F94F-EF9E-B07341475044}"/>
              </a:ext>
            </a:extLst>
          </p:cNvPr>
          <p:cNvSpPr/>
          <p:nvPr/>
        </p:nvSpPr>
        <p:spPr>
          <a:xfrm>
            <a:off x="10099329" y="6182458"/>
            <a:ext cx="1286704" cy="234035"/>
          </a:xfrm>
          <a:prstGeom prst="rect">
            <a:avLst/>
          </a:prstGeom>
          <a:solidFill>
            <a:schemeClr val="bg1"/>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defRPr/>
            </a:pPr>
            <a:r>
              <a:rPr lang="en-US" altLang="ja-JP" sz="1200" kern="0" dirty="0">
                <a:solidFill>
                  <a:sysClr val="windowText" lastClr="000000"/>
                </a:solidFill>
                <a:latin typeface="+mn-ea"/>
              </a:rPr>
              <a:t>QR</a:t>
            </a:r>
            <a:r>
              <a:rPr lang="ja-JP" altLang="en-US" sz="1200" kern="0" dirty="0">
                <a:solidFill>
                  <a:sysClr val="windowText" lastClr="000000"/>
                </a:solidFill>
                <a:latin typeface="+mn-ea"/>
              </a:rPr>
              <a:t>コード</a:t>
            </a:r>
            <a:r>
              <a:rPr lang="en-US" altLang="ja-JP" sz="1200" kern="0" dirty="0">
                <a:solidFill>
                  <a:sysClr val="windowText" lastClr="000000"/>
                </a:solidFill>
                <a:latin typeface="+mn-ea"/>
              </a:rPr>
              <a:t>®</a:t>
            </a:r>
            <a:r>
              <a:rPr lang="ja-JP" altLang="en-US" sz="1200" kern="0" dirty="0">
                <a:solidFill>
                  <a:sysClr val="windowText" lastClr="000000"/>
                </a:solidFill>
                <a:latin typeface="+mn-ea"/>
              </a:rPr>
              <a:t>発行</a:t>
            </a:r>
          </a:p>
        </p:txBody>
      </p:sp>
      <p:sp>
        <p:nvSpPr>
          <p:cNvPr id="3" name="正方形/長方形 2">
            <a:extLst>
              <a:ext uri="{FF2B5EF4-FFF2-40B4-BE49-F238E27FC236}">
                <a16:creationId xmlns:a16="http://schemas.microsoft.com/office/drawing/2014/main" id="{3638CBBA-A52F-A019-E7C6-6105F1D9509A}"/>
              </a:ext>
            </a:extLst>
          </p:cNvPr>
          <p:cNvSpPr/>
          <p:nvPr/>
        </p:nvSpPr>
        <p:spPr>
          <a:xfrm>
            <a:off x="3830455" y="2033523"/>
            <a:ext cx="1586212" cy="1473070"/>
          </a:xfrm>
          <a:prstGeom prst="rect">
            <a:avLst/>
          </a:prstGeom>
          <a:solidFill>
            <a:schemeClr val="bg1"/>
          </a:solidFill>
          <a:ln w="38100" cap="flat" cmpd="sng" algn="ctr">
            <a:solidFill>
              <a:schemeClr val="tx1">
                <a:lumMod val="50000"/>
                <a:lumOff val="50000"/>
              </a:schemeClr>
            </a:solidFill>
            <a:prstDash val="solid"/>
          </a:ln>
          <a:effectLst/>
        </p:spPr>
        <p:txBody>
          <a:bodyPr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altLang="ja-JP" sz="1200" b="0" i="0" u="none" strike="noStrike" kern="0" cap="none" spc="0" normalizeH="0" baseline="0" noProof="0">
              <a:ln>
                <a:noFill/>
              </a:ln>
              <a:solidFill>
                <a:sysClr val="windowText" lastClr="000000"/>
              </a:solidFill>
              <a:effectLst/>
              <a:uLnTx/>
              <a:uFillTx/>
              <a:latin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1200" kern="0">
                <a:solidFill>
                  <a:sysClr val="windowText" lastClr="000000"/>
                </a:solidFill>
                <a:latin typeface="+mn-ea"/>
              </a:rPr>
              <a:t>二段階</a:t>
            </a:r>
            <a:r>
              <a:rPr kumimoji="1" lang="ja-JP" altLang="en-US" sz="1200" b="0" i="0" u="none" strike="noStrike" kern="0" cap="none" spc="0" normalizeH="0" baseline="0" noProof="0">
                <a:ln>
                  <a:noFill/>
                </a:ln>
                <a:solidFill>
                  <a:sysClr val="windowText" lastClr="000000"/>
                </a:solidFill>
                <a:effectLst/>
                <a:uLnTx/>
                <a:uFillTx/>
                <a:latin typeface="+mn-ea"/>
                <a:cs typeface="+mn-cs"/>
              </a:rPr>
              <a:t>認証画面</a:t>
            </a:r>
          </a:p>
        </p:txBody>
      </p:sp>
      <p:sp>
        <p:nvSpPr>
          <p:cNvPr id="5" name="正方形/長方形 4">
            <a:extLst>
              <a:ext uri="{FF2B5EF4-FFF2-40B4-BE49-F238E27FC236}">
                <a16:creationId xmlns:a16="http://schemas.microsoft.com/office/drawing/2014/main" id="{AC864A12-8668-F2F4-E42A-5BC8F0365040}"/>
              </a:ext>
            </a:extLst>
          </p:cNvPr>
          <p:cNvSpPr/>
          <p:nvPr/>
        </p:nvSpPr>
        <p:spPr>
          <a:xfrm>
            <a:off x="3903561" y="2831671"/>
            <a:ext cx="1440000" cy="432000"/>
          </a:xfrm>
          <a:prstGeom prst="rect">
            <a:avLst/>
          </a:prstGeom>
          <a:solidFill>
            <a:schemeClr val="bg1"/>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r>
              <a:rPr kumimoji="1" lang="ja-JP" altLang="en-US" sz="1200" b="0" i="0" u="none" strike="noStrike" kern="0" cap="none" spc="0" normalizeH="0" baseline="0" noProof="0">
                <a:ln>
                  <a:noFill/>
                </a:ln>
                <a:solidFill>
                  <a:sysClr val="windowText" lastClr="000000"/>
                </a:solidFill>
                <a:effectLst/>
                <a:uLnTx/>
                <a:uFillTx/>
                <a:latin typeface="+mn-ea"/>
                <a:cs typeface="+mn-cs"/>
              </a:rPr>
              <a:t>ワンタイム</a:t>
            </a:r>
            <a:endParaRPr kumimoji="1" lang="en-US" altLang="ja-JP" sz="1200" b="0" i="0" u="none" strike="noStrike" kern="0" cap="none" spc="0" normalizeH="0" baseline="0" noProof="0">
              <a:ln>
                <a:noFill/>
              </a:ln>
              <a:solidFill>
                <a:sysClr val="windowText" lastClr="000000"/>
              </a:solidFill>
              <a:effectLst/>
              <a:uLnTx/>
              <a:uFillTx/>
              <a:latin typeface="+mn-ea"/>
              <a:cs typeface="+mn-cs"/>
            </a:endParaRPr>
          </a:p>
          <a:p>
            <a:pPr lvl="0" algn="ctr"/>
            <a:r>
              <a:rPr kumimoji="1" lang="ja-JP" altLang="en-US" sz="1200" b="0" i="0" u="none" strike="noStrike" kern="0" cap="none" spc="0" normalizeH="0" baseline="0" noProof="0">
                <a:ln>
                  <a:noFill/>
                </a:ln>
                <a:solidFill>
                  <a:sysClr val="windowText" lastClr="000000"/>
                </a:solidFill>
                <a:effectLst/>
                <a:uLnTx/>
                <a:uFillTx/>
                <a:latin typeface="+mn-ea"/>
                <a:cs typeface="+mn-cs"/>
              </a:rPr>
              <a:t>パスワード認証</a:t>
            </a:r>
          </a:p>
        </p:txBody>
      </p:sp>
      <p:sp>
        <p:nvSpPr>
          <p:cNvPr id="7" name="正方形/長方形 6">
            <a:extLst>
              <a:ext uri="{FF2B5EF4-FFF2-40B4-BE49-F238E27FC236}">
                <a16:creationId xmlns:a16="http://schemas.microsoft.com/office/drawing/2014/main" id="{AD5E30C0-E76A-D390-6425-10079CE537DA}"/>
              </a:ext>
            </a:extLst>
          </p:cNvPr>
          <p:cNvSpPr/>
          <p:nvPr/>
        </p:nvSpPr>
        <p:spPr>
          <a:xfrm>
            <a:off x="2100925" y="3486963"/>
            <a:ext cx="1022366" cy="1158648"/>
          </a:xfrm>
          <a:prstGeom prst="rect">
            <a:avLst/>
          </a:prstGeom>
          <a:solidFill>
            <a:schemeClr val="bg1"/>
          </a:solidFill>
          <a:ln w="38100" cap="flat" cmpd="sng" algn="ctr">
            <a:solidFill>
              <a:schemeClr val="tx1">
                <a:lumMod val="50000"/>
                <a:lumOff val="50000"/>
              </a:schemeClr>
            </a:solidFill>
            <a:prstDash val="solid"/>
          </a:ln>
          <a:effectLst/>
        </p:spPr>
        <p:txBody>
          <a:bodyPr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altLang="ja-JP" sz="1200" b="0" i="0" u="none" strike="noStrike" kern="0" cap="none" spc="0" normalizeH="0" baseline="0" noProof="0">
              <a:ln>
                <a:noFill/>
              </a:ln>
              <a:solidFill>
                <a:sysClr val="windowText" lastClr="000000"/>
              </a:solidFill>
              <a:effectLst/>
              <a:uLnTx/>
              <a:uFillTx/>
              <a:latin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1200" kern="0">
                <a:solidFill>
                  <a:sysClr val="windowText" lastClr="000000"/>
                </a:solidFill>
                <a:latin typeface="+mn-ea"/>
              </a:rPr>
              <a:t>パスワード</a:t>
            </a:r>
            <a:endParaRPr lang="en-US" altLang="ja-JP" sz="1200" kern="0">
              <a:solidFill>
                <a:sysClr val="windowText" lastClr="000000"/>
              </a:solidFill>
              <a:latin typeface="+mn-ea"/>
            </a:endParaRPr>
          </a:p>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1200" kern="0">
                <a:solidFill>
                  <a:sysClr val="windowText" lastClr="000000"/>
                </a:solidFill>
                <a:latin typeface="+mn-ea"/>
              </a:rPr>
              <a:t>変更画面</a:t>
            </a:r>
            <a:endParaRPr kumimoji="1" lang="ja-JP" altLang="en-US" sz="1200" b="0" i="0" u="none" strike="noStrike" kern="0" cap="none" spc="0" normalizeH="0" baseline="0" noProof="0">
              <a:ln>
                <a:noFill/>
              </a:ln>
              <a:solidFill>
                <a:sysClr val="windowText" lastClr="000000"/>
              </a:solidFill>
              <a:effectLst/>
              <a:uLnTx/>
              <a:uFillTx/>
              <a:latin typeface="+mn-ea"/>
              <a:cs typeface="+mn-cs"/>
            </a:endParaRPr>
          </a:p>
        </p:txBody>
      </p:sp>
      <p:sp>
        <p:nvSpPr>
          <p:cNvPr id="8" name="正方形/長方形 7">
            <a:extLst>
              <a:ext uri="{FF2B5EF4-FFF2-40B4-BE49-F238E27FC236}">
                <a16:creationId xmlns:a16="http://schemas.microsoft.com/office/drawing/2014/main" id="{D6A8C498-B878-9CC1-BEED-6910147A9878}"/>
              </a:ext>
            </a:extLst>
          </p:cNvPr>
          <p:cNvSpPr/>
          <p:nvPr/>
        </p:nvSpPr>
        <p:spPr>
          <a:xfrm>
            <a:off x="2161775" y="4144026"/>
            <a:ext cx="900666" cy="432000"/>
          </a:xfrm>
          <a:prstGeom prst="rect">
            <a:avLst/>
          </a:prstGeom>
          <a:solidFill>
            <a:schemeClr val="bg1"/>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r>
              <a:rPr kumimoji="1" lang="ja-JP" altLang="en-US" sz="1200" b="0" i="0" u="none" strike="noStrike" kern="0" cap="none" spc="0" normalizeH="0" baseline="0" noProof="0">
                <a:ln>
                  <a:noFill/>
                </a:ln>
                <a:solidFill>
                  <a:sysClr val="windowText" lastClr="000000"/>
                </a:solidFill>
                <a:effectLst/>
                <a:uLnTx/>
                <a:uFillTx/>
                <a:latin typeface="+mn-ea"/>
                <a:cs typeface="+mn-cs"/>
              </a:rPr>
              <a:t>パスワード</a:t>
            </a:r>
            <a:endParaRPr kumimoji="1" lang="en-US" altLang="ja-JP" sz="1200" b="0" i="0" u="none" strike="noStrike" kern="0" cap="none" spc="0" normalizeH="0" baseline="0" noProof="0">
              <a:ln>
                <a:noFill/>
              </a:ln>
              <a:solidFill>
                <a:sysClr val="windowText" lastClr="000000"/>
              </a:solidFill>
              <a:effectLst/>
              <a:uLnTx/>
              <a:uFillTx/>
              <a:latin typeface="+mn-ea"/>
              <a:cs typeface="+mn-cs"/>
            </a:endParaRPr>
          </a:p>
          <a:p>
            <a:pPr lvl="0" algn="ctr"/>
            <a:r>
              <a:rPr kumimoji="1" lang="ja-JP" altLang="en-US" sz="1200" b="0" i="0" u="none" strike="noStrike" kern="0" cap="none" spc="0" normalizeH="0" baseline="0" noProof="0">
                <a:ln>
                  <a:noFill/>
                </a:ln>
                <a:solidFill>
                  <a:sysClr val="windowText" lastClr="000000"/>
                </a:solidFill>
                <a:effectLst/>
                <a:uLnTx/>
                <a:uFillTx/>
                <a:latin typeface="+mn-ea"/>
                <a:cs typeface="+mn-cs"/>
              </a:rPr>
              <a:t>変更</a:t>
            </a:r>
          </a:p>
        </p:txBody>
      </p:sp>
      <p:cxnSp>
        <p:nvCxnSpPr>
          <p:cNvPr id="9" name="コネクタ: カギ線 8">
            <a:extLst>
              <a:ext uri="{FF2B5EF4-FFF2-40B4-BE49-F238E27FC236}">
                <a16:creationId xmlns:a16="http://schemas.microsoft.com/office/drawing/2014/main" id="{D108BCA8-75CD-16CA-3125-364B98607EC4}"/>
              </a:ext>
            </a:extLst>
          </p:cNvPr>
          <p:cNvCxnSpPr>
            <a:cxnSpLocks/>
            <a:stCxn id="5" idx="3"/>
            <a:endCxn id="45" idx="1"/>
          </p:cNvCxnSpPr>
          <p:nvPr/>
        </p:nvCxnSpPr>
        <p:spPr>
          <a:xfrm flipV="1">
            <a:off x="5343561" y="2229630"/>
            <a:ext cx="449781" cy="818041"/>
          </a:xfrm>
          <a:prstGeom prst="bentConnector3">
            <a:avLst>
              <a:gd name="adj1" fmla="val 50000"/>
            </a:avLst>
          </a:prstGeom>
          <a:noFill/>
          <a:ln w="19050" cap="flat" cmpd="sng" algn="ctr">
            <a:solidFill>
              <a:schemeClr val="tx1">
                <a:lumMod val="50000"/>
                <a:lumOff val="50000"/>
              </a:schemeClr>
            </a:solidFill>
            <a:prstDash val="solid"/>
            <a:tailEnd type="triangle"/>
          </a:ln>
          <a:effectLst/>
        </p:spPr>
      </p:cxnSp>
      <p:cxnSp>
        <p:nvCxnSpPr>
          <p:cNvPr id="10" name="コネクタ: カギ線 9">
            <a:extLst>
              <a:ext uri="{FF2B5EF4-FFF2-40B4-BE49-F238E27FC236}">
                <a16:creationId xmlns:a16="http://schemas.microsoft.com/office/drawing/2014/main" id="{5C5DD5ED-3A84-EBB4-7035-58D1305E9F13}"/>
              </a:ext>
            </a:extLst>
          </p:cNvPr>
          <p:cNvCxnSpPr>
            <a:cxnSpLocks/>
            <a:stCxn id="8" idx="3"/>
            <a:endCxn id="29" idx="0"/>
          </p:cNvCxnSpPr>
          <p:nvPr/>
        </p:nvCxnSpPr>
        <p:spPr>
          <a:xfrm flipH="1" flipV="1">
            <a:off x="1138770" y="2009894"/>
            <a:ext cx="1923671" cy="2350132"/>
          </a:xfrm>
          <a:prstGeom prst="bentConnector4">
            <a:avLst>
              <a:gd name="adj1" fmla="val -11884"/>
              <a:gd name="adj2" fmla="val 109727"/>
            </a:avLst>
          </a:prstGeom>
          <a:noFill/>
          <a:ln w="19050" cap="flat" cmpd="sng" algn="ctr">
            <a:solidFill>
              <a:schemeClr val="tx1">
                <a:lumMod val="50000"/>
                <a:lumOff val="50000"/>
              </a:schemeClr>
            </a:solidFill>
            <a:prstDash val="solid"/>
            <a:tailEnd type="triangle"/>
          </a:ln>
          <a:effectLst/>
        </p:spPr>
      </p:cxnSp>
      <p:cxnSp>
        <p:nvCxnSpPr>
          <p:cNvPr id="11" name="コネクタ: カギ線 10">
            <a:extLst>
              <a:ext uri="{FF2B5EF4-FFF2-40B4-BE49-F238E27FC236}">
                <a16:creationId xmlns:a16="http://schemas.microsoft.com/office/drawing/2014/main" id="{5218D1E6-9C8B-917E-1046-DC3A263BBB65}"/>
              </a:ext>
            </a:extLst>
          </p:cNvPr>
          <p:cNvCxnSpPr>
            <a:cxnSpLocks/>
            <a:stCxn id="34" idx="3"/>
            <a:endCxn id="3" idx="1"/>
          </p:cNvCxnSpPr>
          <p:nvPr/>
        </p:nvCxnSpPr>
        <p:spPr>
          <a:xfrm flipV="1">
            <a:off x="1858145" y="2770058"/>
            <a:ext cx="1972310" cy="2711077"/>
          </a:xfrm>
          <a:prstGeom prst="bentConnector3">
            <a:avLst>
              <a:gd name="adj1" fmla="val 84999"/>
            </a:avLst>
          </a:prstGeom>
          <a:noFill/>
          <a:ln w="19050" cap="flat" cmpd="sng" algn="ctr">
            <a:solidFill>
              <a:schemeClr val="tx1">
                <a:lumMod val="50000"/>
                <a:lumOff val="50000"/>
              </a:schemeClr>
            </a:solidFill>
            <a:prstDash val="solid"/>
            <a:tailEnd type="triangle"/>
          </a:ln>
          <a:effectLst/>
        </p:spPr>
      </p:cxnSp>
      <p:sp>
        <p:nvSpPr>
          <p:cNvPr id="12" name="テキスト ボックス 11">
            <a:extLst>
              <a:ext uri="{FF2B5EF4-FFF2-40B4-BE49-F238E27FC236}">
                <a16:creationId xmlns:a16="http://schemas.microsoft.com/office/drawing/2014/main" id="{7627D7D1-4B69-7A84-4146-1E8AC72C9968}"/>
              </a:ext>
            </a:extLst>
          </p:cNvPr>
          <p:cNvSpPr txBox="1"/>
          <p:nvPr/>
        </p:nvSpPr>
        <p:spPr>
          <a:xfrm>
            <a:off x="1935445" y="3031011"/>
            <a:ext cx="605700" cy="276999"/>
          </a:xfrm>
          <a:prstGeom prst="rect">
            <a:avLst/>
          </a:prstGeom>
          <a:noFill/>
        </p:spPr>
        <p:txBody>
          <a:bodyPr wrap="square" rtlCol="0">
            <a:spAutoFit/>
          </a:bodyPr>
          <a:lstStyle/>
          <a:p>
            <a:r>
              <a:rPr kumimoji="1" lang="ja-JP" altLang="en-US" sz="1200">
                <a:latin typeface="+mn-ea"/>
              </a:rPr>
              <a:t>無効</a:t>
            </a:r>
          </a:p>
        </p:txBody>
      </p:sp>
      <p:sp>
        <p:nvSpPr>
          <p:cNvPr id="29" name="正方形/長方形 28">
            <a:extLst>
              <a:ext uri="{FF2B5EF4-FFF2-40B4-BE49-F238E27FC236}">
                <a16:creationId xmlns:a16="http://schemas.microsoft.com/office/drawing/2014/main" id="{33EED515-F5E2-8DFA-2E8A-0B07E6170457}"/>
              </a:ext>
            </a:extLst>
          </p:cNvPr>
          <p:cNvSpPr/>
          <p:nvPr/>
        </p:nvSpPr>
        <p:spPr>
          <a:xfrm>
            <a:off x="330637" y="2009894"/>
            <a:ext cx="1616265" cy="3865562"/>
          </a:xfrm>
          <a:prstGeom prst="rect">
            <a:avLst/>
          </a:prstGeom>
          <a:noFill/>
          <a:ln w="38100" cap="flat" cmpd="sng" algn="ctr">
            <a:solidFill>
              <a:schemeClr val="tx1">
                <a:lumMod val="50000"/>
                <a:lumOff val="50000"/>
              </a:schemeClr>
            </a:solidFill>
            <a:prstDash val="solid"/>
          </a:ln>
          <a:effectLst/>
        </p:spPr>
        <p:txBody>
          <a:bodyPr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endParaRPr lang="en-US" altLang="ja-JP" sz="1200" kern="0">
              <a:solidFill>
                <a:sysClr val="windowText" lastClr="000000"/>
              </a:solidFill>
              <a:latin typeface="+mn-ea"/>
            </a:endParaRPr>
          </a:p>
          <a:p>
            <a:pPr algn="ctr"/>
            <a:r>
              <a:rPr lang="ja-JP" altLang="en-US" sz="1200" kern="0">
                <a:solidFill>
                  <a:sysClr val="windowText" lastClr="000000"/>
                </a:solidFill>
                <a:latin typeface="+mn-ea"/>
              </a:rPr>
              <a:t>ログイン画面</a:t>
            </a:r>
          </a:p>
        </p:txBody>
      </p:sp>
      <p:cxnSp>
        <p:nvCxnSpPr>
          <p:cNvPr id="30" name="直線矢印コネクタ 29">
            <a:extLst>
              <a:ext uri="{FF2B5EF4-FFF2-40B4-BE49-F238E27FC236}">
                <a16:creationId xmlns:a16="http://schemas.microsoft.com/office/drawing/2014/main" id="{CDFB0FC2-8097-0E38-70EF-D6333746ADC7}"/>
              </a:ext>
            </a:extLst>
          </p:cNvPr>
          <p:cNvCxnSpPr>
            <a:cxnSpLocks/>
            <a:stCxn id="31" idx="2"/>
          </p:cNvCxnSpPr>
          <p:nvPr/>
        </p:nvCxnSpPr>
        <p:spPr>
          <a:xfrm>
            <a:off x="1143590" y="3244861"/>
            <a:ext cx="0" cy="375200"/>
          </a:xfrm>
          <a:prstGeom prst="straightConnector1">
            <a:avLst/>
          </a:prstGeom>
          <a:noFill/>
          <a:ln w="19050" cap="flat" cmpd="sng" algn="ctr">
            <a:solidFill>
              <a:schemeClr val="tx1">
                <a:lumMod val="50000"/>
                <a:lumOff val="50000"/>
              </a:schemeClr>
            </a:solidFill>
            <a:prstDash val="solid"/>
            <a:tailEnd type="triangle"/>
          </a:ln>
          <a:effectLst/>
        </p:spPr>
      </p:cxnSp>
      <p:sp>
        <p:nvSpPr>
          <p:cNvPr id="31" name="正方形/長方形 30">
            <a:extLst>
              <a:ext uri="{FF2B5EF4-FFF2-40B4-BE49-F238E27FC236}">
                <a16:creationId xmlns:a16="http://schemas.microsoft.com/office/drawing/2014/main" id="{7E19D4A1-5BB6-E627-C8EB-D0CAFEF6EE62}"/>
              </a:ext>
            </a:extLst>
          </p:cNvPr>
          <p:cNvSpPr/>
          <p:nvPr/>
        </p:nvSpPr>
        <p:spPr>
          <a:xfrm>
            <a:off x="423590" y="2812861"/>
            <a:ext cx="1440000" cy="432000"/>
          </a:xfrm>
          <a:prstGeom prst="rect">
            <a:avLst/>
          </a:prstGeom>
          <a:solidFill>
            <a:schemeClr val="bg1"/>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r>
              <a:rPr kumimoji="1" lang="ja-JP" altLang="en-US" sz="1200" b="0" i="0" u="none" strike="noStrike" kern="0" cap="none" spc="0" normalizeH="0" baseline="0" noProof="0">
                <a:ln>
                  <a:noFill/>
                </a:ln>
                <a:solidFill>
                  <a:sysClr val="windowText" lastClr="000000"/>
                </a:solidFill>
                <a:effectLst/>
                <a:uLnTx/>
                <a:uFillTx/>
                <a:latin typeface="+mn-ea"/>
                <a:cs typeface="+mn-cs"/>
              </a:rPr>
              <a:t>パスワードの</a:t>
            </a:r>
            <a:endParaRPr kumimoji="1" lang="en-US" altLang="ja-JP" sz="1200" b="0" i="0" u="none" strike="noStrike" kern="0" cap="none" spc="0" normalizeH="0" baseline="0" noProof="0">
              <a:ln>
                <a:noFill/>
              </a:ln>
              <a:solidFill>
                <a:sysClr val="windowText" lastClr="000000"/>
              </a:solidFill>
              <a:effectLst/>
              <a:uLnTx/>
              <a:uFillTx/>
              <a:latin typeface="+mn-ea"/>
              <a:cs typeface="+mn-cs"/>
            </a:endParaRPr>
          </a:p>
          <a:p>
            <a:pPr lvl="0" algn="ctr"/>
            <a:r>
              <a:rPr kumimoji="1" lang="ja-JP" altLang="en-US" sz="1200" b="0" i="0" u="none" strike="noStrike" kern="0" cap="none" spc="0" normalizeH="0" baseline="0" noProof="0">
                <a:ln>
                  <a:noFill/>
                </a:ln>
                <a:solidFill>
                  <a:sysClr val="windowText" lastClr="000000"/>
                </a:solidFill>
                <a:effectLst/>
                <a:uLnTx/>
                <a:uFillTx/>
                <a:latin typeface="+mn-ea"/>
                <a:cs typeface="+mn-cs"/>
              </a:rPr>
              <a:t>有効性判定</a:t>
            </a:r>
          </a:p>
        </p:txBody>
      </p:sp>
      <p:sp>
        <p:nvSpPr>
          <p:cNvPr id="32" name="正方形/長方形 31">
            <a:extLst>
              <a:ext uri="{FF2B5EF4-FFF2-40B4-BE49-F238E27FC236}">
                <a16:creationId xmlns:a16="http://schemas.microsoft.com/office/drawing/2014/main" id="{3C39AACB-19A7-72B2-B903-FA6209D01D87}"/>
              </a:ext>
            </a:extLst>
          </p:cNvPr>
          <p:cNvSpPr/>
          <p:nvPr/>
        </p:nvSpPr>
        <p:spPr>
          <a:xfrm>
            <a:off x="423590" y="3637501"/>
            <a:ext cx="1440000" cy="432000"/>
          </a:xfrm>
          <a:prstGeom prst="rect">
            <a:avLst/>
          </a:prstGeom>
          <a:solidFill>
            <a:schemeClr val="bg1"/>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r>
              <a:rPr kumimoji="1" lang="ja-JP" altLang="en-US" sz="1200" b="0" i="0" u="none" strike="noStrike" kern="0" cap="none" spc="0" normalizeH="0" baseline="0" noProof="0">
                <a:ln>
                  <a:noFill/>
                </a:ln>
                <a:solidFill>
                  <a:sysClr val="windowText" lastClr="000000"/>
                </a:solidFill>
                <a:effectLst/>
                <a:uLnTx/>
                <a:uFillTx/>
                <a:latin typeface="+mn-ea"/>
                <a:cs typeface="+mn-cs"/>
              </a:rPr>
              <a:t>職員</a:t>
            </a:r>
            <a:r>
              <a:rPr kumimoji="1" lang="en-US" altLang="ja-JP" sz="1200" b="0" i="0" u="none" strike="noStrike" kern="0" cap="none" spc="0" normalizeH="0" baseline="0" noProof="0">
                <a:ln>
                  <a:noFill/>
                </a:ln>
                <a:solidFill>
                  <a:sysClr val="windowText" lastClr="000000"/>
                </a:solidFill>
                <a:effectLst/>
                <a:uLnTx/>
                <a:uFillTx/>
                <a:latin typeface="+mn-ea"/>
                <a:cs typeface="+mn-cs"/>
              </a:rPr>
              <a:t>ID</a:t>
            </a:r>
            <a:r>
              <a:rPr lang="ja-JP" altLang="en-US" sz="1200" kern="0">
                <a:solidFill>
                  <a:sysClr val="windowText" lastClr="000000"/>
                </a:solidFill>
                <a:latin typeface="+mn-ea"/>
              </a:rPr>
              <a:t>と</a:t>
            </a:r>
            <a:endParaRPr lang="en-US" altLang="ja-JP" sz="1200" kern="0">
              <a:solidFill>
                <a:sysClr val="windowText" lastClr="000000"/>
              </a:solidFill>
              <a:latin typeface="+mn-ea"/>
            </a:endParaRPr>
          </a:p>
          <a:p>
            <a:pPr lvl="0" algn="ctr"/>
            <a:r>
              <a:rPr kumimoji="1" lang="ja-JP" altLang="en-US" sz="1200" b="0" i="0" u="none" strike="noStrike" kern="0" cap="none" spc="0" normalizeH="0" baseline="0" noProof="0">
                <a:ln>
                  <a:noFill/>
                </a:ln>
                <a:solidFill>
                  <a:sysClr val="windowText" lastClr="000000"/>
                </a:solidFill>
                <a:effectLst/>
                <a:uLnTx/>
                <a:uFillTx/>
                <a:latin typeface="+mn-ea"/>
                <a:cs typeface="+mn-cs"/>
              </a:rPr>
              <a:t>パスワード認証</a:t>
            </a:r>
            <a:endParaRPr kumimoji="1" lang="en-US" altLang="ja-JP" sz="1200" b="0" i="0" u="none" strike="noStrike" kern="0" cap="none" spc="0" normalizeH="0" baseline="0" noProof="0">
              <a:ln>
                <a:noFill/>
              </a:ln>
              <a:solidFill>
                <a:sysClr val="windowText" lastClr="000000"/>
              </a:solidFill>
              <a:effectLst/>
              <a:uLnTx/>
              <a:uFillTx/>
              <a:latin typeface="+mn-ea"/>
              <a:cs typeface="+mn-cs"/>
            </a:endParaRPr>
          </a:p>
        </p:txBody>
      </p:sp>
      <p:sp>
        <p:nvSpPr>
          <p:cNvPr id="33" name="正方形/長方形 32">
            <a:extLst>
              <a:ext uri="{FF2B5EF4-FFF2-40B4-BE49-F238E27FC236}">
                <a16:creationId xmlns:a16="http://schemas.microsoft.com/office/drawing/2014/main" id="{B30DDA84-73B2-9008-37C6-D8BDB7AA0A43}"/>
              </a:ext>
            </a:extLst>
          </p:cNvPr>
          <p:cNvSpPr/>
          <p:nvPr/>
        </p:nvSpPr>
        <p:spPr>
          <a:xfrm>
            <a:off x="423590" y="4451318"/>
            <a:ext cx="1440000" cy="432000"/>
          </a:xfrm>
          <a:prstGeom prst="rect">
            <a:avLst/>
          </a:prstGeom>
          <a:solidFill>
            <a:schemeClr val="bg1"/>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r>
              <a:rPr lang="ja-JP" altLang="en-US" sz="1200" kern="0">
                <a:solidFill>
                  <a:sysClr val="windowText" lastClr="000000"/>
                </a:solidFill>
                <a:latin typeface="+mn-ea"/>
              </a:rPr>
              <a:t>ワンタイム</a:t>
            </a:r>
            <a:endParaRPr lang="en-US" altLang="ja-JP" sz="1200" kern="0">
              <a:solidFill>
                <a:sysClr val="windowText" lastClr="000000"/>
              </a:solidFill>
              <a:latin typeface="+mn-ea"/>
            </a:endParaRPr>
          </a:p>
          <a:p>
            <a:pPr lvl="0" algn="ctr"/>
            <a:r>
              <a:rPr lang="ja-JP" altLang="en-US" sz="1200" kern="0">
                <a:solidFill>
                  <a:sysClr val="windowText" lastClr="000000"/>
                </a:solidFill>
                <a:latin typeface="+mn-ea"/>
              </a:rPr>
              <a:t>パスワード生成</a:t>
            </a:r>
            <a:endParaRPr kumimoji="1" lang="en-US" altLang="ja-JP" sz="1200" b="0" i="0" u="none" strike="noStrike" kern="0" cap="none" spc="0" normalizeH="0" baseline="0" noProof="0">
              <a:ln>
                <a:noFill/>
              </a:ln>
              <a:solidFill>
                <a:sysClr val="windowText" lastClr="000000"/>
              </a:solidFill>
              <a:effectLst/>
              <a:uLnTx/>
              <a:uFillTx/>
              <a:latin typeface="+mn-ea"/>
              <a:cs typeface="+mn-cs"/>
            </a:endParaRPr>
          </a:p>
        </p:txBody>
      </p:sp>
      <p:sp>
        <p:nvSpPr>
          <p:cNvPr id="34" name="正方形/長方形 33">
            <a:extLst>
              <a:ext uri="{FF2B5EF4-FFF2-40B4-BE49-F238E27FC236}">
                <a16:creationId xmlns:a16="http://schemas.microsoft.com/office/drawing/2014/main" id="{B3810840-0C1E-BAE9-E747-3424A368120F}"/>
              </a:ext>
            </a:extLst>
          </p:cNvPr>
          <p:cNvSpPr/>
          <p:nvPr/>
        </p:nvSpPr>
        <p:spPr>
          <a:xfrm>
            <a:off x="418145" y="5265135"/>
            <a:ext cx="1440000" cy="432000"/>
          </a:xfrm>
          <a:prstGeom prst="rect">
            <a:avLst/>
          </a:prstGeom>
          <a:solidFill>
            <a:schemeClr val="bg1"/>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r>
              <a:rPr lang="ja-JP" altLang="en-US" sz="1200" kern="0">
                <a:solidFill>
                  <a:sysClr val="windowText" lastClr="000000"/>
                </a:solidFill>
                <a:latin typeface="+mn-ea"/>
              </a:rPr>
              <a:t>ワンタイムパスワード</a:t>
            </a:r>
            <a:r>
              <a:rPr kumimoji="1" lang="ja-JP" altLang="en-US" sz="1200" b="0" i="0" u="none" strike="noStrike" kern="0" cap="none" spc="0" normalizeH="0" baseline="0" noProof="0">
                <a:ln>
                  <a:noFill/>
                </a:ln>
                <a:solidFill>
                  <a:sysClr val="windowText" lastClr="000000"/>
                </a:solidFill>
                <a:effectLst/>
                <a:uLnTx/>
                <a:uFillTx/>
                <a:latin typeface="+mn-ea"/>
                <a:cs typeface="+mn-cs"/>
              </a:rPr>
              <a:t>メール送信</a:t>
            </a:r>
            <a:endParaRPr kumimoji="1" lang="en-US" altLang="ja-JP" sz="1200" b="0" i="0" u="none" strike="noStrike" kern="0" cap="none" spc="0" normalizeH="0" baseline="0" noProof="0">
              <a:ln>
                <a:noFill/>
              </a:ln>
              <a:solidFill>
                <a:sysClr val="windowText" lastClr="000000"/>
              </a:solidFill>
              <a:effectLst/>
              <a:uLnTx/>
              <a:uFillTx/>
              <a:latin typeface="+mn-ea"/>
              <a:cs typeface="+mn-cs"/>
            </a:endParaRPr>
          </a:p>
        </p:txBody>
      </p:sp>
      <p:cxnSp>
        <p:nvCxnSpPr>
          <p:cNvPr id="35" name="直線矢印コネクタ 34">
            <a:extLst>
              <a:ext uri="{FF2B5EF4-FFF2-40B4-BE49-F238E27FC236}">
                <a16:creationId xmlns:a16="http://schemas.microsoft.com/office/drawing/2014/main" id="{4BFAFCA8-805D-B4AD-CEF3-6D05D3AA2361}"/>
              </a:ext>
            </a:extLst>
          </p:cNvPr>
          <p:cNvCxnSpPr>
            <a:cxnSpLocks/>
            <a:stCxn id="32" idx="2"/>
          </p:cNvCxnSpPr>
          <p:nvPr/>
        </p:nvCxnSpPr>
        <p:spPr>
          <a:xfrm>
            <a:off x="1143590" y="4069501"/>
            <a:ext cx="0" cy="381817"/>
          </a:xfrm>
          <a:prstGeom prst="straightConnector1">
            <a:avLst/>
          </a:prstGeom>
          <a:noFill/>
          <a:ln w="19050" cap="flat" cmpd="sng" algn="ctr">
            <a:solidFill>
              <a:schemeClr val="tx1">
                <a:lumMod val="50000"/>
                <a:lumOff val="50000"/>
              </a:schemeClr>
            </a:solidFill>
            <a:prstDash val="solid"/>
            <a:tailEnd type="triangle"/>
          </a:ln>
          <a:effectLst/>
        </p:spPr>
      </p:cxnSp>
      <p:cxnSp>
        <p:nvCxnSpPr>
          <p:cNvPr id="36" name="直線矢印コネクタ 35">
            <a:extLst>
              <a:ext uri="{FF2B5EF4-FFF2-40B4-BE49-F238E27FC236}">
                <a16:creationId xmlns:a16="http://schemas.microsoft.com/office/drawing/2014/main" id="{03D22F91-2E03-1134-5A52-FB12AB1429C3}"/>
              </a:ext>
            </a:extLst>
          </p:cNvPr>
          <p:cNvCxnSpPr>
            <a:cxnSpLocks/>
            <a:stCxn id="33" idx="2"/>
            <a:endCxn id="34" idx="0"/>
          </p:cNvCxnSpPr>
          <p:nvPr/>
        </p:nvCxnSpPr>
        <p:spPr>
          <a:xfrm flipH="1">
            <a:off x="1138145" y="4883318"/>
            <a:ext cx="5445" cy="381817"/>
          </a:xfrm>
          <a:prstGeom prst="straightConnector1">
            <a:avLst/>
          </a:prstGeom>
          <a:noFill/>
          <a:ln w="19050" cap="flat" cmpd="sng" algn="ctr">
            <a:solidFill>
              <a:schemeClr val="tx1">
                <a:lumMod val="50000"/>
                <a:lumOff val="50000"/>
              </a:schemeClr>
            </a:solidFill>
            <a:prstDash val="solid"/>
            <a:tailEnd type="triangle"/>
          </a:ln>
          <a:effectLst/>
        </p:spPr>
      </p:cxnSp>
      <p:sp>
        <p:nvSpPr>
          <p:cNvPr id="22" name="テキスト ボックス 21">
            <a:extLst>
              <a:ext uri="{FF2B5EF4-FFF2-40B4-BE49-F238E27FC236}">
                <a16:creationId xmlns:a16="http://schemas.microsoft.com/office/drawing/2014/main" id="{926B866B-E5D9-1D3D-C99D-722BE89BFB1A}"/>
              </a:ext>
            </a:extLst>
          </p:cNvPr>
          <p:cNvSpPr txBox="1"/>
          <p:nvPr/>
        </p:nvSpPr>
        <p:spPr>
          <a:xfrm>
            <a:off x="1115364" y="3241890"/>
            <a:ext cx="605700" cy="276999"/>
          </a:xfrm>
          <a:prstGeom prst="rect">
            <a:avLst/>
          </a:prstGeom>
          <a:noFill/>
        </p:spPr>
        <p:txBody>
          <a:bodyPr wrap="square" rtlCol="0">
            <a:spAutoFit/>
          </a:bodyPr>
          <a:lstStyle/>
          <a:p>
            <a:r>
              <a:rPr lang="ja-JP" altLang="en-US" sz="1200" dirty="0">
                <a:latin typeface="+mn-ea"/>
              </a:rPr>
              <a:t>有効</a:t>
            </a:r>
            <a:endParaRPr kumimoji="1" lang="ja-JP" altLang="en-US" sz="1200" dirty="0">
              <a:latin typeface="+mn-ea"/>
            </a:endParaRPr>
          </a:p>
        </p:txBody>
      </p:sp>
      <p:cxnSp>
        <p:nvCxnSpPr>
          <p:cNvPr id="108" name="コネクタ: カギ線 107">
            <a:extLst>
              <a:ext uri="{FF2B5EF4-FFF2-40B4-BE49-F238E27FC236}">
                <a16:creationId xmlns:a16="http://schemas.microsoft.com/office/drawing/2014/main" id="{03C823DE-0393-13A1-FB08-2F8FC000153C}"/>
              </a:ext>
            </a:extLst>
          </p:cNvPr>
          <p:cNvCxnSpPr>
            <a:cxnSpLocks/>
            <a:stCxn id="31" idx="3"/>
            <a:endCxn id="7" idx="0"/>
          </p:cNvCxnSpPr>
          <p:nvPr/>
        </p:nvCxnSpPr>
        <p:spPr>
          <a:xfrm>
            <a:off x="1863590" y="3028861"/>
            <a:ext cx="748518" cy="458102"/>
          </a:xfrm>
          <a:prstGeom prst="bentConnector2">
            <a:avLst/>
          </a:prstGeom>
          <a:noFill/>
          <a:ln w="19050" cap="flat" cmpd="sng" algn="ctr">
            <a:solidFill>
              <a:schemeClr val="tx1">
                <a:lumMod val="50000"/>
                <a:lumOff val="50000"/>
              </a:schemeClr>
            </a:solidFill>
            <a:prstDash val="solid"/>
            <a:tailEnd type="triangle"/>
          </a:ln>
          <a:effectLst/>
        </p:spPr>
      </p:cxnSp>
      <p:sp>
        <p:nvSpPr>
          <p:cNvPr id="116" name="コンテンツ プレースホルダー 1120">
            <a:extLst>
              <a:ext uri="{FF2B5EF4-FFF2-40B4-BE49-F238E27FC236}">
                <a16:creationId xmlns:a16="http://schemas.microsoft.com/office/drawing/2014/main" id="{83FF5F3E-9E84-F813-BC23-025719F6C2B8}"/>
              </a:ext>
            </a:extLst>
          </p:cNvPr>
          <p:cNvSpPr txBox="1">
            <a:spLocks/>
          </p:cNvSpPr>
          <p:nvPr/>
        </p:nvSpPr>
        <p:spPr>
          <a:xfrm>
            <a:off x="0" y="1095125"/>
            <a:ext cx="12048162" cy="372211"/>
          </a:xfrm>
          <a:prstGeom prst="rect">
            <a:avLst/>
          </a:prstGeom>
        </p:spPr>
        <p:txBody>
          <a:bodyPr/>
          <a:lstStyle>
            <a:defPPr>
              <a:defRPr lang="ja-JP"/>
            </a:defPPr>
            <a:lvl1pPr indent="174625" defTabSz="914324">
              <a:lnSpc>
                <a:spcPct val="100000"/>
              </a:lnSpc>
              <a:spcBef>
                <a:spcPts val="600"/>
              </a:spcBef>
              <a:buFont typeface="Arial" panose="020B0604020202020204" pitchFamily="34" charset="0"/>
              <a:buNone/>
              <a:defRPr>
                <a:latin typeface="メイリオ" panose="020B0604030504040204" pitchFamily="50" charset="-128"/>
                <a:ea typeface="メイリオ" panose="020B0604030504040204" pitchFamily="50" charset="-128"/>
              </a:defRPr>
            </a:lvl1pPr>
            <a:lvl2pPr marL="685743" indent="-228581" defTabSz="914324">
              <a:lnSpc>
                <a:spcPct val="90000"/>
              </a:lnSpc>
              <a:spcBef>
                <a:spcPts val="500"/>
              </a:spcBef>
              <a:buFont typeface="Arial" panose="020B0604020202020204" pitchFamily="34" charset="0"/>
              <a:buChar char="•"/>
              <a:defRPr sz="2400">
                <a:latin typeface="メイリオ" panose="020B0604030504040204" pitchFamily="50" charset="-128"/>
                <a:ea typeface="メイリオ" panose="020B0604030504040204" pitchFamily="50" charset="-128"/>
              </a:defRPr>
            </a:lvl2pPr>
            <a:lvl3pPr marL="1142904" indent="-228581" defTabSz="914324">
              <a:lnSpc>
                <a:spcPct val="90000"/>
              </a:lnSpc>
              <a:spcBef>
                <a:spcPts val="500"/>
              </a:spcBef>
              <a:buFont typeface="Arial" panose="020B0604020202020204" pitchFamily="34" charset="0"/>
              <a:buChar char="•"/>
              <a:defRPr sz="2133">
                <a:latin typeface="メイリオ" panose="020B0604030504040204" pitchFamily="50" charset="-128"/>
                <a:ea typeface="メイリオ" panose="020B0604030504040204" pitchFamily="50" charset="-128"/>
              </a:defRPr>
            </a:lvl3pPr>
            <a:lvl4pPr marL="1600067" indent="-228581" defTabSz="914324">
              <a:lnSpc>
                <a:spcPct val="90000"/>
              </a:lnSpc>
              <a:spcBef>
                <a:spcPts val="500"/>
              </a:spcBef>
              <a:buFont typeface="Arial" panose="020B0604020202020204" pitchFamily="34" charset="0"/>
              <a:buChar char="•"/>
              <a:defRPr sz="1867">
                <a:latin typeface="メイリオ" panose="020B0604030504040204" pitchFamily="50" charset="-128"/>
                <a:ea typeface="メイリオ" panose="020B0604030504040204" pitchFamily="50" charset="-128"/>
              </a:defRPr>
            </a:lvl4pPr>
            <a:lvl5pPr marL="2057229" indent="-228581" defTabSz="914324">
              <a:lnSpc>
                <a:spcPct val="90000"/>
              </a:lnSpc>
              <a:spcBef>
                <a:spcPts val="500"/>
              </a:spcBef>
              <a:buFont typeface="Arial" panose="020B0604020202020204" pitchFamily="34" charset="0"/>
              <a:buChar char="•"/>
              <a:defRPr sz="1867">
                <a:latin typeface="メイリオ" panose="020B0604030504040204" pitchFamily="50" charset="-128"/>
                <a:ea typeface="メイリオ" panose="020B0604030504040204" pitchFamily="50" charset="-128"/>
              </a:defRPr>
            </a:lvl5pPr>
            <a:lvl6pPr marL="2514390" indent="-228581" defTabSz="914324">
              <a:lnSpc>
                <a:spcPct val="90000"/>
              </a:lnSpc>
              <a:spcBef>
                <a:spcPts val="500"/>
              </a:spcBef>
              <a:buFont typeface="Arial" panose="020B0604020202020204" pitchFamily="34" charset="0"/>
              <a:buChar char="•"/>
            </a:lvl6pPr>
            <a:lvl7pPr marL="2971553" indent="-228581" defTabSz="914324">
              <a:lnSpc>
                <a:spcPct val="90000"/>
              </a:lnSpc>
              <a:spcBef>
                <a:spcPts val="500"/>
              </a:spcBef>
              <a:buFont typeface="Arial" panose="020B0604020202020204" pitchFamily="34" charset="0"/>
              <a:buChar char="•"/>
            </a:lvl7pPr>
            <a:lvl8pPr marL="3428714" indent="-228581" defTabSz="914324">
              <a:lnSpc>
                <a:spcPct val="90000"/>
              </a:lnSpc>
              <a:spcBef>
                <a:spcPts val="500"/>
              </a:spcBef>
              <a:buFont typeface="Arial" panose="020B0604020202020204" pitchFamily="34" charset="0"/>
              <a:buChar char="•"/>
            </a:lvl8pPr>
            <a:lvl9pPr marL="3885876" indent="-228581" defTabSz="914324">
              <a:lnSpc>
                <a:spcPct val="90000"/>
              </a:lnSpc>
              <a:spcBef>
                <a:spcPts val="500"/>
              </a:spcBef>
              <a:buFont typeface="Arial" panose="020B0604020202020204" pitchFamily="34" charset="0"/>
              <a:buChar char="•"/>
            </a:lvl9pPr>
          </a:lstStyle>
          <a:p>
            <a:r>
              <a:rPr lang="ja-JP" altLang="en-US" dirty="0"/>
              <a:t>　職員向け機能に外部連携サービスへの画面遷移を実装する場合は、自団体の要件に応じた改修を検討されたい。</a:t>
            </a:r>
            <a:endParaRPr lang="en-US" altLang="ja-JP" dirty="0"/>
          </a:p>
        </p:txBody>
      </p:sp>
      <p:sp>
        <p:nvSpPr>
          <p:cNvPr id="39" name="正方形/長方形 38">
            <a:extLst>
              <a:ext uri="{FF2B5EF4-FFF2-40B4-BE49-F238E27FC236}">
                <a16:creationId xmlns:a16="http://schemas.microsoft.com/office/drawing/2014/main" id="{36C202F0-CD77-47E0-0C48-6FB37BA3519D}"/>
              </a:ext>
            </a:extLst>
          </p:cNvPr>
          <p:cNvSpPr/>
          <p:nvPr/>
        </p:nvSpPr>
        <p:spPr>
          <a:xfrm>
            <a:off x="7785319" y="3951057"/>
            <a:ext cx="1286704" cy="234035"/>
          </a:xfrm>
          <a:prstGeom prst="rect">
            <a:avLst/>
          </a:prstGeom>
          <a:solidFill>
            <a:schemeClr val="bg1"/>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defRPr/>
            </a:pPr>
            <a:r>
              <a:rPr lang="en-US" altLang="ja-JP" sz="1200" kern="0" dirty="0">
                <a:solidFill>
                  <a:sysClr val="windowText" lastClr="000000"/>
                </a:solidFill>
                <a:latin typeface="+mn-ea"/>
              </a:rPr>
              <a:t>CSV</a:t>
            </a:r>
            <a:r>
              <a:rPr lang="ja-JP" altLang="en-US" sz="1200" kern="0" dirty="0">
                <a:solidFill>
                  <a:sysClr val="windowText" lastClr="000000"/>
                </a:solidFill>
                <a:latin typeface="+mn-ea"/>
              </a:rPr>
              <a:t>出力</a:t>
            </a:r>
          </a:p>
        </p:txBody>
      </p:sp>
      <p:sp>
        <p:nvSpPr>
          <p:cNvPr id="40" name="正方形/長方形 39">
            <a:extLst>
              <a:ext uri="{FF2B5EF4-FFF2-40B4-BE49-F238E27FC236}">
                <a16:creationId xmlns:a16="http://schemas.microsoft.com/office/drawing/2014/main" id="{B77B597C-0B51-E023-D644-A9374D3A9499}"/>
              </a:ext>
            </a:extLst>
          </p:cNvPr>
          <p:cNvSpPr/>
          <p:nvPr/>
        </p:nvSpPr>
        <p:spPr>
          <a:xfrm>
            <a:off x="7785319" y="3046289"/>
            <a:ext cx="1286704" cy="234035"/>
          </a:xfrm>
          <a:prstGeom prst="rect">
            <a:avLst/>
          </a:prstGeom>
          <a:solidFill>
            <a:schemeClr val="bg1"/>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defRPr/>
            </a:pPr>
            <a:r>
              <a:rPr lang="en-US" altLang="ja-JP" sz="1200" kern="0" dirty="0">
                <a:solidFill>
                  <a:sysClr val="windowText" lastClr="000000"/>
                </a:solidFill>
                <a:latin typeface="+mn-ea"/>
              </a:rPr>
              <a:t>CSV</a:t>
            </a:r>
            <a:r>
              <a:rPr lang="ja-JP" altLang="en-US" sz="1200" kern="0" dirty="0">
                <a:solidFill>
                  <a:sysClr val="windowText" lastClr="000000"/>
                </a:solidFill>
                <a:latin typeface="+mn-ea"/>
              </a:rPr>
              <a:t>出力</a:t>
            </a:r>
          </a:p>
        </p:txBody>
      </p:sp>
      <p:sp>
        <p:nvSpPr>
          <p:cNvPr id="6" name="テキスト ボックス 5">
            <a:extLst>
              <a:ext uri="{FF2B5EF4-FFF2-40B4-BE49-F238E27FC236}">
                <a16:creationId xmlns:a16="http://schemas.microsoft.com/office/drawing/2014/main" id="{CF59E7CC-429F-0218-A013-8246789930D7}"/>
              </a:ext>
            </a:extLst>
          </p:cNvPr>
          <p:cNvSpPr txBox="1"/>
          <p:nvPr/>
        </p:nvSpPr>
        <p:spPr>
          <a:xfrm>
            <a:off x="186470" y="6241299"/>
            <a:ext cx="3828270" cy="246221"/>
          </a:xfrm>
          <a:prstGeom prst="rect">
            <a:avLst/>
          </a:prstGeom>
          <a:noFill/>
        </p:spPr>
        <p:txBody>
          <a:bodyPr wrap="square">
            <a:spAutoFit/>
          </a:bodyPr>
          <a:lstStyle/>
          <a:p>
            <a:r>
              <a:rPr lang="ja-JP" altLang="en-US" sz="1000" dirty="0"/>
              <a:t>*</a:t>
            </a:r>
            <a:r>
              <a:rPr lang="en-US" altLang="ja-JP" sz="1000" dirty="0"/>
              <a:t>QR</a:t>
            </a:r>
            <a:r>
              <a:rPr lang="ja-JP" altLang="en-US" sz="1000" dirty="0"/>
              <a:t>コードは株式会社デンソーウェーブの登録商標です。</a:t>
            </a:r>
          </a:p>
        </p:txBody>
      </p:sp>
    </p:spTree>
    <p:extLst>
      <p:ext uri="{BB962C8B-B14F-4D97-AF65-F5344CB8AC3E}">
        <p14:creationId xmlns:p14="http://schemas.microsoft.com/office/powerpoint/2010/main" val="40781352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1A1518-3165-2AE7-53BF-0ED1F47938EB}"/>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CE866B5B-BB50-B64A-3971-87B79603AC7F}"/>
              </a:ext>
            </a:extLst>
          </p:cNvPr>
          <p:cNvSpPr txBox="1">
            <a:spLocks/>
          </p:cNvSpPr>
          <p:nvPr/>
        </p:nvSpPr>
        <p:spPr>
          <a:xfrm>
            <a:off x="264000" y="260648"/>
            <a:ext cx="9360000" cy="971252"/>
          </a:xfrm>
          <a:prstGeom prst="rect">
            <a:avLst/>
          </a:prstGeom>
        </p:spPr>
        <p:txBody>
          <a:bodyPr/>
          <a:lstStyle>
            <a:lvl1pPr algn="l" defTabSz="914324" rtl="0" eaLnBrk="1" latinLnBrk="0" hangingPunct="1">
              <a:lnSpc>
                <a:spcPct val="90000"/>
              </a:lnSpc>
              <a:spcBef>
                <a:spcPct val="0"/>
              </a:spcBef>
              <a:buNone/>
              <a:defRPr kumimoji="1" sz="4000" kern="1200">
                <a:solidFill>
                  <a:schemeClr val="tx1"/>
                </a:solidFill>
                <a:latin typeface="メイリオ" panose="020B0604030504040204" pitchFamily="50" charset="-128"/>
                <a:ea typeface="メイリオ" panose="020B0604030504040204" pitchFamily="50" charset="-128"/>
                <a:cs typeface="+mj-cs"/>
              </a:defRPr>
            </a:lvl1pPr>
          </a:lstStyle>
          <a:p>
            <a:r>
              <a:rPr lang="en-US" altLang="ja-JP" sz="2000" b="1" dirty="0">
                <a:latin typeface="+mn-ea"/>
                <a:ea typeface="+mn-ea"/>
              </a:rPr>
              <a:t>OSS</a:t>
            </a:r>
            <a:r>
              <a:rPr lang="ja-JP" altLang="en-US" sz="2000" b="1" dirty="0">
                <a:latin typeface="+mn-ea"/>
                <a:ea typeface="+mn-ea"/>
              </a:rPr>
              <a:t>版機能構成概要　</a:t>
            </a:r>
            <a:r>
              <a:rPr lang="en-US" altLang="ja-JP" sz="2000" b="1" dirty="0">
                <a:latin typeface="+mn-ea"/>
                <a:ea typeface="+mn-ea"/>
              </a:rPr>
              <a:t>3.</a:t>
            </a:r>
            <a:r>
              <a:rPr lang="ja-JP" altLang="en-US" sz="2000" b="1" dirty="0">
                <a:latin typeface="+mn-ea"/>
                <a:ea typeface="+mn-ea"/>
              </a:rPr>
              <a:t>職員向け機能概要</a:t>
            </a:r>
            <a:br>
              <a:rPr lang="en-US" altLang="ja-JP" sz="2000" b="1" dirty="0">
                <a:latin typeface="+mn-ea"/>
                <a:ea typeface="+mn-ea"/>
              </a:rPr>
            </a:br>
            <a:r>
              <a:rPr lang="en-US" altLang="ja-JP" sz="3199" b="1" dirty="0">
                <a:latin typeface="+mn-ea"/>
                <a:ea typeface="+mn-ea"/>
              </a:rPr>
              <a:t>3-2.</a:t>
            </a:r>
            <a:r>
              <a:rPr lang="ja-JP" altLang="en-US" sz="3199" b="1" dirty="0">
                <a:latin typeface="+mn-ea"/>
                <a:ea typeface="+mn-ea"/>
              </a:rPr>
              <a:t>タブレット機能</a:t>
            </a:r>
          </a:p>
        </p:txBody>
      </p:sp>
      <p:sp>
        <p:nvSpPr>
          <p:cNvPr id="45" name="正方形/長方形 44">
            <a:extLst>
              <a:ext uri="{FF2B5EF4-FFF2-40B4-BE49-F238E27FC236}">
                <a16:creationId xmlns:a16="http://schemas.microsoft.com/office/drawing/2014/main" id="{86A8E6DC-E90A-1D04-99B9-D477078F1778}"/>
              </a:ext>
            </a:extLst>
          </p:cNvPr>
          <p:cNvSpPr/>
          <p:nvPr/>
        </p:nvSpPr>
        <p:spPr>
          <a:xfrm>
            <a:off x="7423340" y="1904611"/>
            <a:ext cx="2089480" cy="1928768"/>
          </a:xfrm>
          <a:prstGeom prst="rect">
            <a:avLst/>
          </a:prstGeom>
          <a:solidFill>
            <a:schemeClr val="bg1"/>
          </a:solidFill>
          <a:ln w="38100" cap="flat" cmpd="sng" algn="ctr">
            <a:solidFill>
              <a:schemeClr val="tx1">
                <a:lumMod val="50000"/>
                <a:lumOff val="50000"/>
              </a:schemeClr>
            </a:solidFill>
            <a:prstDash val="solid"/>
          </a:ln>
          <a:effectLst/>
        </p:spPr>
        <p:txBody>
          <a:bodyPr lIns="36000" tIns="36000" rIns="36000" bIns="36000"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altLang="ja-JP" sz="1200" b="0" i="0" u="none" strike="noStrike" kern="0" cap="none" spc="0" normalizeH="0" baseline="0" noProof="0" dirty="0">
              <a:ln>
                <a:noFill/>
              </a:ln>
              <a:solidFill>
                <a:sysClr val="windowText" lastClr="000000"/>
              </a:solidFill>
              <a:effectLst/>
              <a:uLnTx/>
              <a:uFillTx/>
              <a:latin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dirty="0">
                <a:ln>
                  <a:noFill/>
                </a:ln>
                <a:solidFill>
                  <a:sysClr val="windowText" lastClr="000000"/>
                </a:solidFill>
                <a:effectLst/>
                <a:uLnTx/>
                <a:uFillTx/>
                <a:latin typeface="+mn-ea"/>
                <a:cs typeface="+mn-cs"/>
              </a:rPr>
              <a:t>職員</a:t>
            </a:r>
            <a:r>
              <a:rPr lang="ja-JP" altLang="en-US" sz="1200" kern="0" dirty="0">
                <a:solidFill>
                  <a:sysClr val="windowText" lastClr="000000"/>
                </a:solidFill>
                <a:latin typeface="+mn-ea"/>
              </a:rPr>
              <a:t>メニュー</a:t>
            </a:r>
            <a:r>
              <a:rPr kumimoji="1" lang="ja-JP" altLang="en-US" sz="1200" b="0" i="0" u="none" strike="noStrike" kern="0" cap="none" spc="0" normalizeH="0" baseline="0" noProof="0" dirty="0">
                <a:ln>
                  <a:noFill/>
                </a:ln>
                <a:solidFill>
                  <a:sysClr val="windowText" lastClr="000000"/>
                </a:solidFill>
                <a:effectLst/>
                <a:uLnTx/>
                <a:uFillTx/>
                <a:latin typeface="+mn-ea"/>
                <a:cs typeface="+mn-cs"/>
              </a:rPr>
              <a:t>画面</a:t>
            </a:r>
            <a:endParaRPr kumimoji="1" lang="en-US" altLang="ja-JP" sz="1200" b="0" i="0" u="none" strike="noStrike" kern="0" cap="none" spc="0" normalizeH="0" baseline="0" noProof="0" dirty="0">
              <a:ln>
                <a:noFill/>
              </a:ln>
              <a:solidFill>
                <a:sysClr val="windowText" lastClr="000000"/>
              </a:solidFill>
              <a:effectLst/>
              <a:uLnTx/>
              <a:uFillTx/>
              <a:latin typeface="+mn-ea"/>
              <a:cs typeface="+mn-cs"/>
            </a:endParaRPr>
          </a:p>
        </p:txBody>
      </p:sp>
      <p:sp>
        <p:nvSpPr>
          <p:cNvPr id="64" name="正方形/長方形 63">
            <a:extLst>
              <a:ext uri="{FF2B5EF4-FFF2-40B4-BE49-F238E27FC236}">
                <a16:creationId xmlns:a16="http://schemas.microsoft.com/office/drawing/2014/main" id="{495B6CBB-5D4B-0A26-F27F-455B456419DC}"/>
              </a:ext>
            </a:extLst>
          </p:cNvPr>
          <p:cNvSpPr/>
          <p:nvPr/>
        </p:nvSpPr>
        <p:spPr>
          <a:xfrm>
            <a:off x="10067377" y="2846393"/>
            <a:ext cx="1440000" cy="432000"/>
          </a:xfrm>
          <a:prstGeom prst="rect">
            <a:avLst/>
          </a:prstGeom>
          <a:solidFill>
            <a:schemeClr val="bg1"/>
          </a:solidFill>
          <a:ln w="381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a:ln>
                  <a:noFill/>
                </a:ln>
                <a:solidFill>
                  <a:sysClr val="windowText" lastClr="000000"/>
                </a:solidFill>
                <a:effectLst/>
                <a:uLnTx/>
                <a:uFillTx/>
                <a:latin typeface="+mn-ea"/>
                <a:cs typeface="+mn-cs"/>
              </a:rPr>
              <a:t>施設選択画面</a:t>
            </a:r>
          </a:p>
        </p:txBody>
      </p:sp>
      <p:sp>
        <p:nvSpPr>
          <p:cNvPr id="65" name="正方形/長方形 64">
            <a:extLst>
              <a:ext uri="{FF2B5EF4-FFF2-40B4-BE49-F238E27FC236}">
                <a16:creationId xmlns:a16="http://schemas.microsoft.com/office/drawing/2014/main" id="{53416475-8E56-E6CE-7390-69C2CFE1A8D8}"/>
              </a:ext>
            </a:extLst>
          </p:cNvPr>
          <p:cNvSpPr/>
          <p:nvPr/>
        </p:nvSpPr>
        <p:spPr>
          <a:xfrm>
            <a:off x="10067377" y="3569717"/>
            <a:ext cx="1440000" cy="432000"/>
          </a:xfrm>
          <a:prstGeom prst="rect">
            <a:avLst/>
          </a:prstGeom>
          <a:solidFill>
            <a:schemeClr val="bg1"/>
          </a:solidFill>
          <a:ln w="381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1200" kern="0">
                <a:solidFill>
                  <a:sysClr val="windowText" lastClr="000000"/>
                </a:solidFill>
                <a:latin typeface="+mn-ea"/>
              </a:rPr>
              <a:t>イベント選択画面</a:t>
            </a:r>
            <a:endParaRPr kumimoji="1" lang="ja-JP" altLang="en-US" sz="1200" b="0" i="0" u="none" strike="noStrike" kern="0" cap="none" spc="0" normalizeH="0" baseline="0" noProof="0">
              <a:ln>
                <a:noFill/>
              </a:ln>
              <a:solidFill>
                <a:sysClr val="windowText" lastClr="000000"/>
              </a:solidFill>
              <a:effectLst/>
              <a:uLnTx/>
              <a:uFillTx/>
              <a:latin typeface="+mn-ea"/>
              <a:cs typeface="+mn-cs"/>
            </a:endParaRPr>
          </a:p>
        </p:txBody>
      </p:sp>
      <p:sp>
        <p:nvSpPr>
          <p:cNvPr id="3" name="正方形/長方形 2">
            <a:extLst>
              <a:ext uri="{FF2B5EF4-FFF2-40B4-BE49-F238E27FC236}">
                <a16:creationId xmlns:a16="http://schemas.microsoft.com/office/drawing/2014/main" id="{241E112A-C99C-6090-E7B6-14267E50525B}"/>
              </a:ext>
            </a:extLst>
          </p:cNvPr>
          <p:cNvSpPr/>
          <p:nvPr/>
        </p:nvSpPr>
        <p:spPr>
          <a:xfrm>
            <a:off x="5356904" y="1892346"/>
            <a:ext cx="1586212" cy="1915322"/>
          </a:xfrm>
          <a:prstGeom prst="rect">
            <a:avLst/>
          </a:prstGeom>
          <a:solidFill>
            <a:schemeClr val="bg1"/>
          </a:solidFill>
          <a:ln w="38100" cap="flat" cmpd="sng" algn="ctr">
            <a:solidFill>
              <a:schemeClr val="tx1">
                <a:lumMod val="50000"/>
                <a:lumOff val="50000"/>
              </a:schemeClr>
            </a:solidFill>
            <a:prstDash val="solid"/>
          </a:ln>
          <a:effectLst/>
        </p:spPr>
        <p:txBody>
          <a:bodyPr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altLang="ja-JP" sz="1200" b="0" i="0" u="none" strike="noStrike" kern="0" cap="none" spc="0" normalizeH="0" baseline="0" noProof="0">
              <a:ln>
                <a:noFill/>
              </a:ln>
              <a:solidFill>
                <a:sysClr val="windowText" lastClr="000000"/>
              </a:solidFill>
              <a:effectLst/>
              <a:uLnTx/>
              <a:uFillTx/>
              <a:latin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a:ln>
                  <a:noFill/>
                </a:ln>
                <a:solidFill>
                  <a:sysClr val="windowText" lastClr="000000"/>
                </a:solidFill>
                <a:effectLst/>
                <a:uLnTx/>
                <a:uFillTx/>
                <a:latin typeface="+mn-ea"/>
                <a:cs typeface="+mn-cs"/>
              </a:rPr>
              <a:t>二要素認証画面</a:t>
            </a:r>
          </a:p>
        </p:txBody>
      </p:sp>
      <p:sp>
        <p:nvSpPr>
          <p:cNvPr id="5" name="正方形/長方形 4">
            <a:extLst>
              <a:ext uri="{FF2B5EF4-FFF2-40B4-BE49-F238E27FC236}">
                <a16:creationId xmlns:a16="http://schemas.microsoft.com/office/drawing/2014/main" id="{9106EAAA-92C5-BF96-414E-5E3ED10F609A}"/>
              </a:ext>
            </a:extLst>
          </p:cNvPr>
          <p:cNvSpPr/>
          <p:nvPr/>
        </p:nvSpPr>
        <p:spPr>
          <a:xfrm>
            <a:off x="5466010" y="2652995"/>
            <a:ext cx="1368000" cy="432000"/>
          </a:xfrm>
          <a:prstGeom prst="rect">
            <a:avLst/>
          </a:prstGeom>
          <a:solidFill>
            <a:schemeClr val="bg1"/>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r>
              <a:rPr kumimoji="1" lang="ja-JP" altLang="en-US" sz="1200" b="0" i="0" u="none" strike="noStrike" kern="0" cap="none" spc="0" normalizeH="0" baseline="0" noProof="0" dirty="0">
                <a:ln>
                  <a:noFill/>
                </a:ln>
                <a:solidFill>
                  <a:sysClr val="windowText" lastClr="000000"/>
                </a:solidFill>
                <a:effectLst/>
                <a:uLnTx/>
                <a:uFillTx/>
                <a:latin typeface="+mn-ea"/>
                <a:cs typeface="+mn-cs"/>
              </a:rPr>
              <a:t>ワンタイム</a:t>
            </a:r>
            <a:endParaRPr kumimoji="1" lang="en-US" altLang="ja-JP" sz="1200" b="0" i="0" u="none" strike="noStrike" kern="0" cap="none" spc="0" normalizeH="0" baseline="0" noProof="0" dirty="0">
              <a:ln>
                <a:noFill/>
              </a:ln>
              <a:solidFill>
                <a:sysClr val="windowText" lastClr="000000"/>
              </a:solidFill>
              <a:effectLst/>
              <a:uLnTx/>
              <a:uFillTx/>
              <a:latin typeface="+mn-ea"/>
              <a:cs typeface="+mn-cs"/>
            </a:endParaRPr>
          </a:p>
          <a:p>
            <a:pPr lvl="0" algn="ctr"/>
            <a:r>
              <a:rPr kumimoji="1" lang="ja-JP" altLang="en-US" sz="1200" b="0" i="0" u="none" strike="noStrike" kern="0" cap="none" spc="0" normalizeH="0" baseline="0" noProof="0" dirty="0">
                <a:ln>
                  <a:noFill/>
                </a:ln>
                <a:solidFill>
                  <a:sysClr val="windowText" lastClr="000000"/>
                </a:solidFill>
                <a:effectLst/>
                <a:uLnTx/>
                <a:uFillTx/>
                <a:latin typeface="+mn-ea"/>
                <a:cs typeface="+mn-cs"/>
              </a:rPr>
              <a:t>パスワード認証</a:t>
            </a:r>
          </a:p>
        </p:txBody>
      </p:sp>
      <p:cxnSp>
        <p:nvCxnSpPr>
          <p:cNvPr id="9" name="コネクタ: カギ線 8">
            <a:extLst>
              <a:ext uri="{FF2B5EF4-FFF2-40B4-BE49-F238E27FC236}">
                <a16:creationId xmlns:a16="http://schemas.microsoft.com/office/drawing/2014/main" id="{C0E2E306-5DF8-173A-6C5E-34E421BD6AB3}"/>
              </a:ext>
            </a:extLst>
          </p:cNvPr>
          <p:cNvCxnSpPr>
            <a:cxnSpLocks/>
            <a:stCxn id="5" idx="3"/>
            <a:endCxn id="45" idx="1"/>
          </p:cNvCxnSpPr>
          <p:nvPr/>
        </p:nvCxnSpPr>
        <p:spPr>
          <a:xfrm>
            <a:off x="6834010" y="2868995"/>
            <a:ext cx="589330" cy="0"/>
          </a:xfrm>
          <a:prstGeom prst="straightConnector1">
            <a:avLst/>
          </a:prstGeom>
          <a:noFill/>
          <a:ln w="19050" cap="flat" cmpd="sng" algn="ctr">
            <a:solidFill>
              <a:schemeClr val="tx1">
                <a:lumMod val="50000"/>
                <a:lumOff val="50000"/>
              </a:schemeClr>
            </a:solidFill>
            <a:prstDash val="solid"/>
            <a:tailEnd type="triangle"/>
          </a:ln>
          <a:effectLst/>
        </p:spPr>
      </p:cxnSp>
      <p:cxnSp>
        <p:nvCxnSpPr>
          <p:cNvPr id="11" name="コネクタ: カギ線 10">
            <a:extLst>
              <a:ext uri="{FF2B5EF4-FFF2-40B4-BE49-F238E27FC236}">
                <a16:creationId xmlns:a16="http://schemas.microsoft.com/office/drawing/2014/main" id="{1C94673C-D1D1-3866-DEB3-3B23A227901B}"/>
              </a:ext>
            </a:extLst>
          </p:cNvPr>
          <p:cNvCxnSpPr>
            <a:cxnSpLocks/>
            <a:stCxn id="34" idx="3"/>
            <a:endCxn id="3" idx="1"/>
          </p:cNvCxnSpPr>
          <p:nvPr/>
        </p:nvCxnSpPr>
        <p:spPr>
          <a:xfrm flipV="1">
            <a:off x="4390640" y="2850007"/>
            <a:ext cx="966264" cy="1712890"/>
          </a:xfrm>
          <a:prstGeom prst="bentConnector3">
            <a:avLst>
              <a:gd name="adj1" fmla="val 50000"/>
            </a:avLst>
          </a:prstGeom>
          <a:noFill/>
          <a:ln w="19050" cap="flat" cmpd="sng" algn="ctr">
            <a:solidFill>
              <a:schemeClr val="tx1">
                <a:lumMod val="50000"/>
                <a:lumOff val="50000"/>
              </a:schemeClr>
            </a:solidFill>
            <a:prstDash val="solid"/>
            <a:tailEnd type="triangle"/>
          </a:ln>
          <a:effectLst/>
        </p:spPr>
      </p:cxnSp>
      <p:sp>
        <p:nvSpPr>
          <p:cNvPr id="29" name="正方形/長方形 28">
            <a:extLst>
              <a:ext uri="{FF2B5EF4-FFF2-40B4-BE49-F238E27FC236}">
                <a16:creationId xmlns:a16="http://schemas.microsoft.com/office/drawing/2014/main" id="{E6618B56-21F0-EC31-C5F2-202351B27706}"/>
              </a:ext>
            </a:extLst>
          </p:cNvPr>
          <p:cNvSpPr/>
          <p:nvPr/>
        </p:nvSpPr>
        <p:spPr>
          <a:xfrm>
            <a:off x="2898508" y="1900875"/>
            <a:ext cx="1616265" cy="3034381"/>
          </a:xfrm>
          <a:prstGeom prst="rect">
            <a:avLst/>
          </a:prstGeom>
          <a:noFill/>
          <a:ln w="38100" cap="flat" cmpd="sng" algn="ctr">
            <a:solidFill>
              <a:schemeClr val="tx1">
                <a:lumMod val="50000"/>
                <a:lumOff val="50000"/>
              </a:schemeClr>
            </a:solidFill>
            <a:prstDash val="solid"/>
          </a:ln>
          <a:effectLst/>
        </p:spPr>
        <p:txBody>
          <a:bodyPr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endParaRPr lang="en-US" altLang="ja-JP" sz="1200" kern="0" dirty="0">
              <a:solidFill>
                <a:sysClr val="windowText" lastClr="000000"/>
              </a:solidFill>
              <a:latin typeface="+mn-ea"/>
            </a:endParaRPr>
          </a:p>
          <a:p>
            <a:pPr algn="ctr"/>
            <a:r>
              <a:rPr lang="ja-JP" altLang="en-US" sz="1200" kern="0" dirty="0">
                <a:solidFill>
                  <a:sysClr val="windowText" lastClr="000000"/>
                </a:solidFill>
                <a:latin typeface="+mn-ea"/>
              </a:rPr>
              <a:t>職員ログイン画面</a:t>
            </a:r>
          </a:p>
        </p:txBody>
      </p:sp>
      <p:cxnSp>
        <p:nvCxnSpPr>
          <p:cNvPr id="30" name="直線矢印コネクタ 29">
            <a:extLst>
              <a:ext uri="{FF2B5EF4-FFF2-40B4-BE49-F238E27FC236}">
                <a16:creationId xmlns:a16="http://schemas.microsoft.com/office/drawing/2014/main" id="{5A14EAD2-E364-4413-E1EA-E4579948DAA5}"/>
              </a:ext>
            </a:extLst>
          </p:cNvPr>
          <p:cNvCxnSpPr>
            <a:cxnSpLocks/>
            <a:stCxn id="31" idx="2"/>
            <a:endCxn id="32" idx="0"/>
          </p:cNvCxnSpPr>
          <p:nvPr/>
        </p:nvCxnSpPr>
        <p:spPr>
          <a:xfrm>
            <a:off x="3706640" y="2846393"/>
            <a:ext cx="0" cy="212168"/>
          </a:xfrm>
          <a:prstGeom prst="straightConnector1">
            <a:avLst/>
          </a:prstGeom>
          <a:noFill/>
          <a:ln w="19050" cap="flat" cmpd="sng" algn="ctr">
            <a:solidFill>
              <a:schemeClr val="tx1">
                <a:lumMod val="50000"/>
                <a:lumOff val="50000"/>
              </a:schemeClr>
            </a:solidFill>
            <a:prstDash val="solid"/>
            <a:tailEnd type="triangle"/>
          </a:ln>
          <a:effectLst/>
        </p:spPr>
      </p:cxnSp>
      <p:sp>
        <p:nvSpPr>
          <p:cNvPr id="31" name="正方形/長方形 30">
            <a:extLst>
              <a:ext uri="{FF2B5EF4-FFF2-40B4-BE49-F238E27FC236}">
                <a16:creationId xmlns:a16="http://schemas.microsoft.com/office/drawing/2014/main" id="{984FFB8B-1AAB-BFBD-7D93-11A3F9229B21}"/>
              </a:ext>
            </a:extLst>
          </p:cNvPr>
          <p:cNvSpPr/>
          <p:nvPr/>
        </p:nvSpPr>
        <p:spPr>
          <a:xfrm>
            <a:off x="3022640" y="2414393"/>
            <a:ext cx="1368000" cy="432000"/>
          </a:xfrm>
          <a:prstGeom prst="rect">
            <a:avLst/>
          </a:prstGeom>
          <a:solidFill>
            <a:schemeClr val="bg1"/>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r>
              <a:rPr kumimoji="1" lang="ja-JP" altLang="en-US" sz="1200" i="0" u="none" strike="noStrike" kern="0" cap="none" spc="0" normalizeH="0" baseline="0" noProof="0" dirty="0">
                <a:ln>
                  <a:noFill/>
                </a:ln>
                <a:solidFill>
                  <a:sysClr val="windowText" lastClr="000000"/>
                </a:solidFill>
                <a:effectLst/>
                <a:uLnTx/>
                <a:uFillTx/>
                <a:latin typeface="+mn-ea"/>
                <a:cs typeface="+mn-cs"/>
              </a:rPr>
              <a:t>パスワードの</a:t>
            </a:r>
            <a:endParaRPr kumimoji="1" lang="en-US" altLang="ja-JP" sz="1200" i="0" u="none" strike="noStrike" kern="0" cap="none" spc="0" normalizeH="0" baseline="0" noProof="0" dirty="0">
              <a:ln>
                <a:noFill/>
              </a:ln>
              <a:solidFill>
                <a:sysClr val="windowText" lastClr="000000"/>
              </a:solidFill>
              <a:effectLst/>
              <a:uLnTx/>
              <a:uFillTx/>
              <a:latin typeface="+mn-ea"/>
              <a:cs typeface="+mn-cs"/>
            </a:endParaRPr>
          </a:p>
          <a:p>
            <a:pPr lvl="0" algn="ctr"/>
            <a:r>
              <a:rPr kumimoji="1" lang="ja-JP" altLang="en-US" sz="1200" i="0" u="none" strike="noStrike" kern="0" cap="none" spc="0" normalizeH="0" baseline="0" noProof="0" dirty="0">
                <a:ln>
                  <a:noFill/>
                </a:ln>
                <a:solidFill>
                  <a:sysClr val="windowText" lastClr="000000"/>
                </a:solidFill>
                <a:effectLst/>
                <a:uLnTx/>
                <a:uFillTx/>
                <a:latin typeface="+mn-ea"/>
                <a:cs typeface="+mn-cs"/>
              </a:rPr>
              <a:t>有効性判定</a:t>
            </a:r>
          </a:p>
        </p:txBody>
      </p:sp>
      <p:sp>
        <p:nvSpPr>
          <p:cNvPr id="32" name="正方形/長方形 31">
            <a:extLst>
              <a:ext uri="{FF2B5EF4-FFF2-40B4-BE49-F238E27FC236}">
                <a16:creationId xmlns:a16="http://schemas.microsoft.com/office/drawing/2014/main" id="{26EC32E1-F594-EEE5-38AE-09984E2826F8}"/>
              </a:ext>
            </a:extLst>
          </p:cNvPr>
          <p:cNvSpPr/>
          <p:nvPr/>
        </p:nvSpPr>
        <p:spPr>
          <a:xfrm>
            <a:off x="3022640" y="3058561"/>
            <a:ext cx="1368000" cy="432000"/>
          </a:xfrm>
          <a:prstGeom prst="rect">
            <a:avLst/>
          </a:prstGeom>
          <a:solidFill>
            <a:schemeClr val="bg1"/>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r>
              <a:rPr lang="ja-JP" altLang="en-US" sz="1200" kern="0" dirty="0">
                <a:solidFill>
                  <a:sysClr val="windowText" lastClr="000000"/>
                </a:solidFill>
                <a:latin typeface="+mn-ea"/>
              </a:rPr>
              <a:t>アカウント認証</a:t>
            </a:r>
            <a:endParaRPr kumimoji="1" lang="en-US" altLang="ja-JP" sz="1200" b="0" i="0" u="none" strike="noStrike" kern="0" cap="none" spc="0" normalizeH="0" baseline="0" noProof="0" dirty="0">
              <a:ln>
                <a:noFill/>
              </a:ln>
              <a:solidFill>
                <a:sysClr val="windowText" lastClr="000000"/>
              </a:solidFill>
              <a:effectLst/>
              <a:uLnTx/>
              <a:uFillTx/>
              <a:latin typeface="+mn-ea"/>
              <a:cs typeface="+mn-cs"/>
            </a:endParaRPr>
          </a:p>
        </p:txBody>
      </p:sp>
      <p:sp>
        <p:nvSpPr>
          <p:cNvPr id="33" name="正方形/長方形 32">
            <a:extLst>
              <a:ext uri="{FF2B5EF4-FFF2-40B4-BE49-F238E27FC236}">
                <a16:creationId xmlns:a16="http://schemas.microsoft.com/office/drawing/2014/main" id="{E04A9E8E-B031-CAD9-FA08-BCF05C8E0989}"/>
              </a:ext>
            </a:extLst>
          </p:cNvPr>
          <p:cNvSpPr/>
          <p:nvPr/>
        </p:nvSpPr>
        <p:spPr>
          <a:xfrm>
            <a:off x="3022640" y="3702729"/>
            <a:ext cx="1368000" cy="432000"/>
          </a:xfrm>
          <a:prstGeom prst="rect">
            <a:avLst/>
          </a:prstGeom>
          <a:solidFill>
            <a:schemeClr val="bg1"/>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r>
              <a:rPr lang="ja-JP" altLang="en-US" sz="1200" kern="0">
                <a:solidFill>
                  <a:sysClr val="windowText" lastClr="000000"/>
                </a:solidFill>
                <a:latin typeface="+mn-ea"/>
              </a:rPr>
              <a:t>ワンタイム</a:t>
            </a:r>
            <a:endParaRPr lang="en-US" altLang="ja-JP" sz="1200" kern="0">
              <a:solidFill>
                <a:sysClr val="windowText" lastClr="000000"/>
              </a:solidFill>
              <a:latin typeface="+mn-ea"/>
            </a:endParaRPr>
          </a:p>
          <a:p>
            <a:pPr lvl="0" algn="ctr"/>
            <a:r>
              <a:rPr lang="ja-JP" altLang="en-US" sz="1200" kern="0">
                <a:solidFill>
                  <a:sysClr val="windowText" lastClr="000000"/>
                </a:solidFill>
                <a:latin typeface="+mn-ea"/>
              </a:rPr>
              <a:t>パスワード生成</a:t>
            </a:r>
            <a:endParaRPr kumimoji="1" lang="en-US" altLang="ja-JP" sz="1200" b="0" i="0" u="none" strike="noStrike" kern="0" cap="none" spc="0" normalizeH="0" baseline="0" noProof="0">
              <a:ln>
                <a:noFill/>
              </a:ln>
              <a:solidFill>
                <a:sysClr val="windowText" lastClr="000000"/>
              </a:solidFill>
              <a:effectLst/>
              <a:uLnTx/>
              <a:uFillTx/>
              <a:latin typeface="+mn-ea"/>
              <a:cs typeface="+mn-cs"/>
            </a:endParaRPr>
          </a:p>
        </p:txBody>
      </p:sp>
      <p:sp>
        <p:nvSpPr>
          <p:cNvPr id="34" name="正方形/長方形 33">
            <a:extLst>
              <a:ext uri="{FF2B5EF4-FFF2-40B4-BE49-F238E27FC236}">
                <a16:creationId xmlns:a16="http://schemas.microsoft.com/office/drawing/2014/main" id="{E6301796-B9B0-522B-21BB-B5FA0E0B09C7}"/>
              </a:ext>
            </a:extLst>
          </p:cNvPr>
          <p:cNvSpPr/>
          <p:nvPr/>
        </p:nvSpPr>
        <p:spPr>
          <a:xfrm>
            <a:off x="3022640" y="4346897"/>
            <a:ext cx="1368000" cy="432000"/>
          </a:xfrm>
          <a:prstGeom prst="rect">
            <a:avLst/>
          </a:prstGeom>
          <a:solidFill>
            <a:schemeClr val="bg1"/>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r>
              <a:rPr lang="ja-JP" altLang="en-US" sz="1200" kern="0" dirty="0">
                <a:solidFill>
                  <a:sysClr val="windowText" lastClr="000000"/>
                </a:solidFill>
                <a:latin typeface="+mn-ea"/>
              </a:rPr>
              <a:t>ワンタイムパスワード</a:t>
            </a:r>
            <a:r>
              <a:rPr kumimoji="1" lang="ja-JP" altLang="en-US" sz="1200" b="0" i="0" u="none" strike="noStrike" kern="0" cap="none" spc="0" normalizeH="0" baseline="0" noProof="0" dirty="0">
                <a:ln>
                  <a:noFill/>
                </a:ln>
                <a:solidFill>
                  <a:sysClr val="windowText" lastClr="000000"/>
                </a:solidFill>
                <a:effectLst/>
                <a:uLnTx/>
                <a:uFillTx/>
                <a:latin typeface="+mn-ea"/>
                <a:cs typeface="+mn-cs"/>
              </a:rPr>
              <a:t>メール送信</a:t>
            </a:r>
            <a:endParaRPr kumimoji="1" lang="en-US" altLang="ja-JP" sz="1200" b="0" i="0" u="none" strike="noStrike" kern="0" cap="none" spc="0" normalizeH="0" baseline="0" noProof="0" dirty="0">
              <a:ln>
                <a:noFill/>
              </a:ln>
              <a:solidFill>
                <a:sysClr val="windowText" lastClr="000000"/>
              </a:solidFill>
              <a:effectLst/>
              <a:uLnTx/>
              <a:uFillTx/>
              <a:latin typeface="+mn-ea"/>
              <a:cs typeface="+mn-cs"/>
            </a:endParaRPr>
          </a:p>
        </p:txBody>
      </p:sp>
      <p:cxnSp>
        <p:nvCxnSpPr>
          <p:cNvPr id="35" name="直線矢印コネクタ 34">
            <a:extLst>
              <a:ext uri="{FF2B5EF4-FFF2-40B4-BE49-F238E27FC236}">
                <a16:creationId xmlns:a16="http://schemas.microsoft.com/office/drawing/2014/main" id="{3483E335-D874-DE60-BFA2-DBD203CCEE4A}"/>
              </a:ext>
            </a:extLst>
          </p:cNvPr>
          <p:cNvCxnSpPr>
            <a:cxnSpLocks/>
            <a:stCxn id="32" idx="2"/>
            <a:endCxn id="33" idx="0"/>
          </p:cNvCxnSpPr>
          <p:nvPr/>
        </p:nvCxnSpPr>
        <p:spPr>
          <a:xfrm>
            <a:off x="3706640" y="3490561"/>
            <a:ext cx="0" cy="212168"/>
          </a:xfrm>
          <a:prstGeom prst="straightConnector1">
            <a:avLst/>
          </a:prstGeom>
          <a:noFill/>
          <a:ln w="19050" cap="flat" cmpd="sng" algn="ctr">
            <a:solidFill>
              <a:schemeClr val="tx1">
                <a:lumMod val="50000"/>
                <a:lumOff val="50000"/>
              </a:schemeClr>
            </a:solidFill>
            <a:prstDash val="solid"/>
            <a:tailEnd type="triangle"/>
          </a:ln>
          <a:effectLst/>
        </p:spPr>
      </p:cxnSp>
      <p:cxnSp>
        <p:nvCxnSpPr>
          <p:cNvPr id="36" name="直線矢印コネクタ 35">
            <a:extLst>
              <a:ext uri="{FF2B5EF4-FFF2-40B4-BE49-F238E27FC236}">
                <a16:creationId xmlns:a16="http://schemas.microsoft.com/office/drawing/2014/main" id="{8F0FB1C6-CEEB-15F0-1CF2-27E939526942}"/>
              </a:ext>
            </a:extLst>
          </p:cNvPr>
          <p:cNvCxnSpPr>
            <a:cxnSpLocks/>
            <a:stCxn id="33" idx="2"/>
            <a:endCxn id="34" idx="0"/>
          </p:cNvCxnSpPr>
          <p:nvPr/>
        </p:nvCxnSpPr>
        <p:spPr>
          <a:xfrm>
            <a:off x="3706640" y="4134729"/>
            <a:ext cx="0" cy="212168"/>
          </a:xfrm>
          <a:prstGeom prst="straightConnector1">
            <a:avLst/>
          </a:prstGeom>
          <a:noFill/>
          <a:ln w="19050" cap="flat" cmpd="sng" algn="ctr">
            <a:solidFill>
              <a:schemeClr val="tx1">
                <a:lumMod val="50000"/>
                <a:lumOff val="50000"/>
              </a:schemeClr>
            </a:solidFill>
            <a:prstDash val="solid"/>
            <a:tailEnd type="triangle"/>
          </a:ln>
          <a:effectLst/>
        </p:spPr>
      </p:cxnSp>
      <p:sp>
        <p:nvSpPr>
          <p:cNvPr id="116" name="コンテンツ プレースホルダー 1120">
            <a:extLst>
              <a:ext uri="{FF2B5EF4-FFF2-40B4-BE49-F238E27FC236}">
                <a16:creationId xmlns:a16="http://schemas.microsoft.com/office/drawing/2014/main" id="{840E95C2-7F62-3D05-6335-C6C1F1BFEC3D}"/>
              </a:ext>
            </a:extLst>
          </p:cNvPr>
          <p:cNvSpPr txBox="1">
            <a:spLocks/>
          </p:cNvSpPr>
          <p:nvPr/>
        </p:nvSpPr>
        <p:spPr>
          <a:xfrm>
            <a:off x="264000" y="1116000"/>
            <a:ext cx="11664000" cy="372211"/>
          </a:xfrm>
          <a:prstGeom prst="rect">
            <a:avLst/>
          </a:prstGeom>
        </p:spPr>
        <p:txBody>
          <a:bodyPr/>
          <a:lstStyle>
            <a:defPPr>
              <a:defRPr lang="ja-JP"/>
            </a:defPPr>
            <a:lvl1pPr indent="174625" defTabSz="914324">
              <a:lnSpc>
                <a:spcPct val="100000"/>
              </a:lnSpc>
              <a:spcBef>
                <a:spcPts val="600"/>
              </a:spcBef>
              <a:buFont typeface="Arial" panose="020B0604020202020204" pitchFamily="34" charset="0"/>
              <a:buNone/>
              <a:defRPr>
                <a:latin typeface="メイリオ" panose="020B0604030504040204" pitchFamily="50" charset="-128"/>
                <a:ea typeface="メイリオ" panose="020B0604030504040204" pitchFamily="50" charset="-128"/>
              </a:defRPr>
            </a:lvl1pPr>
            <a:lvl2pPr marL="685743" indent="-228581" defTabSz="914324">
              <a:lnSpc>
                <a:spcPct val="90000"/>
              </a:lnSpc>
              <a:spcBef>
                <a:spcPts val="500"/>
              </a:spcBef>
              <a:buFont typeface="Arial" panose="020B0604020202020204" pitchFamily="34" charset="0"/>
              <a:buChar char="•"/>
              <a:defRPr sz="2400">
                <a:latin typeface="メイリオ" panose="020B0604030504040204" pitchFamily="50" charset="-128"/>
                <a:ea typeface="メイリオ" panose="020B0604030504040204" pitchFamily="50" charset="-128"/>
              </a:defRPr>
            </a:lvl2pPr>
            <a:lvl3pPr marL="1142904" indent="-228581" defTabSz="914324">
              <a:lnSpc>
                <a:spcPct val="90000"/>
              </a:lnSpc>
              <a:spcBef>
                <a:spcPts val="500"/>
              </a:spcBef>
              <a:buFont typeface="Arial" panose="020B0604020202020204" pitchFamily="34" charset="0"/>
              <a:buChar char="•"/>
              <a:defRPr sz="2133">
                <a:latin typeface="メイリオ" panose="020B0604030504040204" pitchFamily="50" charset="-128"/>
                <a:ea typeface="メイリオ" panose="020B0604030504040204" pitchFamily="50" charset="-128"/>
              </a:defRPr>
            </a:lvl3pPr>
            <a:lvl4pPr marL="1600067" indent="-228581" defTabSz="914324">
              <a:lnSpc>
                <a:spcPct val="90000"/>
              </a:lnSpc>
              <a:spcBef>
                <a:spcPts val="500"/>
              </a:spcBef>
              <a:buFont typeface="Arial" panose="020B0604020202020204" pitchFamily="34" charset="0"/>
              <a:buChar char="•"/>
              <a:defRPr sz="1867">
                <a:latin typeface="メイリオ" panose="020B0604030504040204" pitchFamily="50" charset="-128"/>
                <a:ea typeface="メイリオ" panose="020B0604030504040204" pitchFamily="50" charset="-128"/>
              </a:defRPr>
            </a:lvl4pPr>
            <a:lvl5pPr marL="2057229" indent="-228581" defTabSz="914324">
              <a:lnSpc>
                <a:spcPct val="90000"/>
              </a:lnSpc>
              <a:spcBef>
                <a:spcPts val="500"/>
              </a:spcBef>
              <a:buFont typeface="Arial" panose="020B0604020202020204" pitchFamily="34" charset="0"/>
              <a:buChar char="•"/>
              <a:defRPr sz="1867">
                <a:latin typeface="メイリオ" panose="020B0604030504040204" pitchFamily="50" charset="-128"/>
                <a:ea typeface="メイリオ" panose="020B0604030504040204" pitchFamily="50" charset="-128"/>
              </a:defRPr>
            </a:lvl5pPr>
            <a:lvl6pPr marL="2514390" indent="-228581" defTabSz="914324">
              <a:lnSpc>
                <a:spcPct val="90000"/>
              </a:lnSpc>
              <a:spcBef>
                <a:spcPts val="500"/>
              </a:spcBef>
              <a:buFont typeface="Arial" panose="020B0604020202020204" pitchFamily="34" charset="0"/>
              <a:buChar char="•"/>
            </a:lvl6pPr>
            <a:lvl7pPr marL="2971553" indent="-228581" defTabSz="914324">
              <a:lnSpc>
                <a:spcPct val="90000"/>
              </a:lnSpc>
              <a:spcBef>
                <a:spcPts val="500"/>
              </a:spcBef>
              <a:buFont typeface="Arial" panose="020B0604020202020204" pitchFamily="34" charset="0"/>
              <a:buChar char="•"/>
            </a:lvl7pPr>
            <a:lvl8pPr marL="3428714" indent="-228581" defTabSz="914324">
              <a:lnSpc>
                <a:spcPct val="90000"/>
              </a:lnSpc>
              <a:spcBef>
                <a:spcPts val="500"/>
              </a:spcBef>
              <a:buFont typeface="Arial" panose="020B0604020202020204" pitchFamily="34" charset="0"/>
              <a:buChar char="•"/>
            </a:lvl8pPr>
            <a:lvl9pPr marL="3885876" indent="-228581" defTabSz="914324">
              <a:lnSpc>
                <a:spcPct val="90000"/>
              </a:lnSpc>
              <a:spcBef>
                <a:spcPts val="500"/>
              </a:spcBef>
              <a:buFont typeface="Arial" panose="020B0604020202020204" pitchFamily="34" charset="0"/>
              <a:buChar char="•"/>
            </a:lvl9pPr>
          </a:lstStyle>
          <a:p>
            <a:r>
              <a:rPr lang="ja-JP" altLang="en-US" dirty="0"/>
              <a:t>　ポイント管理機能は</a:t>
            </a:r>
            <a:r>
              <a:rPr lang="en-US" altLang="ja-JP" dirty="0"/>
              <a:t>OSS</a:t>
            </a:r>
            <a:r>
              <a:rPr lang="ja-JP" altLang="en-US" dirty="0"/>
              <a:t>版システムに含まれていない。</a:t>
            </a:r>
            <a:endParaRPr lang="en-US" altLang="ja-JP" dirty="0"/>
          </a:p>
        </p:txBody>
      </p:sp>
      <p:sp>
        <p:nvSpPr>
          <p:cNvPr id="47" name="正方形/長方形 46">
            <a:extLst>
              <a:ext uri="{FF2B5EF4-FFF2-40B4-BE49-F238E27FC236}">
                <a16:creationId xmlns:a16="http://schemas.microsoft.com/office/drawing/2014/main" id="{559ECAD1-A551-6256-1A28-AA54FA9B44B2}"/>
              </a:ext>
            </a:extLst>
          </p:cNvPr>
          <p:cNvSpPr/>
          <p:nvPr/>
        </p:nvSpPr>
        <p:spPr>
          <a:xfrm>
            <a:off x="2898508" y="5058724"/>
            <a:ext cx="6112142" cy="1351601"/>
          </a:xfrm>
          <a:prstGeom prst="rect">
            <a:avLst/>
          </a:prstGeom>
          <a:noFill/>
          <a:ln w="38100" cap="flat" cmpd="sng" algn="ctr">
            <a:solidFill>
              <a:schemeClr val="tx1">
                <a:lumMod val="50000"/>
                <a:lumOff val="50000"/>
              </a:schemeClr>
            </a:solidFill>
            <a:prstDash val="solid"/>
          </a:ln>
          <a:effectLst/>
        </p:spPr>
        <p:txBody>
          <a:bodyPr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endParaRPr lang="en-US" altLang="ja-JP" sz="1200" kern="0" dirty="0">
              <a:solidFill>
                <a:sysClr val="windowText" lastClr="000000"/>
              </a:solidFill>
              <a:latin typeface="+mn-ea"/>
            </a:endParaRPr>
          </a:p>
          <a:p>
            <a:pPr algn="ctr"/>
            <a:r>
              <a:rPr lang="ja-JP" altLang="en-US" sz="1200" kern="0" dirty="0">
                <a:solidFill>
                  <a:sysClr val="windowText" lastClr="000000"/>
                </a:solidFill>
                <a:latin typeface="+mn-ea"/>
              </a:rPr>
              <a:t>チェックイン受付画面</a:t>
            </a:r>
          </a:p>
        </p:txBody>
      </p:sp>
      <p:sp>
        <p:nvSpPr>
          <p:cNvPr id="50" name="正方形/長方形 49">
            <a:extLst>
              <a:ext uri="{FF2B5EF4-FFF2-40B4-BE49-F238E27FC236}">
                <a16:creationId xmlns:a16="http://schemas.microsoft.com/office/drawing/2014/main" id="{3C6CE499-6D43-1F6F-7E63-E4602B5B23EE}"/>
              </a:ext>
            </a:extLst>
          </p:cNvPr>
          <p:cNvSpPr/>
          <p:nvPr/>
        </p:nvSpPr>
        <p:spPr>
          <a:xfrm>
            <a:off x="2988738" y="5584074"/>
            <a:ext cx="2028967" cy="439033"/>
          </a:xfrm>
          <a:prstGeom prst="rect">
            <a:avLst/>
          </a:prstGeom>
          <a:no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r>
              <a:rPr kumimoji="1" lang="ja-JP" altLang="en-US" sz="1200" b="0" i="0" u="none" strike="noStrike" kern="0" cap="none" spc="0" normalizeH="0" baseline="0" noProof="0" dirty="0">
                <a:ln>
                  <a:noFill/>
                </a:ln>
                <a:solidFill>
                  <a:sysClr val="windowText" lastClr="000000"/>
                </a:solidFill>
                <a:effectLst/>
                <a:uLnTx/>
                <a:uFillTx/>
                <a:latin typeface="+mn-ea"/>
                <a:cs typeface="+mn-cs"/>
              </a:rPr>
              <a:t>マイナンバーカード</a:t>
            </a:r>
            <a:r>
              <a:rPr lang="ja-JP" altLang="en-US" sz="1200" kern="0" dirty="0">
                <a:solidFill>
                  <a:sysClr val="windowText" lastClr="000000"/>
                </a:solidFill>
                <a:latin typeface="+mn-ea"/>
              </a:rPr>
              <a:t>から</a:t>
            </a:r>
            <a:endParaRPr lang="en-US" altLang="ja-JP" sz="1200" kern="0" dirty="0">
              <a:solidFill>
                <a:sysClr val="windowText" lastClr="000000"/>
              </a:solidFill>
              <a:latin typeface="+mn-ea"/>
            </a:endParaRPr>
          </a:p>
          <a:p>
            <a:pPr lvl="0" algn="ctr"/>
            <a:r>
              <a:rPr kumimoji="1" lang="ja-JP" altLang="en-US" sz="1200" b="0" i="0" u="none" strike="noStrike" kern="0" cap="none" spc="0" normalizeH="0" baseline="0" noProof="0" dirty="0">
                <a:ln>
                  <a:noFill/>
                </a:ln>
                <a:solidFill>
                  <a:sysClr val="windowText" lastClr="000000"/>
                </a:solidFill>
                <a:effectLst/>
                <a:uLnTx/>
                <a:uFillTx/>
                <a:latin typeface="+mn-ea"/>
                <a:cs typeface="+mn-cs"/>
              </a:rPr>
              <a:t>利用者</a:t>
            </a:r>
            <a:r>
              <a:rPr kumimoji="1" lang="en-US" altLang="ja-JP" sz="1200" b="0" i="0" u="none" strike="noStrike" kern="0" cap="none" spc="0" normalizeH="0" baseline="0" noProof="0" dirty="0">
                <a:ln>
                  <a:noFill/>
                </a:ln>
                <a:solidFill>
                  <a:sysClr val="windowText" lastClr="000000"/>
                </a:solidFill>
                <a:effectLst/>
                <a:uLnTx/>
                <a:uFillTx/>
                <a:latin typeface="+mn-ea"/>
                <a:cs typeface="+mn-cs"/>
              </a:rPr>
              <a:t>ID</a:t>
            </a:r>
            <a:r>
              <a:rPr kumimoji="1" lang="ja-JP" altLang="en-US" sz="1200" b="0" i="0" u="none" strike="noStrike" kern="0" cap="none" spc="0" normalizeH="0" baseline="0" noProof="0" dirty="0">
                <a:ln>
                  <a:noFill/>
                </a:ln>
                <a:solidFill>
                  <a:sysClr val="windowText" lastClr="000000"/>
                </a:solidFill>
                <a:effectLst/>
                <a:uLnTx/>
                <a:uFillTx/>
                <a:latin typeface="+mn-ea"/>
                <a:cs typeface="+mn-cs"/>
              </a:rPr>
              <a:t>を取得</a:t>
            </a:r>
          </a:p>
        </p:txBody>
      </p:sp>
      <p:sp>
        <p:nvSpPr>
          <p:cNvPr id="52" name="正方形/長方形 51">
            <a:extLst>
              <a:ext uri="{FF2B5EF4-FFF2-40B4-BE49-F238E27FC236}">
                <a16:creationId xmlns:a16="http://schemas.microsoft.com/office/drawing/2014/main" id="{797FDEDE-D164-02D1-CD9B-E20EFFB53A11}"/>
              </a:ext>
            </a:extLst>
          </p:cNvPr>
          <p:cNvSpPr/>
          <p:nvPr/>
        </p:nvSpPr>
        <p:spPr>
          <a:xfrm>
            <a:off x="270813" y="1900874"/>
            <a:ext cx="2261815" cy="3034381"/>
          </a:xfrm>
          <a:prstGeom prst="rect">
            <a:avLst/>
          </a:prstGeom>
          <a:noFill/>
          <a:ln w="38100" cap="flat" cmpd="sng" algn="ctr">
            <a:solidFill>
              <a:schemeClr val="tx1">
                <a:lumMod val="50000"/>
                <a:lumOff val="50000"/>
              </a:schemeClr>
            </a:solidFill>
            <a:prstDash val="solid"/>
          </a:ln>
          <a:effectLst/>
        </p:spPr>
        <p:txBody>
          <a:bodyPr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endParaRPr lang="en-US" altLang="ja-JP" sz="1200" kern="0" dirty="0">
              <a:solidFill>
                <a:sysClr val="windowText" lastClr="000000"/>
              </a:solidFill>
              <a:latin typeface="+mn-ea"/>
            </a:endParaRPr>
          </a:p>
          <a:p>
            <a:pPr algn="ctr"/>
            <a:r>
              <a:rPr lang="ja-JP" altLang="en-US" sz="1200" kern="0" dirty="0">
                <a:solidFill>
                  <a:sysClr val="windowText" lastClr="000000"/>
                </a:solidFill>
                <a:latin typeface="+mn-ea"/>
              </a:rPr>
              <a:t>トップ画面</a:t>
            </a:r>
          </a:p>
        </p:txBody>
      </p:sp>
      <p:cxnSp>
        <p:nvCxnSpPr>
          <p:cNvPr id="53" name="コネクタ: カギ線 52">
            <a:extLst>
              <a:ext uri="{FF2B5EF4-FFF2-40B4-BE49-F238E27FC236}">
                <a16:creationId xmlns:a16="http://schemas.microsoft.com/office/drawing/2014/main" id="{7B16C2F4-8310-A84A-6412-F9077E113829}"/>
              </a:ext>
            </a:extLst>
          </p:cNvPr>
          <p:cNvCxnSpPr>
            <a:cxnSpLocks/>
            <a:stCxn id="52" idx="3"/>
            <a:endCxn id="29" idx="1"/>
          </p:cNvCxnSpPr>
          <p:nvPr/>
        </p:nvCxnSpPr>
        <p:spPr>
          <a:xfrm>
            <a:off x="2532628" y="3418065"/>
            <a:ext cx="365880" cy="1"/>
          </a:xfrm>
          <a:prstGeom prst="bentConnector3">
            <a:avLst>
              <a:gd name="adj1" fmla="val 50000"/>
            </a:avLst>
          </a:prstGeom>
          <a:noFill/>
          <a:ln w="19050" cap="flat" cmpd="sng" algn="ctr">
            <a:solidFill>
              <a:schemeClr val="tx1">
                <a:lumMod val="50000"/>
                <a:lumOff val="50000"/>
              </a:schemeClr>
            </a:solidFill>
            <a:prstDash val="solid"/>
            <a:tailEnd type="triangle"/>
          </a:ln>
          <a:effectLst/>
        </p:spPr>
      </p:cxnSp>
      <p:cxnSp>
        <p:nvCxnSpPr>
          <p:cNvPr id="61" name="コネクタ: カギ線 60">
            <a:extLst>
              <a:ext uri="{FF2B5EF4-FFF2-40B4-BE49-F238E27FC236}">
                <a16:creationId xmlns:a16="http://schemas.microsoft.com/office/drawing/2014/main" id="{6D5AC253-AD91-AA77-5FA2-D4C1B4A08D86}"/>
              </a:ext>
            </a:extLst>
          </p:cNvPr>
          <p:cNvCxnSpPr>
            <a:cxnSpLocks/>
            <a:stCxn id="52" idx="2"/>
            <a:endCxn id="47" idx="1"/>
          </p:cNvCxnSpPr>
          <p:nvPr/>
        </p:nvCxnSpPr>
        <p:spPr>
          <a:xfrm rot="16200000" flipH="1">
            <a:off x="1750479" y="4586496"/>
            <a:ext cx="799270" cy="1496787"/>
          </a:xfrm>
          <a:prstGeom prst="bentConnector2">
            <a:avLst/>
          </a:prstGeom>
          <a:noFill/>
          <a:ln w="19050" cap="flat" cmpd="sng" algn="ctr">
            <a:solidFill>
              <a:schemeClr val="tx1">
                <a:lumMod val="50000"/>
                <a:lumOff val="50000"/>
              </a:schemeClr>
            </a:solidFill>
            <a:prstDash val="solid"/>
            <a:tailEnd type="triangle"/>
          </a:ln>
          <a:effectLst/>
        </p:spPr>
      </p:cxnSp>
      <p:cxnSp>
        <p:nvCxnSpPr>
          <p:cNvPr id="76" name="コネクタ: カギ線 75">
            <a:extLst>
              <a:ext uri="{FF2B5EF4-FFF2-40B4-BE49-F238E27FC236}">
                <a16:creationId xmlns:a16="http://schemas.microsoft.com/office/drawing/2014/main" id="{916B48FE-BDB0-DFCE-ECF5-3C753BE94907}"/>
              </a:ext>
            </a:extLst>
          </p:cNvPr>
          <p:cNvCxnSpPr>
            <a:cxnSpLocks/>
            <a:stCxn id="45" idx="2"/>
            <a:endCxn id="47" idx="0"/>
          </p:cNvCxnSpPr>
          <p:nvPr/>
        </p:nvCxnSpPr>
        <p:spPr>
          <a:xfrm rot="5400000">
            <a:off x="6598658" y="3189301"/>
            <a:ext cx="1225345" cy="2513501"/>
          </a:xfrm>
          <a:prstGeom prst="bentConnector3">
            <a:avLst>
              <a:gd name="adj1" fmla="val 50000"/>
            </a:avLst>
          </a:prstGeom>
          <a:noFill/>
          <a:ln w="19050" cap="flat" cmpd="sng" algn="ctr">
            <a:solidFill>
              <a:schemeClr val="tx1">
                <a:lumMod val="50000"/>
                <a:lumOff val="50000"/>
              </a:schemeClr>
            </a:solidFill>
            <a:prstDash val="solid"/>
            <a:tailEnd type="triangle"/>
          </a:ln>
          <a:effectLst/>
        </p:spPr>
      </p:cxnSp>
      <p:sp>
        <p:nvSpPr>
          <p:cNvPr id="115" name="正方形/長方形 114">
            <a:extLst>
              <a:ext uri="{FF2B5EF4-FFF2-40B4-BE49-F238E27FC236}">
                <a16:creationId xmlns:a16="http://schemas.microsoft.com/office/drawing/2014/main" id="{B39B6FDA-8D90-187D-4F57-2F4D906CF5C8}"/>
              </a:ext>
            </a:extLst>
          </p:cNvPr>
          <p:cNvSpPr/>
          <p:nvPr/>
        </p:nvSpPr>
        <p:spPr>
          <a:xfrm>
            <a:off x="10067377" y="1904611"/>
            <a:ext cx="1440000" cy="432000"/>
          </a:xfrm>
          <a:prstGeom prst="rect">
            <a:avLst/>
          </a:prstGeom>
          <a:solidFill>
            <a:schemeClr val="bg1"/>
          </a:solidFill>
          <a:ln w="381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a:ln>
                  <a:noFill/>
                </a:ln>
                <a:solidFill>
                  <a:sysClr val="windowText" lastClr="000000"/>
                </a:solidFill>
                <a:effectLst/>
                <a:uLnTx/>
                <a:uFillTx/>
                <a:latin typeface="+mn-ea"/>
                <a:cs typeface="+mn-cs"/>
              </a:rPr>
              <a:t>チェックイン</a:t>
            </a:r>
            <a:endParaRPr kumimoji="1" lang="en-US" altLang="ja-JP" sz="1200" b="0" i="0" u="none" strike="noStrike" kern="0" cap="none" spc="0" normalizeH="0" baseline="0" noProof="0">
              <a:ln>
                <a:noFill/>
              </a:ln>
              <a:solidFill>
                <a:sysClr val="windowText" lastClr="000000"/>
              </a:solidFill>
              <a:effectLst/>
              <a:uLnTx/>
              <a:uFillTx/>
              <a:latin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a:ln>
                  <a:noFill/>
                </a:ln>
                <a:solidFill>
                  <a:sysClr val="windowText" lastClr="000000"/>
                </a:solidFill>
                <a:effectLst/>
                <a:uLnTx/>
                <a:uFillTx/>
                <a:latin typeface="+mn-ea"/>
                <a:cs typeface="+mn-cs"/>
              </a:rPr>
              <a:t>履歴画面</a:t>
            </a:r>
          </a:p>
        </p:txBody>
      </p:sp>
      <p:cxnSp>
        <p:nvCxnSpPr>
          <p:cNvPr id="118" name="コネクタ: カギ線 117">
            <a:extLst>
              <a:ext uri="{FF2B5EF4-FFF2-40B4-BE49-F238E27FC236}">
                <a16:creationId xmlns:a16="http://schemas.microsoft.com/office/drawing/2014/main" id="{4EB0167F-EC16-77B2-F9D7-17DE146623E6}"/>
              </a:ext>
            </a:extLst>
          </p:cNvPr>
          <p:cNvCxnSpPr>
            <a:cxnSpLocks/>
            <a:stCxn id="45" idx="3"/>
            <a:endCxn id="64" idx="1"/>
          </p:cNvCxnSpPr>
          <p:nvPr/>
        </p:nvCxnSpPr>
        <p:spPr>
          <a:xfrm>
            <a:off x="9512820" y="2868995"/>
            <a:ext cx="554557" cy="193398"/>
          </a:xfrm>
          <a:prstGeom prst="bentConnector3">
            <a:avLst>
              <a:gd name="adj1" fmla="val 50000"/>
            </a:avLst>
          </a:prstGeom>
          <a:noFill/>
          <a:ln w="19050" cap="flat" cmpd="sng" algn="ctr">
            <a:solidFill>
              <a:schemeClr val="tx1">
                <a:lumMod val="50000"/>
                <a:lumOff val="50000"/>
              </a:schemeClr>
            </a:solidFill>
            <a:prstDash val="solid"/>
            <a:tailEnd type="triangle"/>
          </a:ln>
          <a:effectLst/>
        </p:spPr>
      </p:cxnSp>
      <p:cxnSp>
        <p:nvCxnSpPr>
          <p:cNvPr id="128" name="直線矢印コネクタ 127">
            <a:extLst>
              <a:ext uri="{FF2B5EF4-FFF2-40B4-BE49-F238E27FC236}">
                <a16:creationId xmlns:a16="http://schemas.microsoft.com/office/drawing/2014/main" id="{F35CD005-54C1-A353-BEA6-FB1CFE24CCF3}"/>
              </a:ext>
            </a:extLst>
          </p:cNvPr>
          <p:cNvCxnSpPr>
            <a:cxnSpLocks/>
            <a:stCxn id="64" idx="2"/>
            <a:endCxn id="65" idx="0"/>
          </p:cNvCxnSpPr>
          <p:nvPr/>
        </p:nvCxnSpPr>
        <p:spPr>
          <a:xfrm>
            <a:off x="10787377" y="3278393"/>
            <a:ext cx="0" cy="291324"/>
          </a:xfrm>
          <a:prstGeom prst="straightConnector1">
            <a:avLst/>
          </a:prstGeom>
          <a:noFill/>
          <a:ln w="19050" cap="flat" cmpd="sng" algn="ctr">
            <a:solidFill>
              <a:schemeClr val="tx1">
                <a:lumMod val="50000"/>
                <a:lumOff val="50000"/>
              </a:schemeClr>
            </a:solidFill>
            <a:prstDash val="solid"/>
            <a:tailEnd type="triangle"/>
          </a:ln>
          <a:effectLst/>
        </p:spPr>
      </p:cxnSp>
      <p:cxnSp>
        <p:nvCxnSpPr>
          <p:cNvPr id="131" name="直線矢印コネクタ 130">
            <a:extLst>
              <a:ext uri="{FF2B5EF4-FFF2-40B4-BE49-F238E27FC236}">
                <a16:creationId xmlns:a16="http://schemas.microsoft.com/office/drawing/2014/main" id="{64F6432A-0D8D-C5CF-B700-CB5E1871498B}"/>
              </a:ext>
            </a:extLst>
          </p:cNvPr>
          <p:cNvCxnSpPr>
            <a:cxnSpLocks/>
            <a:stCxn id="65" idx="2"/>
          </p:cNvCxnSpPr>
          <p:nvPr/>
        </p:nvCxnSpPr>
        <p:spPr>
          <a:xfrm>
            <a:off x="10787377" y="4001717"/>
            <a:ext cx="0" cy="291323"/>
          </a:xfrm>
          <a:prstGeom prst="straightConnector1">
            <a:avLst/>
          </a:prstGeom>
          <a:noFill/>
          <a:ln w="19050" cap="flat" cmpd="sng" algn="ctr">
            <a:solidFill>
              <a:schemeClr val="tx1">
                <a:lumMod val="50000"/>
                <a:lumOff val="50000"/>
              </a:schemeClr>
            </a:solidFill>
            <a:prstDash val="solid"/>
            <a:tailEnd type="triangle"/>
          </a:ln>
          <a:effectLst/>
        </p:spPr>
      </p:cxnSp>
      <p:sp>
        <p:nvSpPr>
          <p:cNvPr id="140" name="正方形/長方形 139">
            <a:extLst>
              <a:ext uri="{FF2B5EF4-FFF2-40B4-BE49-F238E27FC236}">
                <a16:creationId xmlns:a16="http://schemas.microsoft.com/office/drawing/2014/main" id="{3EAB73A8-3FEB-11EE-D31F-5EA40647850A}"/>
              </a:ext>
            </a:extLst>
          </p:cNvPr>
          <p:cNvSpPr/>
          <p:nvPr/>
        </p:nvSpPr>
        <p:spPr>
          <a:xfrm>
            <a:off x="10072390" y="4302606"/>
            <a:ext cx="1434988" cy="1076940"/>
          </a:xfrm>
          <a:prstGeom prst="rect">
            <a:avLst/>
          </a:prstGeom>
          <a:noFill/>
          <a:ln w="38100" cap="flat" cmpd="sng" algn="ctr">
            <a:solidFill>
              <a:schemeClr val="tx1">
                <a:lumMod val="50000"/>
                <a:lumOff val="50000"/>
              </a:schemeClr>
            </a:solidFill>
            <a:prstDash val="solid"/>
          </a:ln>
          <a:effectLst/>
        </p:spPr>
        <p:txBody>
          <a:bodyPr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endParaRPr lang="en-US" altLang="ja-JP" sz="1200" kern="0">
              <a:solidFill>
                <a:sysClr val="windowText" lastClr="000000"/>
              </a:solidFill>
              <a:latin typeface="+mn-ea"/>
            </a:endParaRPr>
          </a:p>
          <a:p>
            <a:pPr algn="ctr"/>
            <a:r>
              <a:rPr lang="ja-JP" altLang="en-US" sz="1200" kern="0">
                <a:solidFill>
                  <a:sysClr val="windowText" lastClr="000000"/>
                </a:solidFill>
                <a:latin typeface="+mn-ea"/>
              </a:rPr>
              <a:t>設定内容確認画面</a:t>
            </a:r>
          </a:p>
        </p:txBody>
      </p:sp>
      <p:sp>
        <p:nvSpPr>
          <p:cNvPr id="144" name="正方形/長方形 143">
            <a:extLst>
              <a:ext uri="{FF2B5EF4-FFF2-40B4-BE49-F238E27FC236}">
                <a16:creationId xmlns:a16="http://schemas.microsoft.com/office/drawing/2014/main" id="{17291BA8-E282-244F-696D-69992571FC59}"/>
              </a:ext>
            </a:extLst>
          </p:cNvPr>
          <p:cNvSpPr/>
          <p:nvPr/>
        </p:nvSpPr>
        <p:spPr>
          <a:xfrm>
            <a:off x="10182352" y="4819512"/>
            <a:ext cx="1210049" cy="432000"/>
          </a:xfrm>
          <a:prstGeom prst="rect">
            <a:avLst/>
          </a:prstGeom>
          <a:solidFill>
            <a:schemeClr val="bg1"/>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r>
              <a:rPr kumimoji="1" lang="ja-JP" altLang="en-US" sz="1200" b="0" i="0" u="none" strike="noStrike" kern="0" cap="none" spc="0" normalizeH="0" baseline="0" noProof="0">
                <a:ln>
                  <a:noFill/>
                </a:ln>
                <a:solidFill>
                  <a:sysClr val="windowText" lastClr="000000"/>
                </a:solidFill>
                <a:effectLst/>
                <a:uLnTx/>
                <a:uFillTx/>
                <a:latin typeface="+mn-ea"/>
                <a:cs typeface="+mn-cs"/>
              </a:rPr>
              <a:t>施設・イベント</a:t>
            </a:r>
            <a:endParaRPr kumimoji="1" lang="en-US" altLang="ja-JP" sz="1200" b="0" i="0" u="none" strike="noStrike" kern="0" cap="none" spc="0" normalizeH="0" baseline="0" noProof="0">
              <a:ln>
                <a:noFill/>
              </a:ln>
              <a:solidFill>
                <a:sysClr val="windowText" lastClr="000000"/>
              </a:solidFill>
              <a:effectLst/>
              <a:uLnTx/>
              <a:uFillTx/>
              <a:latin typeface="+mn-ea"/>
              <a:cs typeface="+mn-cs"/>
            </a:endParaRPr>
          </a:p>
          <a:p>
            <a:pPr lvl="0" algn="ctr"/>
            <a:r>
              <a:rPr kumimoji="1" lang="ja-JP" altLang="en-US" sz="1200" b="0" i="0" u="none" strike="noStrike" kern="0" cap="none" spc="0" normalizeH="0" baseline="0" noProof="0">
                <a:ln>
                  <a:noFill/>
                </a:ln>
                <a:solidFill>
                  <a:sysClr val="windowText" lastClr="000000"/>
                </a:solidFill>
                <a:effectLst/>
                <a:uLnTx/>
                <a:uFillTx/>
                <a:latin typeface="+mn-ea"/>
                <a:cs typeface="+mn-cs"/>
              </a:rPr>
              <a:t>設定</a:t>
            </a:r>
          </a:p>
        </p:txBody>
      </p:sp>
      <p:sp>
        <p:nvSpPr>
          <p:cNvPr id="149" name="正方形/長方形 148">
            <a:extLst>
              <a:ext uri="{FF2B5EF4-FFF2-40B4-BE49-F238E27FC236}">
                <a16:creationId xmlns:a16="http://schemas.microsoft.com/office/drawing/2014/main" id="{5AE6FCCD-783A-4F4B-7B7A-3337C9F6DC81}"/>
              </a:ext>
            </a:extLst>
          </p:cNvPr>
          <p:cNvSpPr/>
          <p:nvPr/>
        </p:nvSpPr>
        <p:spPr>
          <a:xfrm>
            <a:off x="10067377" y="5891572"/>
            <a:ext cx="1440000" cy="432000"/>
          </a:xfrm>
          <a:prstGeom prst="rect">
            <a:avLst/>
          </a:prstGeom>
          <a:solidFill>
            <a:schemeClr val="bg1"/>
          </a:solidFill>
          <a:ln w="381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1200" kern="0">
                <a:solidFill>
                  <a:sysClr val="windowText" lastClr="000000"/>
                </a:solidFill>
                <a:latin typeface="+mn-ea"/>
              </a:rPr>
              <a:t>ログアウト</a:t>
            </a:r>
            <a:r>
              <a:rPr kumimoji="1" lang="ja-JP" altLang="en-US" sz="1200" b="0" i="0" u="none" strike="noStrike" kern="0" cap="none" spc="0" normalizeH="0" baseline="0" noProof="0">
                <a:ln>
                  <a:noFill/>
                </a:ln>
                <a:solidFill>
                  <a:sysClr val="windowText" lastClr="000000"/>
                </a:solidFill>
                <a:effectLst/>
                <a:uLnTx/>
                <a:uFillTx/>
                <a:latin typeface="+mn-ea"/>
                <a:cs typeface="+mn-cs"/>
              </a:rPr>
              <a:t>画面</a:t>
            </a:r>
          </a:p>
        </p:txBody>
      </p:sp>
      <p:cxnSp>
        <p:nvCxnSpPr>
          <p:cNvPr id="150" name="コネクタ: カギ線 149">
            <a:extLst>
              <a:ext uri="{FF2B5EF4-FFF2-40B4-BE49-F238E27FC236}">
                <a16:creationId xmlns:a16="http://schemas.microsoft.com/office/drawing/2014/main" id="{B5B2773D-A98F-6AC2-1374-27824E0801D1}"/>
              </a:ext>
            </a:extLst>
          </p:cNvPr>
          <p:cNvCxnSpPr>
            <a:cxnSpLocks/>
            <a:stCxn id="45" idx="3"/>
            <a:endCxn id="149" idx="1"/>
          </p:cNvCxnSpPr>
          <p:nvPr/>
        </p:nvCxnSpPr>
        <p:spPr>
          <a:xfrm>
            <a:off x="9512820" y="2868995"/>
            <a:ext cx="554557" cy="3238577"/>
          </a:xfrm>
          <a:prstGeom prst="bentConnector3">
            <a:avLst>
              <a:gd name="adj1" fmla="val 50000"/>
            </a:avLst>
          </a:prstGeom>
          <a:noFill/>
          <a:ln w="19050" cap="flat" cmpd="sng" algn="ctr">
            <a:solidFill>
              <a:schemeClr val="tx1">
                <a:lumMod val="50000"/>
                <a:lumOff val="50000"/>
              </a:schemeClr>
            </a:solidFill>
            <a:prstDash val="solid"/>
            <a:tailEnd type="triangle"/>
          </a:ln>
          <a:effectLst/>
        </p:spPr>
      </p:cxnSp>
      <p:sp>
        <p:nvSpPr>
          <p:cNvPr id="10" name="正方形/長方形 9">
            <a:extLst>
              <a:ext uri="{FF2B5EF4-FFF2-40B4-BE49-F238E27FC236}">
                <a16:creationId xmlns:a16="http://schemas.microsoft.com/office/drawing/2014/main" id="{18284937-76BD-7434-2CFB-6859D7454907}"/>
              </a:ext>
            </a:extLst>
          </p:cNvPr>
          <p:cNvSpPr/>
          <p:nvPr/>
        </p:nvSpPr>
        <p:spPr>
          <a:xfrm>
            <a:off x="7276029" y="5584074"/>
            <a:ext cx="1440000" cy="288214"/>
          </a:xfrm>
          <a:prstGeom prst="rect">
            <a:avLst/>
          </a:prstGeom>
          <a:solidFill>
            <a:srgbClr val="D9D9D9"/>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defRPr/>
            </a:pPr>
            <a:r>
              <a:rPr lang="ja-JP" altLang="en-US" sz="1200" kern="0" dirty="0">
                <a:solidFill>
                  <a:sysClr val="windowText" lastClr="000000"/>
                </a:solidFill>
                <a:latin typeface="+mn-ea"/>
              </a:rPr>
              <a:t>ポイント付与</a:t>
            </a:r>
            <a:endParaRPr lang="en-US" altLang="ja-JP" sz="1200" kern="0" dirty="0">
              <a:solidFill>
                <a:sysClr val="windowText" lastClr="000000"/>
              </a:solidFill>
              <a:latin typeface="+mn-ea"/>
            </a:endParaRPr>
          </a:p>
        </p:txBody>
      </p:sp>
      <p:sp>
        <p:nvSpPr>
          <p:cNvPr id="12" name="正方形/長方形 11">
            <a:extLst>
              <a:ext uri="{FF2B5EF4-FFF2-40B4-BE49-F238E27FC236}">
                <a16:creationId xmlns:a16="http://schemas.microsoft.com/office/drawing/2014/main" id="{E17CDD6B-BBEA-CCBD-AF24-4ABB838CF684}"/>
              </a:ext>
            </a:extLst>
          </p:cNvPr>
          <p:cNvSpPr/>
          <p:nvPr/>
        </p:nvSpPr>
        <p:spPr>
          <a:xfrm>
            <a:off x="7174297" y="6023107"/>
            <a:ext cx="1651984" cy="278130"/>
          </a:xfrm>
          <a:prstGeom prst="rect">
            <a:avLst/>
          </a:prstGeom>
          <a:solidFill>
            <a:schemeClr val="bg1"/>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1200" dirty="0">
                <a:latin typeface="+mn-ea"/>
              </a:rPr>
              <a:t>チェックイン情報登録</a:t>
            </a:r>
            <a:endParaRPr lang="en-US" altLang="ja-JP" sz="1200" dirty="0">
              <a:latin typeface="+mn-ea"/>
            </a:endParaRPr>
          </a:p>
        </p:txBody>
      </p:sp>
      <p:cxnSp>
        <p:nvCxnSpPr>
          <p:cNvPr id="13" name="直線矢印コネクタ 12">
            <a:extLst>
              <a:ext uri="{FF2B5EF4-FFF2-40B4-BE49-F238E27FC236}">
                <a16:creationId xmlns:a16="http://schemas.microsoft.com/office/drawing/2014/main" id="{D2D594CF-9924-5759-9192-441F3DBD0566}"/>
              </a:ext>
            </a:extLst>
          </p:cNvPr>
          <p:cNvCxnSpPr>
            <a:cxnSpLocks/>
            <a:stCxn id="10" idx="2"/>
            <a:endCxn id="12" idx="0"/>
          </p:cNvCxnSpPr>
          <p:nvPr/>
        </p:nvCxnSpPr>
        <p:spPr>
          <a:xfrm>
            <a:off x="7996029" y="5872288"/>
            <a:ext cx="4260" cy="150819"/>
          </a:xfrm>
          <a:prstGeom prst="straightConnector1">
            <a:avLst/>
          </a:prstGeom>
          <a:noFill/>
          <a:ln w="19050" cap="flat" cmpd="sng" algn="ctr">
            <a:solidFill>
              <a:schemeClr val="tx1">
                <a:lumMod val="50000"/>
                <a:lumOff val="50000"/>
              </a:schemeClr>
            </a:solidFill>
            <a:prstDash val="solid"/>
            <a:tailEnd type="triangle"/>
          </a:ln>
          <a:effectLst/>
        </p:spPr>
      </p:cxnSp>
      <p:sp>
        <p:nvSpPr>
          <p:cNvPr id="14" name="テキスト ボックス 13">
            <a:extLst>
              <a:ext uri="{FF2B5EF4-FFF2-40B4-BE49-F238E27FC236}">
                <a16:creationId xmlns:a16="http://schemas.microsoft.com/office/drawing/2014/main" id="{B41F0E84-B29B-DD16-F5C4-9416FA3877EE}"/>
              </a:ext>
            </a:extLst>
          </p:cNvPr>
          <p:cNvSpPr txBox="1"/>
          <p:nvPr/>
        </p:nvSpPr>
        <p:spPr>
          <a:xfrm>
            <a:off x="4127648" y="6146575"/>
            <a:ext cx="1107996" cy="276999"/>
          </a:xfrm>
          <a:prstGeom prst="rect">
            <a:avLst/>
          </a:prstGeom>
          <a:noFill/>
        </p:spPr>
        <p:txBody>
          <a:bodyPr wrap="none" rtlCol="0">
            <a:noAutofit/>
          </a:bodyPr>
          <a:lstStyle/>
          <a:p>
            <a:r>
              <a:rPr lang="ja-JP" altLang="en-US" sz="1200" dirty="0">
                <a:latin typeface="+mn-ea"/>
              </a:rPr>
              <a:t>ポイント付与不可の場合</a:t>
            </a:r>
            <a:endParaRPr kumimoji="1" lang="ja-JP" altLang="en-US" sz="1200" dirty="0">
              <a:latin typeface="+mn-ea"/>
            </a:endParaRPr>
          </a:p>
        </p:txBody>
      </p:sp>
      <p:cxnSp>
        <p:nvCxnSpPr>
          <p:cNvPr id="15" name="コネクタ: カギ線 14">
            <a:extLst>
              <a:ext uri="{FF2B5EF4-FFF2-40B4-BE49-F238E27FC236}">
                <a16:creationId xmlns:a16="http://schemas.microsoft.com/office/drawing/2014/main" id="{50078B97-794A-C46E-B7F5-5BC450536D6B}"/>
              </a:ext>
            </a:extLst>
          </p:cNvPr>
          <p:cNvCxnSpPr>
            <a:cxnSpLocks/>
            <a:stCxn id="50" idx="2"/>
            <a:endCxn id="12" idx="1"/>
          </p:cNvCxnSpPr>
          <p:nvPr/>
        </p:nvCxnSpPr>
        <p:spPr>
          <a:xfrm rot="16200000" flipH="1">
            <a:off x="5519227" y="4507101"/>
            <a:ext cx="139065" cy="3171075"/>
          </a:xfrm>
          <a:prstGeom prst="bentConnector2">
            <a:avLst/>
          </a:prstGeom>
          <a:noFill/>
          <a:ln w="19050" cap="flat" cmpd="sng" algn="ctr">
            <a:solidFill>
              <a:schemeClr val="tx1">
                <a:lumMod val="50000"/>
                <a:lumOff val="50000"/>
              </a:schemeClr>
            </a:solidFill>
            <a:prstDash val="solid"/>
            <a:tailEnd type="triangle"/>
          </a:ln>
          <a:effectLst/>
        </p:spPr>
      </p:cxnSp>
      <p:sp>
        <p:nvSpPr>
          <p:cNvPr id="16" name="テキスト ボックス 15">
            <a:extLst>
              <a:ext uri="{FF2B5EF4-FFF2-40B4-BE49-F238E27FC236}">
                <a16:creationId xmlns:a16="http://schemas.microsoft.com/office/drawing/2014/main" id="{46E1AD3D-2FEC-1E86-69CF-9B23628A6EE2}"/>
              </a:ext>
            </a:extLst>
          </p:cNvPr>
          <p:cNvSpPr txBox="1"/>
          <p:nvPr/>
        </p:nvSpPr>
        <p:spPr>
          <a:xfrm>
            <a:off x="5165016" y="5720397"/>
            <a:ext cx="2258324" cy="276999"/>
          </a:xfrm>
          <a:prstGeom prst="rect">
            <a:avLst/>
          </a:prstGeom>
          <a:noFill/>
        </p:spPr>
        <p:txBody>
          <a:bodyPr wrap="none" rtlCol="0">
            <a:noAutofit/>
          </a:bodyPr>
          <a:lstStyle/>
          <a:p>
            <a:r>
              <a:rPr lang="ja-JP" altLang="en-US" sz="1200" dirty="0">
                <a:latin typeface="+mn-ea"/>
              </a:rPr>
              <a:t>ポイント付与</a:t>
            </a:r>
            <a:r>
              <a:rPr kumimoji="1" lang="ja-JP" altLang="en-US" sz="1200" dirty="0">
                <a:latin typeface="+mn-ea"/>
              </a:rPr>
              <a:t>可能な場合</a:t>
            </a:r>
          </a:p>
        </p:txBody>
      </p:sp>
      <p:cxnSp>
        <p:nvCxnSpPr>
          <p:cNvPr id="55" name="直線矢印コネクタ 54">
            <a:extLst>
              <a:ext uri="{FF2B5EF4-FFF2-40B4-BE49-F238E27FC236}">
                <a16:creationId xmlns:a16="http://schemas.microsoft.com/office/drawing/2014/main" id="{1627E725-4E6D-00CE-97B4-81FA33DFC2F2}"/>
              </a:ext>
            </a:extLst>
          </p:cNvPr>
          <p:cNvCxnSpPr>
            <a:cxnSpLocks/>
            <a:endCxn id="10" idx="1"/>
          </p:cNvCxnSpPr>
          <p:nvPr/>
        </p:nvCxnSpPr>
        <p:spPr>
          <a:xfrm>
            <a:off x="5007121" y="5720397"/>
            <a:ext cx="2268908" cy="7784"/>
          </a:xfrm>
          <a:prstGeom prst="straightConnector1">
            <a:avLst/>
          </a:prstGeom>
          <a:noFill/>
          <a:ln w="19050" cap="flat" cmpd="sng" algn="ctr">
            <a:solidFill>
              <a:schemeClr val="tx1">
                <a:lumMod val="50000"/>
                <a:lumOff val="50000"/>
              </a:schemeClr>
            </a:solidFill>
            <a:prstDash val="solid"/>
            <a:tailEnd type="triangle"/>
          </a:ln>
          <a:effectLst/>
        </p:spPr>
      </p:cxnSp>
      <p:sp>
        <p:nvSpPr>
          <p:cNvPr id="86" name="正方形/長方形 85">
            <a:extLst>
              <a:ext uri="{FF2B5EF4-FFF2-40B4-BE49-F238E27FC236}">
                <a16:creationId xmlns:a16="http://schemas.microsoft.com/office/drawing/2014/main" id="{6556A865-1365-C77C-7958-A898463DCD72}"/>
              </a:ext>
            </a:extLst>
          </p:cNvPr>
          <p:cNvSpPr/>
          <p:nvPr/>
        </p:nvSpPr>
        <p:spPr>
          <a:xfrm>
            <a:off x="7485947" y="2611581"/>
            <a:ext cx="1964266" cy="649512"/>
          </a:xfrm>
          <a:prstGeom prst="rect">
            <a:avLst/>
          </a:prstGeom>
          <a:noFill/>
          <a:ln w="12700" cap="flat" cmpd="sng" algn="ctr">
            <a:noFill/>
            <a:prstDash val="solid"/>
          </a:ln>
          <a:effectLst/>
        </p:spPr>
        <p:txBody>
          <a:bodyPr lIns="36000" tIns="36000" rIns="36000" bIns="36000"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ja-JP" altLang="en-US" sz="1200" kern="0" dirty="0">
                <a:solidFill>
                  <a:sysClr val="windowText" lastClr="000000"/>
                </a:solidFill>
                <a:latin typeface="+mn-ea"/>
              </a:rPr>
              <a:t>施設・イベントを設定済みの場合のみ、チェックイン受付画面に遷移するボタンを有効化。</a:t>
            </a:r>
          </a:p>
        </p:txBody>
      </p:sp>
      <p:cxnSp>
        <p:nvCxnSpPr>
          <p:cNvPr id="93" name="コネクタ: カギ線 92">
            <a:extLst>
              <a:ext uri="{FF2B5EF4-FFF2-40B4-BE49-F238E27FC236}">
                <a16:creationId xmlns:a16="http://schemas.microsoft.com/office/drawing/2014/main" id="{49ACCBE1-356E-6235-2A4D-ECC742C4B65A}"/>
              </a:ext>
            </a:extLst>
          </p:cNvPr>
          <p:cNvCxnSpPr>
            <a:cxnSpLocks/>
            <a:stCxn id="45" idx="3"/>
            <a:endCxn id="115" idx="1"/>
          </p:cNvCxnSpPr>
          <p:nvPr/>
        </p:nvCxnSpPr>
        <p:spPr>
          <a:xfrm flipV="1">
            <a:off x="9512820" y="2120611"/>
            <a:ext cx="554557" cy="748384"/>
          </a:xfrm>
          <a:prstGeom prst="bentConnector3">
            <a:avLst>
              <a:gd name="adj1" fmla="val 50000"/>
            </a:avLst>
          </a:prstGeom>
          <a:noFill/>
          <a:ln w="19050" cap="flat" cmpd="sng" algn="ctr">
            <a:solidFill>
              <a:schemeClr val="tx1">
                <a:lumMod val="50000"/>
                <a:lumOff val="50000"/>
              </a:schemeClr>
            </a:solidFill>
            <a:prstDash val="solid"/>
            <a:tailEnd type="triangle"/>
          </a:ln>
          <a:effectLst/>
        </p:spPr>
      </p:cxnSp>
      <p:sp>
        <p:nvSpPr>
          <p:cNvPr id="2" name="正方形/長方形 1">
            <a:extLst>
              <a:ext uri="{FF2B5EF4-FFF2-40B4-BE49-F238E27FC236}">
                <a16:creationId xmlns:a16="http://schemas.microsoft.com/office/drawing/2014/main" id="{25C67830-7825-21AC-0B00-44BF708C6DE0}"/>
              </a:ext>
            </a:extLst>
          </p:cNvPr>
          <p:cNvSpPr/>
          <p:nvPr/>
        </p:nvSpPr>
        <p:spPr>
          <a:xfrm>
            <a:off x="413359" y="2668427"/>
            <a:ext cx="1977704" cy="1852378"/>
          </a:xfrm>
          <a:prstGeom prst="rect">
            <a:avLst/>
          </a:prstGeom>
          <a:noFill/>
          <a:ln w="12700" cap="flat" cmpd="sng" algn="ctr">
            <a:noFill/>
            <a:prstDash val="solid"/>
          </a:ln>
          <a:effectLst/>
        </p:spPr>
        <p:txBody>
          <a:bodyPr lIns="36000" tIns="36000" rIns="36000" bIns="36000"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r>
              <a:rPr lang="ja-JP" altLang="en-US" sz="1200" kern="0" dirty="0">
                <a:solidFill>
                  <a:sysClr val="windowText" lastClr="000000"/>
                </a:solidFill>
                <a:latin typeface="+mn-ea"/>
              </a:rPr>
              <a:t>トップ画面には、職員ログイン画面およびチェックイン受付画面への遷移ボタンを配置している。</a:t>
            </a:r>
            <a:endParaRPr kumimoji="1" lang="en-US" altLang="ja-JP" sz="1200" i="0" u="none" strike="noStrike" kern="0" cap="none" spc="0" normalizeH="0" baseline="0" noProof="0" dirty="0">
              <a:ln>
                <a:noFill/>
              </a:ln>
              <a:solidFill>
                <a:sysClr val="windowText" lastClr="000000"/>
              </a:solidFill>
              <a:effectLst/>
              <a:uLnTx/>
              <a:uFillTx/>
              <a:latin typeface="+mn-ea"/>
              <a:cs typeface="+mn-cs"/>
            </a:endParaRPr>
          </a:p>
          <a:p>
            <a:pPr lvl="0"/>
            <a:endParaRPr lang="en-US" altLang="ja-JP" sz="1200" kern="0" dirty="0">
              <a:solidFill>
                <a:sysClr val="windowText" lastClr="000000"/>
              </a:solidFill>
              <a:latin typeface="+mn-ea"/>
            </a:endParaRPr>
          </a:p>
          <a:p>
            <a:pPr lvl="0"/>
            <a:r>
              <a:rPr kumimoji="1" lang="ja-JP" altLang="en-US" sz="1200" i="0" u="none" strike="noStrike" kern="0" cap="none" spc="0" normalizeH="0" baseline="0" noProof="0" dirty="0">
                <a:ln>
                  <a:noFill/>
                </a:ln>
                <a:solidFill>
                  <a:sysClr val="windowText" lastClr="000000"/>
                </a:solidFill>
                <a:effectLst/>
                <a:uLnTx/>
                <a:uFillTx/>
                <a:latin typeface="+mn-ea"/>
                <a:cs typeface="+mn-cs"/>
              </a:rPr>
              <a:t>施設・イベントを設定済みの場合のみ、チェックイン受付画面に遷移するボタンを有効化。</a:t>
            </a:r>
          </a:p>
        </p:txBody>
      </p:sp>
      <p:sp>
        <p:nvSpPr>
          <p:cNvPr id="7" name="四角形: 角を丸くする 6">
            <a:extLst>
              <a:ext uri="{FF2B5EF4-FFF2-40B4-BE49-F238E27FC236}">
                <a16:creationId xmlns:a16="http://schemas.microsoft.com/office/drawing/2014/main" id="{C1BE7A16-54CB-6BC5-C87B-702903C012DC}"/>
              </a:ext>
            </a:extLst>
          </p:cNvPr>
          <p:cNvSpPr/>
          <p:nvPr/>
        </p:nvSpPr>
        <p:spPr>
          <a:xfrm>
            <a:off x="8639123" y="5498692"/>
            <a:ext cx="601800" cy="301382"/>
          </a:xfrm>
          <a:prstGeom prst="roundRect">
            <a:avLst/>
          </a:prstGeom>
          <a:solidFill>
            <a:schemeClr val="bg1"/>
          </a:solidFill>
          <a:ln>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a:solidFill>
                  <a:schemeClr val="tx1"/>
                </a:solidFill>
                <a:latin typeface="+mn-ea"/>
              </a:rPr>
              <a:t>任意</a:t>
            </a:r>
            <a:endParaRPr lang="en-US" altLang="ja-JP" sz="1200">
              <a:solidFill>
                <a:schemeClr val="tx1"/>
              </a:solidFill>
              <a:latin typeface="+mn-ea"/>
            </a:endParaRPr>
          </a:p>
        </p:txBody>
      </p:sp>
    </p:spTree>
    <p:extLst>
      <p:ext uri="{BB962C8B-B14F-4D97-AF65-F5344CB8AC3E}">
        <p14:creationId xmlns:p14="http://schemas.microsoft.com/office/powerpoint/2010/main" val="25452810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5FB33B-D89F-432A-A571-0F88934A0944}"/>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944430AA-D0C4-B925-8D5F-C1211975FEFD}"/>
              </a:ext>
            </a:extLst>
          </p:cNvPr>
          <p:cNvSpPr txBox="1">
            <a:spLocks/>
          </p:cNvSpPr>
          <p:nvPr/>
        </p:nvSpPr>
        <p:spPr>
          <a:xfrm>
            <a:off x="264000" y="260648"/>
            <a:ext cx="9360000" cy="971252"/>
          </a:xfrm>
          <a:prstGeom prst="rect">
            <a:avLst/>
          </a:prstGeom>
        </p:spPr>
        <p:txBody>
          <a:bodyPr/>
          <a:lstStyle>
            <a:lvl1pPr algn="l" defTabSz="914324" rtl="0" eaLnBrk="1" latinLnBrk="0" hangingPunct="1">
              <a:lnSpc>
                <a:spcPct val="90000"/>
              </a:lnSpc>
              <a:spcBef>
                <a:spcPct val="0"/>
              </a:spcBef>
              <a:buNone/>
              <a:defRPr kumimoji="1" sz="4000" kern="1200">
                <a:solidFill>
                  <a:schemeClr val="tx1"/>
                </a:solidFill>
                <a:latin typeface="メイリオ" panose="020B0604030504040204" pitchFamily="50" charset="-128"/>
                <a:ea typeface="メイリオ" panose="020B0604030504040204" pitchFamily="50" charset="-128"/>
                <a:cs typeface="+mj-cs"/>
              </a:defRPr>
            </a:lvl1pPr>
          </a:lstStyle>
          <a:p>
            <a:r>
              <a:rPr lang="en-US" altLang="ja-JP" sz="2000" b="1" dirty="0">
                <a:latin typeface="+mn-ea"/>
                <a:ea typeface="+mn-ea"/>
              </a:rPr>
              <a:t>OSS</a:t>
            </a:r>
            <a:r>
              <a:rPr lang="ja-JP" altLang="en-US" sz="2000" b="1" dirty="0">
                <a:latin typeface="+mn-ea"/>
                <a:ea typeface="+mn-ea"/>
              </a:rPr>
              <a:t>版機能構成概要　</a:t>
            </a:r>
            <a:r>
              <a:rPr lang="en-US" altLang="ja-JP" sz="2000" b="1" dirty="0">
                <a:latin typeface="+mn-ea"/>
                <a:ea typeface="+mn-ea"/>
              </a:rPr>
              <a:t>4.</a:t>
            </a:r>
            <a:r>
              <a:rPr lang="zh-TW" altLang="en-US" sz="2000" b="1" dirty="0">
                <a:latin typeface="+mn-ea"/>
                <a:ea typeface="+mn-ea"/>
              </a:rPr>
              <a:t>外部連携機能概要</a:t>
            </a:r>
            <a:br>
              <a:rPr lang="en-US" altLang="ja-JP" sz="2000" b="1" dirty="0">
                <a:latin typeface="+mn-ea"/>
                <a:ea typeface="+mn-ea"/>
              </a:rPr>
            </a:br>
            <a:r>
              <a:rPr lang="en-US" altLang="ja-JP" sz="3199" b="1" dirty="0">
                <a:latin typeface="+mn-ea"/>
                <a:ea typeface="+mn-ea"/>
              </a:rPr>
              <a:t>4-1.</a:t>
            </a:r>
            <a:r>
              <a:rPr lang="ja-JP" altLang="en-US" sz="3199" b="1" dirty="0">
                <a:latin typeface="+mn-ea"/>
                <a:ea typeface="+mn-ea"/>
              </a:rPr>
              <a:t>チェックイン情報取得（健康増進サービス）</a:t>
            </a:r>
          </a:p>
        </p:txBody>
      </p:sp>
      <p:sp>
        <p:nvSpPr>
          <p:cNvPr id="116" name="コンテンツ プレースホルダー 1120">
            <a:extLst>
              <a:ext uri="{FF2B5EF4-FFF2-40B4-BE49-F238E27FC236}">
                <a16:creationId xmlns:a16="http://schemas.microsoft.com/office/drawing/2014/main" id="{BE167215-4C1C-7EFC-EFDE-1F89C745F0B6}"/>
              </a:ext>
            </a:extLst>
          </p:cNvPr>
          <p:cNvSpPr txBox="1">
            <a:spLocks/>
          </p:cNvSpPr>
          <p:nvPr/>
        </p:nvSpPr>
        <p:spPr>
          <a:xfrm>
            <a:off x="264000" y="1116000"/>
            <a:ext cx="11664000" cy="372211"/>
          </a:xfrm>
          <a:prstGeom prst="rect">
            <a:avLst/>
          </a:prstGeom>
        </p:spPr>
        <p:txBody>
          <a:bodyPr/>
          <a:lstStyle>
            <a:defPPr>
              <a:defRPr lang="ja-JP"/>
            </a:defPPr>
            <a:lvl1pPr indent="174625" defTabSz="914324">
              <a:lnSpc>
                <a:spcPct val="100000"/>
              </a:lnSpc>
              <a:spcBef>
                <a:spcPts val="600"/>
              </a:spcBef>
              <a:buFont typeface="Arial" panose="020B0604020202020204" pitchFamily="34" charset="0"/>
              <a:buNone/>
              <a:defRPr>
                <a:latin typeface="メイリオ" panose="020B0604030504040204" pitchFamily="50" charset="-128"/>
                <a:ea typeface="メイリオ" panose="020B0604030504040204" pitchFamily="50" charset="-128"/>
              </a:defRPr>
            </a:lvl1pPr>
            <a:lvl2pPr marL="685743" indent="-228581" defTabSz="914324">
              <a:lnSpc>
                <a:spcPct val="90000"/>
              </a:lnSpc>
              <a:spcBef>
                <a:spcPts val="500"/>
              </a:spcBef>
              <a:buFont typeface="Arial" panose="020B0604020202020204" pitchFamily="34" charset="0"/>
              <a:buChar char="•"/>
              <a:defRPr sz="2400">
                <a:latin typeface="メイリオ" panose="020B0604030504040204" pitchFamily="50" charset="-128"/>
                <a:ea typeface="メイリオ" panose="020B0604030504040204" pitchFamily="50" charset="-128"/>
              </a:defRPr>
            </a:lvl2pPr>
            <a:lvl3pPr marL="1142904" indent="-228581" defTabSz="914324">
              <a:lnSpc>
                <a:spcPct val="90000"/>
              </a:lnSpc>
              <a:spcBef>
                <a:spcPts val="500"/>
              </a:spcBef>
              <a:buFont typeface="Arial" panose="020B0604020202020204" pitchFamily="34" charset="0"/>
              <a:buChar char="•"/>
              <a:defRPr sz="2133">
                <a:latin typeface="メイリオ" panose="020B0604030504040204" pitchFamily="50" charset="-128"/>
                <a:ea typeface="メイリオ" panose="020B0604030504040204" pitchFamily="50" charset="-128"/>
              </a:defRPr>
            </a:lvl3pPr>
            <a:lvl4pPr marL="1600067" indent="-228581" defTabSz="914324">
              <a:lnSpc>
                <a:spcPct val="90000"/>
              </a:lnSpc>
              <a:spcBef>
                <a:spcPts val="500"/>
              </a:spcBef>
              <a:buFont typeface="Arial" panose="020B0604020202020204" pitchFamily="34" charset="0"/>
              <a:buChar char="•"/>
              <a:defRPr sz="1867">
                <a:latin typeface="メイリオ" panose="020B0604030504040204" pitchFamily="50" charset="-128"/>
                <a:ea typeface="メイリオ" panose="020B0604030504040204" pitchFamily="50" charset="-128"/>
              </a:defRPr>
            </a:lvl4pPr>
            <a:lvl5pPr marL="2057229" indent="-228581" defTabSz="914324">
              <a:lnSpc>
                <a:spcPct val="90000"/>
              </a:lnSpc>
              <a:spcBef>
                <a:spcPts val="500"/>
              </a:spcBef>
              <a:buFont typeface="Arial" panose="020B0604020202020204" pitchFamily="34" charset="0"/>
              <a:buChar char="•"/>
              <a:defRPr sz="1867">
                <a:latin typeface="メイリオ" panose="020B0604030504040204" pitchFamily="50" charset="-128"/>
                <a:ea typeface="メイリオ" panose="020B0604030504040204" pitchFamily="50" charset="-128"/>
              </a:defRPr>
            </a:lvl5pPr>
            <a:lvl6pPr marL="2514390" indent="-228581" defTabSz="914324">
              <a:lnSpc>
                <a:spcPct val="90000"/>
              </a:lnSpc>
              <a:spcBef>
                <a:spcPts val="500"/>
              </a:spcBef>
              <a:buFont typeface="Arial" panose="020B0604020202020204" pitchFamily="34" charset="0"/>
              <a:buChar char="•"/>
            </a:lvl6pPr>
            <a:lvl7pPr marL="2971553" indent="-228581" defTabSz="914324">
              <a:lnSpc>
                <a:spcPct val="90000"/>
              </a:lnSpc>
              <a:spcBef>
                <a:spcPts val="500"/>
              </a:spcBef>
              <a:buFont typeface="Arial" panose="020B0604020202020204" pitchFamily="34" charset="0"/>
              <a:buChar char="•"/>
            </a:lvl7pPr>
            <a:lvl8pPr marL="3428714" indent="-228581" defTabSz="914324">
              <a:lnSpc>
                <a:spcPct val="90000"/>
              </a:lnSpc>
              <a:spcBef>
                <a:spcPts val="500"/>
              </a:spcBef>
              <a:buFont typeface="Arial" panose="020B0604020202020204" pitchFamily="34" charset="0"/>
              <a:buChar char="•"/>
            </a:lvl8pPr>
            <a:lvl9pPr marL="3885876" indent="-228581" defTabSz="914324">
              <a:lnSpc>
                <a:spcPct val="90000"/>
              </a:lnSpc>
              <a:spcBef>
                <a:spcPts val="500"/>
              </a:spcBef>
              <a:buFont typeface="Arial" panose="020B0604020202020204" pitchFamily="34" charset="0"/>
              <a:buChar char="•"/>
            </a:lvl9pPr>
          </a:lstStyle>
          <a:p>
            <a:r>
              <a:rPr lang="ja-JP" altLang="en-US" dirty="0"/>
              <a:t>　外部連携システムからチェックイン類似情報を取得する場合、業務要件により</a:t>
            </a:r>
            <a:r>
              <a:rPr lang="en-US" altLang="ja-JP" dirty="0"/>
              <a:t>OSS</a:t>
            </a:r>
            <a:r>
              <a:rPr lang="ja-JP" altLang="en-US" dirty="0"/>
              <a:t>版システムの改修を検討されたい。外部連携システムからチェックインシステムにアクセスするための設定等のローカライズが必要。</a:t>
            </a:r>
            <a:endParaRPr lang="en-US" altLang="ja-JP" dirty="0"/>
          </a:p>
        </p:txBody>
      </p:sp>
      <p:grpSp>
        <p:nvGrpSpPr>
          <p:cNvPr id="106" name="グループ化 105">
            <a:extLst>
              <a:ext uri="{FF2B5EF4-FFF2-40B4-BE49-F238E27FC236}">
                <a16:creationId xmlns:a16="http://schemas.microsoft.com/office/drawing/2014/main" id="{19774D31-898F-D015-108A-C55FBF54F4A8}"/>
              </a:ext>
            </a:extLst>
          </p:cNvPr>
          <p:cNvGrpSpPr/>
          <p:nvPr/>
        </p:nvGrpSpPr>
        <p:grpSpPr>
          <a:xfrm>
            <a:off x="2042475" y="2343563"/>
            <a:ext cx="8099551" cy="3607761"/>
            <a:chOff x="2042475" y="2495963"/>
            <a:chExt cx="8099551" cy="3607761"/>
          </a:xfrm>
        </p:grpSpPr>
        <p:sp>
          <p:nvSpPr>
            <p:cNvPr id="13" name="コンテンツ プレースホルダー 1120">
              <a:extLst>
                <a:ext uri="{FF2B5EF4-FFF2-40B4-BE49-F238E27FC236}">
                  <a16:creationId xmlns:a16="http://schemas.microsoft.com/office/drawing/2014/main" id="{74205918-B231-25F6-6423-87978D3F1D06}"/>
                </a:ext>
              </a:extLst>
            </p:cNvPr>
            <p:cNvSpPr txBox="1">
              <a:spLocks/>
            </p:cNvSpPr>
            <p:nvPr/>
          </p:nvSpPr>
          <p:spPr>
            <a:xfrm>
              <a:off x="7736403" y="2495963"/>
              <a:ext cx="2208897" cy="372211"/>
            </a:xfrm>
            <a:prstGeom prst="rect">
              <a:avLst/>
            </a:prstGeom>
          </p:spPr>
          <p:txBody>
            <a:bodyPr/>
            <a:lstStyle>
              <a:lvl1pPr marL="228581" indent="-228581" algn="l" defTabSz="914324" rtl="0" eaLnBrk="1" latinLnBrk="0" hangingPunct="1">
                <a:lnSpc>
                  <a:spcPct val="90000"/>
                </a:lnSpc>
                <a:spcBef>
                  <a:spcPts val="1000"/>
                </a:spcBef>
                <a:buFont typeface="Arial" panose="020B0604020202020204" pitchFamily="34" charset="0"/>
                <a:buChar char="•"/>
                <a:defRPr kumimoji="1" sz="2667" kern="1200">
                  <a:solidFill>
                    <a:schemeClr val="tx1"/>
                  </a:solidFill>
                  <a:latin typeface="メイリオ" panose="020B0604030504040204" pitchFamily="50" charset="-128"/>
                  <a:ea typeface="メイリオ" panose="020B0604030504040204" pitchFamily="50" charset="-128"/>
                  <a:cs typeface="+mn-cs"/>
                </a:defRPr>
              </a:lvl1pPr>
              <a:lvl2pPr marL="685743" indent="-228581" algn="l" defTabSz="914324" rtl="0" eaLnBrk="1" latinLnBrk="0" hangingPunct="1">
                <a:lnSpc>
                  <a:spcPct val="90000"/>
                </a:lnSpc>
                <a:spcBef>
                  <a:spcPts val="500"/>
                </a:spcBef>
                <a:buFont typeface="Arial" panose="020B0604020202020204" pitchFamily="34" charset="0"/>
                <a:buChar char="•"/>
                <a:defRPr kumimoji="1" sz="2400" kern="1200">
                  <a:solidFill>
                    <a:schemeClr val="tx1"/>
                  </a:solidFill>
                  <a:latin typeface="メイリオ" panose="020B0604030504040204" pitchFamily="50" charset="-128"/>
                  <a:ea typeface="メイリオ" panose="020B0604030504040204" pitchFamily="50" charset="-128"/>
                  <a:cs typeface="+mn-cs"/>
                </a:defRPr>
              </a:lvl2pPr>
              <a:lvl3pPr marL="1142904" indent="-228581" algn="l" defTabSz="914324" rtl="0" eaLnBrk="1" latinLnBrk="0" hangingPunct="1">
                <a:lnSpc>
                  <a:spcPct val="90000"/>
                </a:lnSpc>
                <a:spcBef>
                  <a:spcPts val="500"/>
                </a:spcBef>
                <a:buFont typeface="Arial" panose="020B0604020202020204" pitchFamily="34" charset="0"/>
                <a:buChar char="•"/>
                <a:defRPr kumimoji="1" sz="2133" kern="1200">
                  <a:solidFill>
                    <a:schemeClr val="tx1"/>
                  </a:solidFill>
                  <a:latin typeface="メイリオ" panose="020B0604030504040204" pitchFamily="50" charset="-128"/>
                  <a:ea typeface="メイリオ" panose="020B0604030504040204" pitchFamily="50" charset="-128"/>
                  <a:cs typeface="+mn-cs"/>
                </a:defRPr>
              </a:lvl3pPr>
              <a:lvl4pPr marL="1600067" indent="-228581" algn="l" defTabSz="914324" rtl="0" eaLnBrk="1" latinLnBrk="0" hangingPunct="1">
                <a:lnSpc>
                  <a:spcPct val="90000"/>
                </a:lnSpc>
                <a:spcBef>
                  <a:spcPts val="500"/>
                </a:spcBef>
                <a:buFont typeface="Arial" panose="020B0604020202020204" pitchFamily="34" charset="0"/>
                <a:buChar char="•"/>
                <a:defRPr kumimoji="1" sz="1867" kern="1200">
                  <a:solidFill>
                    <a:schemeClr val="tx1"/>
                  </a:solidFill>
                  <a:latin typeface="メイリオ" panose="020B0604030504040204" pitchFamily="50" charset="-128"/>
                  <a:ea typeface="メイリオ" panose="020B0604030504040204" pitchFamily="50" charset="-128"/>
                  <a:cs typeface="+mn-cs"/>
                </a:defRPr>
              </a:lvl4pPr>
              <a:lvl5pPr marL="2057229" indent="-228581" algn="l" defTabSz="914324" rtl="0" eaLnBrk="1" latinLnBrk="0" hangingPunct="1">
                <a:lnSpc>
                  <a:spcPct val="90000"/>
                </a:lnSpc>
                <a:spcBef>
                  <a:spcPts val="500"/>
                </a:spcBef>
                <a:buFont typeface="Arial" panose="020B0604020202020204" pitchFamily="34" charset="0"/>
                <a:buChar char="•"/>
                <a:defRPr kumimoji="1" sz="1867" kern="1200">
                  <a:solidFill>
                    <a:schemeClr val="tx1"/>
                  </a:solidFill>
                  <a:latin typeface="メイリオ" panose="020B0604030504040204" pitchFamily="50" charset="-128"/>
                  <a:ea typeface="メイリオ" panose="020B0604030504040204" pitchFamily="50" charset="-128"/>
                  <a:cs typeface="+mn-cs"/>
                </a:defRPr>
              </a:lvl5pPr>
              <a:lvl6pPr marL="2514390" indent="-228581" algn="l" defTabSz="914324"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553" indent="-228581" algn="l" defTabSz="914324"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714" indent="-228581" algn="l" defTabSz="914324"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5876" indent="-228581" algn="l" defTabSz="914324"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buNone/>
              </a:pPr>
              <a:r>
                <a:rPr lang="ja-JP" altLang="en-US" sz="1800" dirty="0"/>
                <a:t>健康増進サービス</a:t>
              </a:r>
              <a:endParaRPr lang="en-US" altLang="ja-JP" sz="1800" dirty="0"/>
            </a:p>
          </p:txBody>
        </p:sp>
        <p:sp>
          <p:nvSpPr>
            <p:cNvPr id="16" name="コンテンツ プレースホルダー 1120">
              <a:extLst>
                <a:ext uri="{FF2B5EF4-FFF2-40B4-BE49-F238E27FC236}">
                  <a16:creationId xmlns:a16="http://schemas.microsoft.com/office/drawing/2014/main" id="{12E84292-A419-476E-C3A6-7A2C5494A1D8}"/>
                </a:ext>
              </a:extLst>
            </p:cNvPr>
            <p:cNvSpPr txBox="1">
              <a:spLocks/>
            </p:cNvSpPr>
            <p:nvPr/>
          </p:nvSpPr>
          <p:spPr>
            <a:xfrm>
              <a:off x="2042475" y="2495963"/>
              <a:ext cx="2500950" cy="372211"/>
            </a:xfrm>
            <a:prstGeom prst="rect">
              <a:avLst/>
            </a:prstGeom>
          </p:spPr>
          <p:txBody>
            <a:bodyPr/>
            <a:lstStyle>
              <a:lvl1pPr marL="228581" indent="-228581" algn="l" defTabSz="914324" rtl="0" eaLnBrk="1" latinLnBrk="0" hangingPunct="1">
                <a:lnSpc>
                  <a:spcPct val="90000"/>
                </a:lnSpc>
                <a:spcBef>
                  <a:spcPts val="1000"/>
                </a:spcBef>
                <a:buFont typeface="Arial" panose="020B0604020202020204" pitchFamily="34" charset="0"/>
                <a:buChar char="•"/>
                <a:defRPr kumimoji="1" sz="2667" kern="1200">
                  <a:solidFill>
                    <a:schemeClr val="tx1"/>
                  </a:solidFill>
                  <a:latin typeface="メイリオ" panose="020B0604030504040204" pitchFamily="50" charset="-128"/>
                  <a:ea typeface="メイリオ" panose="020B0604030504040204" pitchFamily="50" charset="-128"/>
                  <a:cs typeface="+mn-cs"/>
                </a:defRPr>
              </a:lvl1pPr>
              <a:lvl2pPr marL="685743" indent="-228581" algn="l" defTabSz="914324" rtl="0" eaLnBrk="1" latinLnBrk="0" hangingPunct="1">
                <a:lnSpc>
                  <a:spcPct val="90000"/>
                </a:lnSpc>
                <a:spcBef>
                  <a:spcPts val="500"/>
                </a:spcBef>
                <a:buFont typeface="Arial" panose="020B0604020202020204" pitchFamily="34" charset="0"/>
                <a:buChar char="•"/>
                <a:defRPr kumimoji="1" sz="2400" kern="1200">
                  <a:solidFill>
                    <a:schemeClr val="tx1"/>
                  </a:solidFill>
                  <a:latin typeface="メイリオ" panose="020B0604030504040204" pitchFamily="50" charset="-128"/>
                  <a:ea typeface="メイリオ" panose="020B0604030504040204" pitchFamily="50" charset="-128"/>
                  <a:cs typeface="+mn-cs"/>
                </a:defRPr>
              </a:lvl2pPr>
              <a:lvl3pPr marL="1142904" indent="-228581" algn="l" defTabSz="914324" rtl="0" eaLnBrk="1" latinLnBrk="0" hangingPunct="1">
                <a:lnSpc>
                  <a:spcPct val="90000"/>
                </a:lnSpc>
                <a:spcBef>
                  <a:spcPts val="500"/>
                </a:spcBef>
                <a:buFont typeface="Arial" panose="020B0604020202020204" pitchFamily="34" charset="0"/>
                <a:buChar char="•"/>
                <a:defRPr kumimoji="1" sz="2133" kern="1200">
                  <a:solidFill>
                    <a:schemeClr val="tx1"/>
                  </a:solidFill>
                  <a:latin typeface="メイリオ" panose="020B0604030504040204" pitchFamily="50" charset="-128"/>
                  <a:ea typeface="メイリオ" panose="020B0604030504040204" pitchFamily="50" charset="-128"/>
                  <a:cs typeface="+mn-cs"/>
                </a:defRPr>
              </a:lvl3pPr>
              <a:lvl4pPr marL="1600067" indent="-228581" algn="l" defTabSz="914324" rtl="0" eaLnBrk="1" latinLnBrk="0" hangingPunct="1">
                <a:lnSpc>
                  <a:spcPct val="90000"/>
                </a:lnSpc>
                <a:spcBef>
                  <a:spcPts val="500"/>
                </a:spcBef>
                <a:buFont typeface="Arial" panose="020B0604020202020204" pitchFamily="34" charset="0"/>
                <a:buChar char="•"/>
                <a:defRPr kumimoji="1" sz="1867" kern="1200">
                  <a:solidFill>
                    <a:schemeClr val="tx1"/>
                  </a:solidFill>
                  <a:latin typeface="メイリオ" panose="020B0604030504040204" pitchFamily="50" charset="-128"/>
                  <a:ea typeface="メイリオ" panose="020B0604030504040204" pitchFamily="50" charset="-128"/>
                  <a:cs typeface="+mn-cs"/>
                </a:defRPr>
              </a:lvl4pPr>
              <a:lvl5pPr marL="2057229" indent="-228581" algn="l" defTabSz="914324" rtl="0" eaLnBrk="1" latinLnBrk="0" hangingPunct="1">
                <a:lnSpc>
                  <a:spcPct val="90000"/>
                </a:lnSpc>
                <a:spcBef>
                  <a:spcPts val="500"/>
                </a:spcBef>
                <a:buFont typeface="Arial" panose="020B0604020202020204" pitchFamily="34" charset="0"/>
                <a:buChar char="•"/>
                <a:defRPr kumimoji="1" sz="1867" kern="1200">
                  <a:solidFill>
                    <a:schemeClr val="tx1"/>
                  </a:solidFill>
                  <a:latin typeface="メイリオ" panose="020B0604030504040204" pitchFamily="50" charset="-128"/>
                  <a:ea typeface="メイリオ" panose="020B0604030504040204" pitchFamily="50" charset="-128"/>
                  <a:cs typeface="+mn-cs"/>
                </a:defRPr>
              </a:lvl5pPr>
              <a:lvl6pPr marL="2514390" indent="-228581" algn="l" defTabSz="914324"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553" indent="-228581" algn="l" defTabSz="914324"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714" indent="-228581" algn="l" defTabSz="914324"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5876" indent="-228581" algn="l" defTabSz="914324"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buNone/>
              </a:pPr>
              <a:r>
                <a:rPr lang="ja-JP" altLang="en-US" sz="1800" dirty="0"/>
                <a:t>チェックインシステム</a:t>
              </a:r>
              <a:endParaRPr lang="en-US" altLang="ja-JP" sz="1800" dirty="0"/>
            </a:p>
          </p:txBody>
        </p:sp>
        <p:sp>
          <p:nvSpPr>
            <p:cNvPr id="37" name="正方形/長方形 36">
              <a:extLst>
                <a:ext uri="{FF2B5EF4-FFF2-40B4-BE49-F238E27FC236}">
                  <a16:creationId xmlns:a16="http://schemas.microsoft.com/office/drawing/2014/main" id="{93E2538F-5B8C-3362-5472-A66389ECFD14}"/>
                </a:ext>
              </a:extLst>
            </p:cNvPr>
            <p:cNvSpPr/>
            <p:nvPr/>
          </p:nvSpPr>
          <p:spPr>
            <a:xfrm>
              <a:off x="8030851" y="2898735"/>
              <a:ext cx="1620000" cy="432000"/>
            </a:xfrm>
            <a:prstGeom prst="rect">
              <a:avLst/>
            </a:prstGeom>
            <a:solidFill>
              <a:srgbClr val="D9D9D9"/>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r>
                <a:rPr kumimoji="1" lang="ja-JP" altLang="en-US" sz="1200" b="0" i="0" u="none" strike="noStrike" kern="0" cap="none" spc="0" normalizeH="0" baseline="0" noProof="0" dirty="0">
                  <a:ln>
                    <a:noFill/>
                  </a:ln>
                  <a:solidFill>
                    <a:sysClr val="windowText" lastClr="000000"/>
                  </a:solidFill>
                  <a:effectLst/>
                  <a:uLnTx/>
                  <a:uFillTx/>
                  <a:latin typeface="+mn-ea"/>
                  <a:cs typeface="+mn-cs"/>
                </a:rPr>
                <a:t>アクセストークン</a:t>
              </a:r>
              <a:endParaRPr kumimoji="1" lang="en-US" altLang="ja-JP" sz="1200" b="0" i="0" u="none" strike="noStrike" kern="0" cap="none" spc="0" normalizeH="0" baseline="0" noProof="0" dirty="0">
                <a:ln>
                  <a:noFill/>
                </a:ln>
                <a:solidFill>
                  <a:sysClr val="windowText" lastClr="000000"/>
                </a:solidFill>
                <a:effectLst/>
                <a:uLnTx/>
                <a:uFillTx/>
                <a:latin typeface="+mn-ea"/>
                <a:cs typeface="+mn-cs"/>
              </a:endParaRPr>
            </a:p>
            <a:p>
              <a:pPr lvl="0" algn="ctr"/>
              <a:r>
                <a:rPr kumimoji="1" lang="ja-JP" altLang="en-US" sz="1200" b="0" i="0" u="none" strike="noStrike" kern="0" cap="none" spc="0" normalizeH="0" baseline="0" noProof="0" dirty="0">
                  <a:ln>
                    <a:noFill/>
                  </a:ln>
                  <a:solidFill>
                    <a:sysClr val="windowText" lastClr="000000"/>
                  </a:solidFill>
                  <a:effectLst/>
                  <a:uLnTx/>
                  <a:uFillTx/>
                  <a:latin typeface="+mn-ea"/>
                  <a:cs typeface="+mn-cs"/>
                </a:rPr>
                <a:t>要求</a:t>
              </a:r>
            </a:p>
          </p:txBody>
        </p:sp>
        <p:sp>
          <p:nvSpPr>
            <p:cNvPr id="38" name="正方形/長方形 37">
              <a:extLst>
                <a:ext uri="{FF2B5EF4-FFF2-40B4-BE49-F238E27FC236}">
                  <a16:creationId xmlns:a16="http://schemas.microsoft.com/office/drawing/2014/main" id="{BF8F657C-7D79-DB80-15E1-8439ED1B03D1}"/>
                </a:ext>
              </a:extLst>
            </p:cNvPr>
            <p:cNvSpPr/>
            <p:nvPr/>
          </p:nvSpPr>
          <p:spPr>
            <a:xfrm>
              <a:off x="2482950" y="2898735"/>
              <a:ext cx="1620000" cy="432000"/>
            </a:xfrm>
            <a:prstGeom prst="rect">
              <a:avLst/>
            </a:prstGeom>
            <a:solidFill>
              <a:srgbClr val="D9D9D9"/>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r>
                <a:rPr kumimoji="1" lang="ja-JP" altLang="en-US" sz="1200" b="0" i="0" u="none" strike="noStrike" kern="0" cap="none" spc="0" normalizeH="0" baseline="0" noProof="0" dirty="0">
                  <a:ln>
                    <a:noFill/>
                  </a:ln>
                  <a:solidFill>
                    <a:sysClr val="windowText" lastClr="000000"/>
                  </a:solidFill>
                  <a:effectLst/>
                  <a:uLnTx/>
                  <a:uFillTx/>
                  <a:latin typeface="+mn-ea"/>
                  <a:cs typeface="+mn-cs"/>
                </a:rPr>
                <a:t>アクセストークン</a:t>
              </a:r>
              <a:endParaRPr kumimoji="1" lang="en-US" altLang="ja-JP" sz="1200" b="0" i="0" u="none" strike="noStrike" kern="0" cap="none" spc="0" normalizeH="0" baseline="0" noProof="0" dirty="0">
                <a:ln>
                  <a:noFill/>
                </a:ln>
                <a:solidFill>
                  <a:sysClr val="windowText" lastClr="000000"/>
                </a:solidFill>
                <a:effectLst/>
                <a:uLnTx/>
                <a:uFillTx/>
                <a:latin typeface="+mn-ea"/>
                <a:cs typeface="+mn-cs"/>
              </a:endParaRPr>
            </a:p>
            <a:p>
              <a:pPr lvl="0" algn="ctr"/>
              <a:r>
                <a:rPr kumimoji="1" lang="ja-JP" altLang="en-US" sz="1200" b="0" i="0" u="none" strike="noStrike" kern="0" cap="none" spc="0" normalizeH="0" baseline="0" noProof="0" dirty="0">
                  <a:ln>
                    <a:noFill/>
                  </a:ln>
                  <a:solidFill>
                    <a:sysClr val="windowText" lastClr="000000"/>
                  </a:solidFill>
                  <a:effectLst/>
                  <a:uLnTx/>
                  <a:uFillTx/>
                  <a:latin typeface="+mn-ea"/>
                  <a:cs typeface="+mn-cs"/>
                </a:rPr>
                <a:t>発行</a:t>
              </a:r>
            </a:p>
          </p:txBody>
        </p:sp>
        <p:sp>
          <p:nvSpPr>
            <p:cNvPr id="39" name="正方形/長方形 38">
              <a:extLst>
                <a:ext uri="{FF2B5EF4-FFF2-40B4-BE49-F238E27FC236}">
                  <a16:creationId xmlns:a16="http://schemas.microsoft.com/office/drawing/2014/main" id="{79C3E868-B57A-92B8-0987-CD6D61B9DA92}"/>
                </a:ext>
              </a:extLst>
            </p:cNvPr>
            <p:cNvSpPr/>
            <p:nvPr/>
          </p:nvSpPr>
          <p:spPr>
            <a:xfrm>
              <a:off x="8030851" y="3591982"/>
              <a:ext cx="1620000" cy="432000"/>
            </a:xfrm>
            <a:prstGeom prst="rect">
              <a:avLst/>
            </a:prstGeom>
            <a:solidFill>
              <a:srgbClr val="D9D9D9"/>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r>
                <a:rPr kumimoji="1" lang="ja-JP" altLang="en-US" sz="1200" b="0" i="0" u="none" strike="noStrike" kern="0" cap="none" spc="0" normalizeH="0" baseline="0" noProof="0" dirty="0">
                  <a:ln>
                    <a:noFill/>
                  </a:ln>
                  <a:solidFill>
                    <a:sysClr val="windowText" lastClr="000000"/>
                  </a:solidFill>
                  <a:effectLst/>
                  <a:uLnTx/>
                  <a:uFillTx/>
                  <a:latin typeface="+mn-ea"/>
                  <a:cs typeface="+mn-cs"/>
                </a:rPr>
                <a:t>アクセストークン</a:t>
              </a:r>
              <a:endParaRPr kumimoji="1" lang="en-US" altLang="ja-JP" sz="1200" b="0" i="0" u="none" strike="noStrike" kern="0" cap="none" spc="0" normalizeH="0" baseline="0" noProof="0" dirty="0">
                <a:ln>
                  <a:noFill/>
                </a:ln>
                <a:solidFill>
                  <a:sysClr val="windowText" lastClr="000000"/>
                </a:solidFill>
                <a:effectLst/>
                <a:uLnTx/>
                <a:uFillTx/>
                <a:latin typeface="+mn-ea"/>
                <a:cs typeface="+mn-cs"/>
              </a:endParaRPr>
            </a:p>
            <a:p>
              <a:pPr lvl="0" algn="ctr"/>
              <a:r>
                <a:rPr lang="ja-JP" altLang="en-US" sz="1200" kern="0" dirty="0">
                  <a:solidFill>
                    <a:sysClr val="windowText" lastClr="000000"/>
                  </a:solidFill>
                  <a:latin typeface="+mn-ea"/>
                </a:rPr>
                <a:t>受取</a:t>
              </a:r>
              <a:endParaRPr kumimoji="1" lang="ja-JP" altLang="en-US" sz="1200" b="0" i="0" u="none" strike="noStrike" kern="0" cap="none" spc="0" normalizeH="0" baseline="0" noProof="0" dirty="0">
                <a:ln>
                  <a:noFill/>
                </a:ln>
                <a:solidFill>
                  <a:sysClr val="windowText" lastClr="000000"/>
                </a:solidFill>
                <a:effectLst/>
                <a:uLnTx/>
                <a:uFillTx/>
                <a:latin typeface="+mn-ea"/>
                <a:cs typeface="+mn-cs"/>
              </a:endParaRPr>
            </a:p>
          </p:txBody>
        </p:sp>
        <p:sp>
          <p:nvSpPr>
            <p:cNvPr id="41" name="正方形/長方形 40">
              <a:extLst>
                <a:ext uri="{FF2B5EF4-FFF2-40B4-BE49-F238E27FC236}">
                  <a16:creationId xmlns:a16="http://schemas.microsoft.com/office/drawing/2014/main" id="{980F041F-80EC-C69D-5F7B-CD8281C90660}"/>
                </a:ext>
              </a:extLst>
            </p:cNvPr>
            <p:cNvSpPr/>
            <p:nvPr/>
          </p:nvSpPr>
          <p:spPr>
            <a:xfrm>
              <a:off x="2482950" y="4285229"/>
              <a:ext cx="1620000" cy="432000"/>
            </a:xfrm>
            <a:prstGeom prst="rect">
              <a:avLst/>
            </a:prstGeom>
            <a:no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r>
                <a:rPr lang="ja-JP" altLang="en-US" sz="1200" kern="0" dirty="0">
                  <a:solidFill>
                    <a:sysClr val="windowText" lastClr="000000"/>
                  </a:solidFill>
                  <a:latin typeface="+mn-ea"/>
                </a:rPr>
                <a:t>アクセストークン</a:t>
              </a:r>
              <a:endParaRPr lang="en-US" altLang="ja-JP" sz="1200" kern="0" dirty="0">
                <a:solidFill>
                  <a:sysClr val="windowText" lastClr="000000"/>
                </a:solidFill>
                <a:latin typeface="+mn-ea"/>
              </a:endParaRPr>
            </a:p>
            <a:p>
              <a:pPr lvl="0" algn="ctr"/>
              <a:r>
                <a:rPr lang="ja-JP" altLang="en-US" sz="1200" kern="0" dirty="0">
                  <a:solidFill>
                    <a:sysClr val="windowText" lastClr="000000"/>
                  </a:solidFill>
                  <a:latin typeface="+mn-ea"/>
                </a:rPr>
                <a:t>検証</a:t>
              </a:r>
            </a:p>
          </p:txBody>
        </p:sp>
        <p:cxnSp>
          <p:nvCxnSpPr>
            <p:cNvPr id="42" name="直線矢印コネクタ 41">
              <a:extLst>
                <a:ext uri="{FF2B5EF4-FFF2-40B4-BE49-F238E27FC236}">
                  <a16:creationId xmlns:a16="http://schemas.microsoft.com/office/drawing/2014/main" id="{8A44A6B9-593D-A68D-08AE-23C3012138E4}"/>
                </a:ext>
              </a:extLst>
            </p:cNvPr>
            <p:cNvCxnSpPr>
              <a:cxnSpLocks/>
              <a:stCxn id="37" idx="1"/>
              <a:endCxn id="38" idx="3"/>
            </p:cNvCxnSpPr>
            <p:nvPr/>
          </p:nvCxnSpPr>
          <p:spPr>
            <a:xfrm flipH="1">
              <a:off x="4102950" y="3114735"/>
              <a:ext cx="3927901" cy="0"/>
            </a:xfrm>
            <a:prstGeom prst="straightConnector1">
              <a:avLst/>
            </a:prstGeom>
            <a:noFill/>
            <a:ln w="19050" cap="flat" cmpd="sng" algn="ctr">
              <a:solidFill>
                <a:schemeClr val="tx1">
                  <a:lumMod val="50000"/>
                  <a:lumOff val="50000"/>
                </a:schemeClr>
              </a:solidFill>
              <a:prstDash val="solid"/>
              <a:tailEnd type="triangle"/>
            </a:ln>
            <a:effectLst/>
          </p:spPr>
        </p:cxnSp>
        <p:sp>
          <p:nvSpPr>
            <p:cNvPr id="47" name="正方形/長方形 46">
              <a:extLst>
                <a:ext uri="{FF2B5EF4-FFF2-40B4-BE49-F238E27FC236}">
                  <a16:creationId xmlns:a16="http://schemas.microsoft.com/office/drawing/2014/main" id="{3D05755F-F715-8EB4-86D5-EE3D67D5EDB6}"/>
                </a:ext>
              </a:extLst>
            </p:cNvPr>
            <p:cNvSpPr/>
            <p:nvPr/>
          </p:nvSpPr>
          <p:spPr>
            <a:xfrm>
              <a:off x="2482950" y="4978476"/>
              <a:ext cx="1620000" cy="432000"/>
            </a:xfrm>
            <a:prstGeom prst="rect">
              <a:avLst/>
            </a:prstGeom>
            <a:solidFill>
              <a:srgbClr val="D9D9D9"/>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r>
                <a:rPr lang="ja-JP" altLang="en-US" sz="1200" kern="0" dirty="0">
                  <a:solidFill>
                    <a:sysClr val="windowText" lastClr="000000"/>
                  </a:solidFill>
                  <a:latin typeface="+mn-ea"/>
                </a:rPr>
                <a:t>チェックイン情報</a:t>
              </a:r>
              <a:endParaRPr lang="en-US" altLang="ja-JP" sz="1200" kern="0" dirty="0">
                <a:solidFill>
                  <a:sysClr val="windowText" lastClr="000000"/>
                </a:solidFill>
                <a:latin typeface="+mn-ea"/>
              </a:endParaRPr>
            </a:p>
            <a:p>
              <a:pPr lvl="0" algn="ctr"/>
              <a:r>
                <a:rPr kumimoji="1" lang="ja-JP" altLang="en-US" sz="1200" b="0" i="0" u="none" strike="noStrike" kern="0" cap="none" spc="0" normalizeH="0" baseline="0" noProof="0" dirty="0">
                  <a:ln>
                    <a:noFill/>
                  </a:ln>
                  <a:solidFill>
                    <a:sysClr val="windowText" lastClr="000000"/>
                  </a:solidFill>
                  <a:effectLst/>
                  <a:uLnTx/>
                  <a:uFillTx/>
                  <a:latin typeface="+mn-ea"/>
                  <a:cs typeface="+mn-cs"/>
                </a:rPr>
                <a:t>登録</a:t>
              </a:r>
            </a:p>
          </p:txBody>
        </p:sp>
        <p:sp>
          <p:nvSpPr>
            <p:cNvPr id="48" name="正方形/長方形 47">
              <a:extLst>
                <a:ext uri="{FF2B5EF4-FFF2-40B4-BE49-F238E27FC236}">
                  <a16:creationId xmlns:a16="http://schemas.microsoft.com/office/drawing/2014/main" id="{774357CE-AA2E-8F5B-FA12-BCEEE6606C0D}"/>
                </a:ext>
              </a:extLst>
            </p:cNvPr>
            <p:cNvSpPr/>
            <p:nvPr/>
          </p:nvSpPr>
          <p:spPr>
            <a:xfrm>
              <a:off x="8030851" y="4285229"/>
              <a:ext cx="1620000" cy="432000"/>
            </a:xfrm>
            <a:prstGeom prst="rect">
              <a:avLst/>
            </a:prstGeom>
            <a:solidFill>
              <a:srgbClr val="D9D9D9"/>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r>
                <a:rPr kumimoji="1" lang="ja-JP" altLang="en-US" sz="1200" b="0" i="0" u="none" strike="noStrike" kern="0" cap="none" spc="0" normalizeH="0" baseline="0" noProof="0" dirty="0">
                  <a:ln>
                    <a:noFill/>
                  </a:ln>
                  <a:solidFill>
                    <a:sysClr val="windowText" lastClr="000000"/>
                  </a:solidFill>
                  <a:effectLst/>
                  <a:uLnTx/>
                  <a:uFillTx/>
                  <a:latin typeface="+mn-ea"/>
                  <a:cs typeface="+mn-cs"/>
                </a:rPr>
                <a:t>チェックイン情報</a:t>
              </a:r>
              <a:endParaRPr kumimoji="1" lang="en-US" altLang="ja-JP" sz="1200" b="0" i="0" u="none" strike="noStrike" kern="0" cap="none" spc="0" normalizeH="0" baseline="0" noProof="0" dirty="0">
                <a:ln>
                  <a:noFill/>
                </a:ln>
                <a:solidFill>
                  <a:sysClr val="windowText" lastClr="000000"/>
                </a:solidFill>
                <a:effectLst/>
                <a:uLnTx/>
                <a:uFillTx/>
                <a:latin typeface="+mn-ea"/>
                <a:cs typeface="+mn-cs"/>
              </a:endParaRPr>
            </a:p>
            <a:p>
              <a:pPr lvl="0" algn="ctr"/>
              <a:r>
                <a:rPr lang="ja-JP" altLang="en-US" sz="1200" kern="0" dirty="0">
                  <a:solidFill>
                    <a:sysClr val="windowText" lastClr="000000"/>
                  </a:solidFill>
                  <a:latin typeface="+mn-ea"/>
                </a:rPr>
                <a:t>登録要求</a:t>
              </a:r>
              <a:endParaRPr kumimoji="1" lang="ja-JP" altLang="en-US" sz="1200" b="0" i="0" u="none" strike="noStrike" kern="0" cap="none" spc="0" normalizeH="0" baseline="0" noProof="0" dirty="0">
                <a:ln>
                  <a:noFill/>
                </a:ln>
                <a:solidFill>
                  <a:sysClr val="windowText" lastClr="000000"/>
                </a:solidFill>
                <a:effectLst/>
                <a:uLnTx/>
                <a:uFillTx/>
                <a:latin typeface="+mn-ea"/>
                <a:cs typeface="+mn-cs"/>
              </a:endParaRPr>
            </a:p>
          </p:txBody>
        </p:sp>
        <p:cxnSp>
          <p:nvCxnSpPr>
            <p:cNvPr id="50" name="コネクタ: カギ線 49">
              <a:extLst>
                <a:ext uri="{FF2B5EF4-FFF2-40B4-BE49-F238E27FC236}">
                  <a16:creationId xmlns:a16="http://schemas.microsoft.com/office/drawing/2014/main" id="{8D80AFFB-62DB-4DAA-D7B1-E8EEF78BAE71}"/>
                </a:ext>
              </a:extLst>
            </p:cNvPr>
            <p:cNvCxnSpPr>
              <a:cxnSpLocks/>
              <a:stCxn id="38" idx="2"/>
              <a:endCxn id="39" idx="1"/>
            </p:cNvCxnSpPr>
            <p:nvPr/>
          </p:nvCxnSpPr>
          <p:spPr>
            <a:xfrm rot="16200000" flipH="1">
              <a:off x="5423277" y="1200407"/>
              <a:ext cx="477247" cy="4737901"/>
            </a:xfrm>
            <a:prstGeom prst="bentConnector2">
              <a:avLst/>
            </a:prstGeom>
            <a:noFill/>
            <a:ln w="19050" cap="flat" cmpd="sng" algn="ctr">
              <a:solidFill>
                <a:schemeClr val="tx1">
                  <a:lumMod val="50000"/>
                  <a:lumOff val="50000"/>
                </a:schemeClr>
              </a:solidFill>
              <a:prstDash val="solid"/>
              <a:tailEnd type="triangle"/>
            </a:ln>
            <a:effectLst/>
          </p:spPr>
        </p:cxnSp>
        <p:cxnSp>
          <p:nvCxnSpPr>
            <p:cNvPr id="53" name="直線矢印コネクタ 52">
              <a:extLst>
                <a:ext uri="{FF2B5EF4-FFF2-40B4-BE49-F238E27FC236}">
                  <a16:creationId xmlns:a16="http://schemas.microsoft.com/office/drawing/2014/main" id="{5BE4F207-CC08-27F1-E85F-D09153377B09}"/>
                </a:ext>
              </a:extLst>
            </p:cNvPr>
            <p:cNvCxnSpPr>
              <a:cxnSpLocks/>
              <a:stCxn id="48" idx="1"/>
              <a:endCxn id="41" idx="3"/>
            </p:cNvCxnSpPr>
            <p:nvPr/>
          </p:nvCxnSpPr>
          <p:spPr>
            <a:xfrm flipH="1">
              <a:off x="4102950" y="4501229"/>
              <a:ext cx="3927901" cy="0"/>
            </a:xfrm>
            <a:prstGeom prst="straightConnector1">
              <a:avLst/>
            </a:prstGeom>
            <a:noFill/>
            <a:ln w="19050" cap="flat" cmpd="sng" algn="ctr">
              <a:solidFill>
                <a:schemeClr val="tx1">
                  <a:lumMod val="50000"/>
                  <a:lumOff val="50000"/>
                </a:schemeClr>
              </a:solidFill>
              <a:prstDash val="solid"/>
              <a:tailEnd type="triangle"/>
            </a:ln>
            <a:effectLst/>
          </p:spPr>
        </p:cxnSp>
        <p:cxnSp>
          <p:nvCxnSpPr>
            <p:cNvPr id="57" name="直線矢印コネクタ 56">
              <a:extLst>
                <a:ext uri="{FF2B5EF4-FFF2-40B4-BE49-F238E27FC236}">
                  <a16:creationId xmlns:a16="http://schemas.microsoft.com/office/drawing/2014/main" id="{3B8E4668-0B4F-0C15-3B77-6B1C1F416FDD}"/>
                </a:ext>
              </a:extLst>
            </p:cNvPr>
            <p:cNvCxnSpPr>
              <a:cxnSpLocks/>
              <a:stCxn id="41" idx="2"/>
              <a:endCxn id="47" idx="0"/>
            </p:cNvCxnSpPr>
            <p:nvPr/>
          </p:nvCxnSpPr>
          <p:spPr>
            <a:xfrm>
              <a:off x="3292950" y="4717229"/>
              <a:ext cx="0" cy="261247"/>
            </a:xfrm>
            <a:prstGeom prst="straightConnector1">
              <a:avLst/>
            </a:prstGeom>
            <a:noFill/>
            <a:ln w="19050" cap="flat" cmpd="sng" algn="ctr">
              <a:solidFill>
                <a:schemeClr val="tx1">
                  <a:lumMod val="50000"/>
                  <a:lumOff val="50000"/>
                </a:schemeClr>
              </a:solidFill>
              <a:prstDash val="solid"/>
              <a:tailEnd type="triangle"/>
            </a:ln>
            <a:effectLst/>
          </p:spPr>
        </p:cxnSp>
        <p:sp>
          <p:nvSpPr>
            <p:cNvPr id="79" name="四角形: 角を丸くする 78">
              <a:extLst>
                <a:ext uri="{FF2B5EF4-FFF2-40B4-BE49-F238E27FC236}">
                  <a16:creationId xmlns:a16="http://schemas.microsoft.com/office/drawing/2014/main" id="{BBCB87ED-3C47-91E6-2E38-5C39B4214730}"/>
                </a:ext>
              </a:extLst>
            </p:cNvPr>
            <p:cNvSpPr/>
            <p:nvPr/>
          </p:nvSpPr>
          <p:spPr>
            <a:xfrm>
              <a:off x="9540226" y="2748044"/>
              <a:ext cx="601800" cy="301382"/>
            </a:xfrm>
            <a:prstGeom prst="roundRect">
              <a:avLst/>
            </a:prstGeom>
            <a:solidFill>
              <a:schemeClr val="bg1"/>
            </a:solidFill>
            <a:ln>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a:solidFill>
                    <a:schemeClr val="tx1"/>
                  </a:solidFill>
                  <a:latin typeface="+mn-ea"/>
                </a:rPr>
                <a:t>任意</a:t>
              </a:r>
              <a:endParaRPr lang="en-US" altLang="ja-JP" sz="1200">
                <a:solidFill>
                  <a:schemeClr val="tx1"/>
                </a:solidFill>
                <a:latin typeface="+mn-ea"/>
              </a:endParaRPr>
            </a:p>
          </p:txBody>
        </p:sp>
        <p:sp>
          <p:nvSpPr>
            <p:cNvPr id="80" name="四角形: 角を丸くする 79">
              <a:extLst>
                <a:ext uri="{FF2B5EF4-FFF2-40B4-BE49-F238E27FC236}">
                  <a16:creationId xmlns:a16="http://schemas.microsoft.com/office/drawing/2014/main" id="{28737AC0-D33B-FEE0-C2BB-723226796A35}"/>
                </a:ext>
              </a:extLst>
            </p:cNvPr>
            <p:cNvSpPr/>
            <p:nvPr/>
          </p:nvSpPr>
          <p:spPr>
            <a:xfrm>
              <a:off x="9540226" y="3441291"/>
              <a:ext cx="601800" cy="301382"/>
            </a:xfrm>
            <a:prstGeom prst="roundRect">
              <a:avLst/>
            </a:prstGeom>
            <a:solidFill>
              <a:schemeClr val="bg1"/>
            </a:solidFill>
            <a:ln>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a:solidFill>
                    <a:schemeClr val="tx1"/>
                  </a:solidFill>
                  <a:latin typeface="+mn-ea"/>
                </a:rPr>
                <a:t>任意</a:t>
              </a:r>
              <a:endParaRPr lang="en-US" altLang="ja-JP" sz="1200">
                <a:solidFill>
                  <a:schemeClr val="tx1"/>
                </a:solidFill>
                <a:latin typeface="+mn-ea"/>
              </a:endParaRPr>
            </a:p>
          </p:txBody>
        </p:sp>
        <p:sp>
          <p:nvSpPr>
            <p:cNvPr id="3" name="正方形/長方形 2">
              <a:extLst>
                <a:ext uri="{FF2B5EF4-FFF2-40B4-BE49-F238E27FC236}">
                  <a16:creationId xmlns:a16="http://schemas.microsoft.com/office/drawing/2014/main" id="{D0DB9132-127A-12ED-1B27-D3B0927C1EC8}"/>
                </a:ext>
              </a:extLst>
            </p:cNvPr>
            <p:cNvSpPr/>
            <p:nvPr/>
          </p:nvSpPr>
          <p:spPr>
            <a:xfrm>
              <a:off x="2482950" y="5671724"/>
              <a:ext cx="1620000" cy="432000"/>
            </a:xfrm>
            <a:prstGeom prst="rect">
              <a:avLst/>
            </a:prstGeom>
            <a:solidFill>
              <a:srgbClr val="D9D9D9"/>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r>
                <a:rPr lang="ja-JP" altLang="en-US" sz="1200" kern="0" dirty="0">
                  <a:solidFill>
                    <a:sysClr val="windowText" lastClr="000000"/>
                  </a:solidFill>
                  <a:latin typeface="+mn-ea"/>
                </a:rPr>
                <a:t>チェックイン情報</a:t>
              </a:r>
              <a:endParaRPr lang="en-US" altLang="ja-JP" sz="1200" kern="0" dirty="0">
                <a:solidFill>
                  <a:sysClr val="windowText" lastClr="000000"/>
                </a:solidFill>
                <a:latin typeface="+mn-ea"/>
              </a:endParaRPr>
            </a:p>
            <a:p>
              <a:pPr lvl="0" algn="ctr"/>
              <a:r>
                <a:rPr kumimoji="1" lang="ja-JP" altLang="en-US" sz="1200" b="0" i="0" u="none" strike="noStrike" kern="0" cap="none" spc="0" normalizeH="0" baseline="0" noProof="0" dirty="0">
                  <a:ln>
                    <a:noFill/>
                  </a:ln>
                  <a:solidFill>
                    <a:sysClr val="windowText" lastClr="000000"/>
                  </a:solidFill>
                  <a:effectLst/>
                  <a:uLnTx/>
                  <a:uFillTx/>
                  <a:latin typeface="+mn-ea"/>
                  <a:cs typeface="+mn-cs"/>
                </a:rPr>
                <a:t>登録結果返却</a:t>
              </a:r>
            </a:p>
          </p:txBody>
        </p:sp>
        <p:sp>
          <p:nvSpPr>
            <p:cNvPr id="5" name="正方形/長方形 4">
              <a:extLst>
                <a:ext uri="{FF2B5EF4-FFF2-40B4-BE49-F238E27FC236}">
                  <a16:creationId xmlns:a16="http://schemas.microsoft.com/office/drawing/2014/main" id="{9F5802C8-AAD2-B50D-69EE-4CD6D66E0A96}"/>
                </a:ext>
              </a:extLst>
            </p:cNvPr>
            <p:cNvSpPr/>
            <p:nvPr/>
          </p:nvSpPr>
          <p:spPr>
            <a:xfrm>
              <a:off x="8030851" y="5671724"/>
              <a:ext cx="1620000" cy="432000"/>
            </a:xfrm>
            <a:prstGeom prst="rect">
              <a:avLst/>
            </a:prstGeom>
            <a:solidFill>
              <a:srgbClr val="D9D9D9"/>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r>
                <a:rPr kumimoji="1" lang="ja-JP" altLang="en-US" sz="1200" b="0" i="0" u="none" strike="noStrike" kern="0" cap="none" spc="0" normalizeH="0" baseline="0" noProof="0" dirty="0">
                  <a:ln>
                    <a:noFill/>
                  </a:ln>
                  <a:solidFill>
                    <a:sysClr val="windowText" lastClr="000000"/>
                  </a:solidFill>
                  <a:effectLst/>
                  <a:uLnTx/>
                  <a:uFillTx/>
                  <a:latin typeface="+mn-ea"/>
                  <a:cs typeface="+mn-cs"/>
                </a:rPr>
                <a:t>チェックイン情報</a:t>
              </a:r>
              <a:endParaRPr kumimoji="1" lang="en-US" altLang="ja-JP" sz="1200" b="0" i="0" u="none" strike="noStrike" kern="0" cap="none" spc="0" normalizeH="0" baseline="0" noProof="0" dirty="0">
                <a:ln>
                  <a:noFill/>
                </a:ln>
                <a:solidFill>
                  <a:sysClr val="windowText" lastClr="000000"/>
                </a:solidFill>
                <a:effectLst/>
                <a:uLnTx/>
                <a:uFillTx/>
                <a:latin typeface="+mn-ea"/>
                <a:cs typeface="+mn-cs"/>
              </a:endParaRPr>
            </a:p>
            <a:p>
              <a:pPr lvl="0" algn="ctr"/>
              <a:r>
                <a:rPr lang="ja-JP" altLang="en-US" sz="1200" kern="0" dirty="0">
                  <a:solidFill>
                    <a:sysClr val="windowText" lastClr="000000"/>
                  </a:solidFill>
                  <a:latin typeface="+mn-ea"/>
                </a:rPr>
                <a:t>登録結果受取</a:t>
              </a:r>
              <a:endParaRPr kumimoji="1" lang="ja-JP" altLang="en-US" sz="1200" b="0" i="0" u="none" strike="noStrike" kern="0" cap="none" spc="0" normalizeH="0" baseline="0" noProof="0" dirty="0">
                <a:ln>
                  <a:noFill/>
                </a:ln>
                <a:solidFill>
                  <a:sysClr val="windowText" lastClr="000000"/>
                </a:solidFill>
                <a:effectLst/>
                <a:uLnTx/>
                <a:uFillTx/>
                <a:latin typeface="+mn-ea"/>
                <a:cs typeface="+mn-cs"/>
              </a:endParaRPr>
            </a:p>
          </p:txBody>
        </p:sp>
        <p:cxnSp>
          <p:nvCxnSpPr>
            <p:cNvPr id="7" name="直線矢印コネクタ 6">
              <a:extLst>
                <a:ext uri="{FF2B5EF4-FFF2-40B4-BE49-F238E27FC236}">
                  <a16:creationId xmlns:a16="http://schemas.microsoft.com/office/drawing/2014/main" id="{8F8A9B5C-4644-9ACD-149F-FA96F35927C7}"/>
                </a:ext>
              </a:extLst>
            </p:cNvPr>
            <p:cNvCxnSpPr>
              <a:cxnSpLocks/>
              <a:stCxn id="3" idx="3"/>
              <a:endCxn id="5" idx="1"/>
            </p:cNvCxnSpPr>
            <p:nvPr/>
          </p:nvCxnSpPr>
          <p:spPr>
            <a:xfrm>
              <a:off x="4102950" y="5887724"/>
              <a:ext cx="3927901" cy="0"/>
            </a:xfrm>
            <a:prstGeom prst="straightConnector1">
              <a:avLst/>
            </a:prstGeom>
            <a:noFill/>
            <a:ln w="19050" cap="flat" cmpd="sng" algn="ctr">
              <a:solidFill>
                <a:schemeClr val="tx1">
                  <a:lumMod val="50000"/>
                  <a:lumOff val="50000"/>
                </a:schemeClr>
              </a:solidFill>
              <a:prstDash val="solid"/>
              <a:tailEnd type="triangle"/>
            </a:ln>
            <a:effectLst/>
          </p:spPr>
        </p:cxnSp>
        <p:sp>
          <p:nvSpPr>
            <p:cNvPr id="8" name="四角形: 角を丸くする 7">
              <a:extLst>
                <a:ext uri="{FF2B5EF4-FFF2-40B4-BE49-F238E27FC236}">
                  <a16:creationId xmlns:a16="http://schemas.microsoft.com/office/drawing/2014/main" id="{420DDBE1-296C-7E1F-BFC2-D97C229B10F3}"/>
                </a:ext>
              </a:extLst>
            </p:cNvPr>
            <p:cNvSpPr/>
            <p:nvPr/>
          </p:nvSpPr>
          <p:spPr>
            <a:xfrm>
              <a:off x="9540226" y="5521033"/>
              <a:ext cx="601800" cy="301382"/>
            </a:xfrm>
            <a:prstGeom prst="roundRect">
              <a:avLst/>
            </a:prstGeom>
            <a:solidFill>
              <a:schemeClr val="bg1"/>
            </a:solidFill>
            <a:ln>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a:solidFill>
                    <a:schemeClr val="tx1"/>
                  </a:solidFill>
                  <a:latin typeface="+mn-ea"/>
                </a:rPr>
                <a:t>任意</a:t>
              </a:r>
              <a:endParaRPr lang="en-US" altLang="ja-JP" sz="1200">
                <a:solidFill>
                  <a:schemeClr val="tx1"/>
                </a:solidFill>
                <a:latin typeface="+mn-ea"/>
              </a:endParaRPr>
            </a:p>
          </p:txBody>
        </p:sp>
        <p:cxnSp>
          <p:nvCxnSpPr>
            <p:cNvPr id="9" name="直線矢印コネクタ 8">
              <a:extLst>
                <a:ext uri="{FF2B5EF4-FFF2-40B4-BE49-F238E27FC236}">
                  <a16:creationId xmlns:a16="http://schemas.microsoft.com/office/drawing/2014/main" id="{CC3EE54E-FBE8-2815-229F-3A53EC781F91}"/>
                </a:ext>
              </a:extLst>
            </p:cNvPr>
            <p:cNvCxnSpPr>
              <a:cxnSpLocks/>
              <a:stCxn id="47" idx="2"/>
              <a:endCxn id="3" idx="0"/>
            </p:cNvCxnSpPr>
            <p:nvPr/>
          </p:nvCxnSpPr>
          <p:spPr>
            <a:xfrm>
              <a:off x="3292950" y="5410476"/>
              <a:ext cx="0" cy="261248"/>
            </a:xfrm>
            <a:prstGeom prst="straightConnector1">
              <a:avLst/>
            </a:prstGeom>
            <a:noFill/>
            <a:ln w="19050" cap="flat" cmpd="sng" algn="ctr">
              <a:solidFill>
                <a:schemeClr val="tx1">
                  <a:lumMod val="50000"/>
                  <a:lumOff val="50000"/>
                </a:schemeClr>
              </a:solidFill>
              <a:prstDash val="solid"/>
              <a:tailEnd type="triangle"/>
            </a:ln>
            <a:effectLst/>
          </p:spPr>
        </p:cxnSp>
        <p:sp>
          <p:nvSpPr>
            <p:cNvPr id="21" name="四角形: 角を丸くする 20">
              <a:extLst>
                <a:ext uri="{FF2B5EF4-FFF2-40B4-BE49-F238E27FC236}">
                  <a16:creationId xmlns:a16="http://schemas.microsoft.com/office/drawing/2014/main" id="{B266FB16-283D-4158-BC73-F1186F9A520F}"/>
                </a:ext>
              </a:extLst>
            </p:cNvPr>
            <p:cNvSpPr/>
            <p:nvPr/>
          </p:nvSpPr>
          <p:spPr>
            <a:xfrm>
              <a:off x="9540226" y="4134538"/>
              <a:ext cx="601800" cy="301382"/>
            </a:xfrm>
            <a:prstGeom prst="roundRect">
              <a:avLst/>
            </a:prstGeom>
            <a:solidFill>
              <a:schemeClr val="bg1"/>
            </a:solidFill>
            <a:ln>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schemeClr val="tx1"/>
                  </a:solidFill>
                  <a:latin typeface="+mn-ea"/>
                </a:rPr>
                <a:t>任意</a:t>
              </a:r>
              <a:endParaRPr lang="en-US" altLang="ja-JP" sz="1200" dirty="0">
                <a:solidFill>
                  <a:schemeClr val="tx1"/>
                </a:solidFill>
                <a:latin typeface="+mn-ea"/>
              </a:endParaRPr>
            </a:p>
          </p:txBody>
        </p:sp>
        <p:cxnSp>
          <p:nvCxnSpPr>
            <p:cNvPr id="10" name="直線矢印コネクタ 9">
              <a:extLst>
                <a:ext uri="{FF2B5EF4-FFF2-40B4-BE49-F238E27FC236}">
                  <a16:creationId xmlns:a16="http://schemas.microsoft.com/office/drawing/2014/main" id="{698AD573-2B61-35CE-5C7F-FDB2A53AC246}"/>
                </a:ext>
              </a:extLst>
            </p:cNvPr>
            <p:cNvCxnSpPr>
              <a:cxnSpLocks/>
              <a:stCxn id="39" idx="2"/>
              <a:endCxn id="48" idx="0"/>
            </p:cNvCxnSpPr>
            <p:nvPr/>
          </p:nvCxnSpPr>
          <p:spPr>
            <a:xfrm>
              <a:off x="8840851" y="4023982"/>
              <a:ext cx="0" cy="261247"/>
            </a:xfrm>
            <a:prstGeom prst="straightConnector1">
              <a:avLst/>
            </a:prstGeom>
            <a:noFill/>
            <a:ln w="19050" cap="flat" cmpd="sng" algn="ctr">
              <a:solidFill>
                <a:schemeClr val="tx1">
                  <a:lumMod val="50000"/>
                  <a:lumOff val="50000"/>
                </a:schemeClr>
              </a:solidFill>
              <a:prstDash val="solid"/>
              <a:tailEnd type="triangle"/>
            </a:ln>
            <a:effectLst/>
          </p:spPr>
        </p:cxnSp>
      </p:grpSp>
      <p:cxnSp>
        <p:nvCxnSpPr>
          <p:cNvPr id="105" name="直線コネクタ 104">
            <a:extLst>
              <a:ext uri="{FF2B5EF4-FFF2-40B4-BE49-F238E27FC236}">
                <a16:creationId xmlns:a16="http://schemas.microsoft.com/office/drawing/2014/main" id="{A6910F0C-E309-D49E-C113-7342AA3A0F91}"/>
              </a:ext>
            </a:extLst>
          </p:cNvPr>
          <p:cNvCxnSpPr>
            <a:cxnSpLocks/>
          </p:cNvCxnSpPr>
          <p:nvPr/>
        </p:nvCxnSpPr>
        <p:spPr>
          <a:xfrm>
            <a:off x="6025350" y="2254005"/>
            <a:ext cx="0" cy="4032495"/>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921032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3058A9-665C-7CD4-C6ED-ADAC39E148AA}"/>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3161ADB9-D7AF-F30D-886A-C08B65C20C7A}"/>
              </a:ext>
            </a:extLst>
          </p:cNvPr>
          <p:cNvSpPr txBox="1">
            <a:spLocks/>
          </p:cNvSpPr>
          <p:nvPr/>
        </p:nvSpPr>
        <p:spPr>
          <a:xfrm>
            <a:off x="264000" y="260648"/>
            <a:ext cx="10583540" cy="971252"/>
          </a:xfrm>
          <a:prstGeom prst="rect">
            <a:avLst/>
          </a:prstGeom>
        </p:spPr>
        <p:txBody>
          <a:bodyPr/>
          <a:lstStyle>
            <a:lvl1pPr algn="l" defTabSz="914324" rtl="0" eaLnBrk="1" latinLnBrk="0" hangingPunct="1">
              <a:lnSpc>
                <a:spcPct val="90000"/>
              </a:lnSpc>
              <a:spcBef>
                <a:spcPct val="0"/>
              </a:spcBef>
              <a:buNone/>
              <a:defRPr kumimoji="1" sz="4000" kern="1200">
                <a:solidFill>
                  <a:schemeClr val="tx1"/>
                </a:solidFill>
                <a:latin typeface="メイリオ" panose="020B0604030504040204" pitchFamily="50" charset="-128"/>
                <a:ea typeface="メイリオ" panose="020B0604030504040204" pitchFamily="50" charset="-128"/>
                <a:cs typeface="+mj-cs"/>
              </a:defRPr>
            </a:lvl1pPr>
          </a:lstStyle>
          <a:p>
            <a:r>
              <a:rPr lang="en-US" altLang="ja-JP" sz="2000" b="1" dirty="0">
                <a:latin typeface="+mn-ea"/>
                <a:ea typeface="+mn-ea"/>
              </a:rPr>
              <a:t>OSS</a:t>
            </a:r>
            <a:r>
              <a:rPr lang="ja-JP" altLang="en-US" sz="2000" b="1" dirty="0">
                <a:latin typeface="+mn-ea"/>
                <a:ea typeface="+mn-ea"/>
              </a:rPr>
              <a:t>版機能構成概要　</a:t>
            </a:r>
            <a:r>
              <a:rPr lang="en-US" altLang="ja-JP" sz="2000" b="1" dirty="0">
                <a:latin typeface="+mn-ea"/>
                <a:ea typeface="+mn-ea"/>
              </a:rPr>
              <a:t>4.</a:t>
            </a:r>
            <a:r>
              <a:rPr lang="zh-TW" altLang="en-US" sz="2000" b="1" dirty="0">
                <a:latin typeface="+mn-ea"/>
                <a:ea typeface="+mn-ea"/>
              </a:rPr>
              <a:t>外部連携機能概要</a:t>
            </a:r>
            <a:br>
              <a:rPr lang="en-US" altLang="ja-JP" sz="2000" b="1" dirty="0">
                <a:latin typeface="+mn-ea"/>
                <a:ea typeface="+mn-ea"/>
              </a:rPr>
            </a:br>
            <a:r>
              <a:rPr lang="en-US" altLang="ja-JP" sz="3199" b="1" dirty="0">
                <a:latin typeface="+mn-ea"/>
                <a:ea typeface="+mn-ea"/>
              </a:rPr>
              <a:t>4-2.</a:t>
            </a:r>
            <a:r>
              <a:rPr lang="ja-JP" altLang="en-US" sz="3199" b="1" dirty="0">
                <a:latin typeface="+mn-ea"/>
                <a:ea typeface="+mn-ea"/>
              </a:rPr>
              <a:t>チェックイン情報提供（広域被災者データベース）</a:t>
            </a:r>
          </a:p>
        </p:txBody>
      </p:sp>
      <p:sp>
        <p:nvSpPr>
          <p:cNvPr id="116" name="コンテンツ プレースホルダー 1120">
            <a:extLst>
              <a:ext uri="{FF2B5EF4-FFF2-40B4-BE49-F238E27FC236}">
                <a16:creationId xmlns:a16="http://schemas.microsoft.com/office/drawing/2014/main" id="{47F76536-86F5-EAA5-916A-900C43FA8E48}"/>
              </a:ext>
            </a:extLst>
          </p:cNvPr>
          <p:cNvSpPr txBox="1">
            <a:spLocks/>
          </p:cNvSpPr>
          <p:nvPr/>
        </p:nvSpPr>
        <p:spPr>
          <a:xfrm>
            <a:off x="264000" y="1116000"/>
            <a:ext cx="11664000" cy="372211"/>
          </a:xfrm>
          <a:prstGeom prst="rect">
            <a:avLst/>
          </a:prstGeom>
        </p:spPr>
        <p:txBody>
          <a:bodyPr/>
          <a:lstStyle>
            <a:defPPr>
              <a:defRPr lang="ja-JP"/>
            </a:defPPr>
            <a:lvl1pPr indent="174625" defTabSz="914324">
              <a:lnSpc>
                <a:spcPct val="100000"/>
              </a:lnSpc>
              <a:spcBef>
                <a:spcPts val="600"/>
              </a:spcBef>
              <a:buFont typeface="Arial" panose="020B0604020202020204" pitchFamily="34" charset="0"/>
              <a:buNone/>
              <a:defRPr>
                <a:latin typeface="メイリオ" panose="020B0604030504040204" pitchFamily="50" charset="-128"/>
                <a:ea typeface="メイリオ" panose="020B0604030504040204" pitchFamily="50" charset="-128"/>
              </a:defRPr>
            </a:lvl1pPr>
            <a:lvl2pPr marL="685743" indent="-228581" defTabSz="914324">
              <a:lnSpc>
                <a:spcPct val="90000"/>
              </a:lnSpc>
              <a:spcBef>
                <a:spcPts val="500"/>
              </a:spcBef>
              <a:buFont typeface="Arial" panose="020B0604020202020204" pitchFamily="34" charset="0"/>
              <a:buChar char="•"/>
              <a:defRPr sz="2400">
                <a:latin typeface="メイリオ" panose="020B0604030504040204" pitchFamily="50" charset="-128"/>
                <a:ea typeface="メイリオ" panose="020B0604030504040204" pitchFamily="50" charset="-128"/>
              </a:defRPr>
            </a:lvl2pPr>
            <a:lvl3pPr marL="1142904" indent="-228581" defTabSz="914324">
              <a:lnSpc>
                <a:spcPct val="90000"/>
              </a:lnSpc>
              <a:spcBef>
                <a:spcPts val="500"/>
              </a:spcBef>
              <a:buFont typeface="Arial" panose="020B0604020202020204" pitchFamily="34" charset="0"/>
              <a:buChar char="•"/>
              <a:defRPr sz="2133">
                <a:latin typeface="メイリオ" panose="020B0604030504040204" pitchFamily="50" charset="-128"/>
                <a:ea typeface="メイリオ" panose="020B0604030504040204" pitchFamily="50" charset="-128"/>
              </a:defRPr>
            </a:lvl3pPr>
            <a:lvl4pPr marL="1600067" indent="-228581" defTabSz="914324">
              <a:lnSpc>
                <a:spcPct val="90000"/>
              </a:lnSpc>
              <a:spcBef>
                <a:spcPts val="500"/>
              </a:spcBef>
              <a:buFont typeface="Arial" panose="020B0604020202020204" pitchFamily="34" charset="0"/>
              <a:buChar char="•"/>
              <a:defRPr sz="1867">
                <a:latin typeface="メイリオ" panose="020B0604030504040204" pitchFamily="50" charset="-128"/>
                <a:ea typeface="メイリオ" panose="020B0604030504040204" pitchFamily="50" charset="-128"/>
              </a:defRPr>
            </a:lvl4pPr>
            <a:lvl5pPr marL="2057229" indent="-228581" defTabSz="914324">
              <a:lnSpc>
                <a:spcPct val="90000"/>
              </a:lnSpc>
              <a:spcBef>
                <a:spcPts val="500"/>
              </a:spcBef>
              <a:buFont typeface="Arial" panose="020B0604020202020204" pitchFamily="34" charset="0"/>
              <a:buChar char="•"/>
              <a:defRPr sz="1867">
                <a:latin typeface="メイリオ" panose="020B0604030504040204" pitchFamily="50" charset="-128"/>
                <a:ea typeface="メイリオ" panose="020B0604030504040204" pitchFamily="50" charset="-128"/>
              </a:defRPr>
            </a:lvl5pPr>
            <a:lvl6pPr marL="2514390" indent="-228581" defTabSz="914324">
              <a:lnSpc>
                <a:spcPct val="90000"/>
              </a:lnSpc>
              <a:spcBef>
                <a:spcPts val="500"/>
              </a:spcBef>
              <a:buFont typeface="Arial" panose="020B0604020202020204" pitchFamily="34" charset="0"/>
              <a:buChar char="•"/>
            </a:lvl6pPr>
            <a:lvl7pPr marL="2971553" indent="-228581" defTabSz="914324">
              <a:lnSpc>
                <a:spcPct val="90000"/>
              </a:lnSpc>
              <a:spcBef>
                <a:spcPts val="500"/>
              </a:spcBef>
              <a:buFont typeface="Arial" panose="020B0604020202020204" pitchFamily="34" charset="0"/>
              <a:buChar char="•"/>
            </a:lvl7pPr>
            <a:lvl8pPr marL="3428714" indent="-228581" defTabSz="914324">
              <a:lnSpc>
                <a:spcPct val="90000"/>
              </a:lnSpc>
              <a:spcBef>
                <a:spcPts val="500"/>
              </a:spcBef>
              <a:buFont typeface="Arial" panose="020B0604020202020204" pitchFamily="34" charset="0"/>
              <a:buChar char="•"/>
            </a:lvl8pPr>
            <a:lvl9pPr marL="3885876" indent="-228581" defTabSz="914324">
              <a:lnSpc>
                <a:spcPct val="90000"/>
              </a:lnSpc>
              <a:spcBef>
                <a:spcPts val="500"/>
              </a:spcBef>
              <a:buFont typeface="Arial" panose="020B0604020202020204" pitchFamily="34" charset="0"/>
              <a:buChar char="•"/>
            </a:lvl9pPr>
          </a:lstStyle>
          <a:p>
            <a:r>
              <a:rPr lang="ja-JP" altLang="en-US" dirty="0"/>
              <a:t>外部連携システムにチェックイン情報を提供する場合、業務要件により</a:t>
            </a:r>
            <a:r>
              <a:rPr lang="en-US" altLang="ja-JP" dirty="0"/>
              <a:t>OSS</a:t>
            </a:r>
            <a:r>
              <a:rPr lang="ja-JP" altLang="en-US" dirty="0"/>
              <a:t>版システムの改修を検討されたい。外部連携システムからチェックインシステムにアクセスするための設定等のローカライズが必要。</a:t>
            </a:r>
            <a:endParaRPr lang="en-US" altLang="ja-JP" dirty="0"/>
          </a:p>
          <a:p>
            <a:r>
              <a:rPr lang="ja-JP" altLang="en-US" dirty="0"/>
              <a:t>なお、奥能登版チェックインシステムでは、当該連携におけるアクセストークンは広域被災者データベース側で発行する方式として整理しており、チェックインシステム側のアクセストークン発行機能は使用していない。</a:t>
            </a:r>
            <a:endParaRPr lang="en-US" altLang="ja-JP" dirty="0"/>
          </a:p>
        </p:txBody>
      </p:sp>
      <p:grpSp>
        <p:nvGrpSpPr>
          <p:cNvPr id="63" name="グループ化 62">
            <a:extLst>
              <a:ext uri="{FF2B5EF4-FFF2-40B4-BE49-F238E27FC236}">
                <a16:creationId xmlns:a16="http://schemas.microsoft.com/office/drawing/2014/main" id="{681265EC-8778-DA72-BAED-09A0250191F0}"/>
              </a:ext>
            </a:extLst>
          </p:cNvPr>
          <p:cNvGrpSpPr/>
          <p:nvPr/>
        </p:nvGrpSpPr>
        <p:grpSpPr>
          <a:xfrm>
            <a:off x="2042475" y="2829659"/>
            <a:ext cx="7965750" cy="2912341"/>
            <a:chOff x="2042475" y="2495963"/>
            <a:chExt cx="7965750" cy="2912341"/>
          </a:xfrm>
        </p:grpSpPr>
        <p:sp>
          <p:nvSpPr>
            <p:cNvPr id="13" name="コンテンツ プレースホルダー 1120">
              <a:extLst>
                <a:ext uri="{FF2B5EF4-FFF2-40B4-BE49-F238E27FC236}">
                  <a16:creationId xmlns:a16="http://schemas.microsoft.com/office/drawing/2014/main" id="{8CE1C7B7-F102-2D79-AA20-AEBBC25A3E71}"/>
                </a:ext>
              </a:extLst>
            </p:cNvPr>
            <p:cNvSpPr txBox="1">
              <a:spLocks/>
            </p:cNvSpPr>
            <p:nvPr/>
          </p:nvSpPr>
          <p:spPr>
            <a:xfrm>
              <a:off x="7799327" y="2495963"/>
              <a:ext cx="1824673" cy="372211"/>
            </a:xfrm>
            <a:prstGeom prst="rect">
              <a:avLst/>
            </a:prstGeom>
          </p:spPr>
          <p:txBody>
            <a:bodyPr wrap="none"/>
            <a:lstStyle>
              <a:lvl1pPr marL="228581" indent="-228581" algn="l" defTabSz="914324" rtl="0" eaLnBrk="1" latinLnBrk="0" hangingPunct="1">
                <a:lnSpc>
                  <a:spcPct val="90000"/>
                </a:lnSpc>
                <a:spcBef>
                  <a:spcPts val="1000"/>
                </a:spcBef>
                <a:buFont typeface="Arial" panose="020B0604020202020204" pitchFamily="34" charset="0"/>
                <a:buChar char="•"/>
                <a:defRPr kumimoji="1" sz="2667" kern="1200">
                  <a:solidFill>
                    <a:schemeClr val="tx1"/>
                  </a:solidFill>
                  <a:latin typeface="メイリオ" panose="020B0604030504040204" pitchFamily="50" charset="-128"/>
                  <a:ea typeface="メイリオ" panose="020B0604030504040204" pitchFamily="50" charset="-128"/>
                  <a:cs typeface="+mn-cs"/>
                </a:defRPr>
              </a:lvl1pPr>
              <a:lvl2pPr marL="685743" indent="-228581" algn="l" defTabSz="914324" rtl="0" eaLnBrk="1" latinLnBrk="0" hangingPunct="1">
                <a:lnSpc>
                  <a:spcPct val="90000"/>
                </a:lnSpc>
                <a:spcBef>
                  <a:spcPts val="500"/>
                </a:spcBef>
                <a:buFont typeface="Arial" panose="020B0604020202020204" pitchFamily="34" charset="0"/>
                <a:buChar char="•"/>
                <a:defRPr kumimoji="1" sz="2400" kern="1200">
                  <a:solidFill>
                    <a:schemeClr val="tx1"/>
                  </a:solidFill>
                  <a:latin typeface="メイリオ" panose="020B0604030504040204" pitchFamily="50" charset="-128"/>
                  <a:ea typeface="メイリオ" panose="020B0604030504040204" pitchFamily="50" charset="-128"/>
                  <a:cs typeface="+mn-cs"/>
                </a:defRPr>
              </a:lvl2pPr>
              <a:lvl3pPr marL="1142904" indent="-228581" algn="l" defTabSz="914324" rtl="0" eaLnBrk="1" latinLnBrk="0" hangingPunct="1">
                <a:lnSpc>
                  <a:spcPct val="90000"/>
                </a:lnSpc>
                <a:spcBef>
                  <a:spcPts val="500"/>
                </a:spcBef>
                <a:buFont typeface="Arial" panose="020B0604020202020204" pitchFamily="34" charset="0"/>
                <a:buChar char="•"/>
                <a:defRPr kumimoji="1" sz="2133" kern="1200">
                  <a:solidFill>
                    <a:schemeClr val="tx1"/>
                  </a:solidFill>
                  <a:latin typeface="メイリオ" panose="020B0604030504040204" pitchFamily="50" charset="-128"/>
                  <a:ea typeface="メイリオ" panose="020B0604030504040204" pitchFamily="50" charset="-128"/>
                  <a:cs typeface="+mn-cs"/>
                </a:defRPr>
              </a:lvl3pPr>
              <a:lvl4pPr marL="1600067" indent="-228581" algn="l" defTabSz="914324" rtl="0" eaLnBrk="1" latinLnBrk="0" hangingPunct="1">
                <a:lnSpc>
                  <a:spcPct val="90000"/>
                </a:lnSpc>
                <a:spcBef>
                  <a:spcPts val="500"/>
                </a:spcBef>
                <a:buFont typeface="Arial" panose="020B0604020202020204" pitchFamily="34" charset="0"/>
                <a:buChar char="•"/>
                <a:defRPr kumimoji="1" sz="1867" kern="1200">
                  <a:solidFill>
                    <a:schemeClr val="tx1"/>
                  </a:solidFill>
                  <a:latin typeface="メイリオ" panose="020B0604030504040204" pitchFamily="50" charset="-128"/>
                  <a:ea typeface="メイリオ" panose="020B0604030504040204" pitchFamily="50" charset="-128"/>
                  <a:cs typeface="+mn-cs"/>
                </a:defRPr>
              </a:lvl4pPr>
              <a:lvl5pPr marL="2057229" indent="-228581" algn="l" defTabSz="914324" rtl="0" eaLnBrk="1" latinLnBrk="0" hangingPunct="1">
                <a:lnSpc>
                  <a:spcPct val="90000"/>
                </a:lnSpc>
                <a:spcBef>
                  <a:spcPts val="500"/>
                </a:spcBef>
                <a:buFont typeface="Arial" panose="020B0604020202020204" pitchFamily="34" charset="0"/>
                <a:buChar char="•"/>
                <a:defRPr kumimoji="1" sz="1867" kern="1200">
                  <a:solidFill>
                    <a:schemeClr val="tx1"/>
                  </a:solidFill>
                  <a:latin typeface="メイリオ" panose="020B0604030504040204" pitchFamily="50" charset="-128"/>
                  <a:ea typeface="メイリオ" panose="020B0604030504040204" pitchFamily="50" charset="-128"/>
                  <a:cs typeface="+mn-cs"/>
                </a:defRPr>
              </a:lvl5pPr>
              <a:lvl6pPr marL="2514390" indent="-228581" algn="l" defTabSz="914324"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553" indent="-228581" algn="l" defTabSz="914324"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714" indent="-228581" algn="l" defTabSz="914324"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5876" indent="-228581" algn="l" defTabSz="914324"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buNone/>
              </a:pPr>
              <a:r>
                <a:rPr lang="ja-JP" altLang="en-US" sz="1800" dirty="0"/>
                <a:t>広域被災者データベース</a:t>
              </a:r>
              <a:endParaRPr lang="en-US" altLang="ja-JP" sz="1800" dirty="0"/>
            </a:p>
          </p:txBody>
        </p:sp>
        <p:sp>
          <p:nvSpPr>
            <p:cNvPr id="16" name="コンテンツ プレースホルダー 1120">
              <a:extLst>
                <a:ext uri="{FF2B5EF4-FFF2-40B4-BE49-F238E27FC236}">
                  <a16:creationId xmlns:a16="http://schemas.microsoft.com/office/drawing/2014/main" id="{980297BF-96D4-0855-1DCB-2812E01B554A}"/>
                </a:ext>
              </a:extLst>
            </p:cNvPr>
            <p:cNvSpPr txBox="1">
              <a:spLocks/>
            </p:cNvSpPr>
            <p:nvPr/>
          </p:nvSpPr>
          <p:spPr>
            <a:xfrm>
              <a:off x="2042475" y="2495963"/>
              <a:ext cx="2500950" cy="372211"/>
            </a:xfrm>
            <a:prstGeom prst="rect">
              <a:avLst/>
            </a:prstGeom>
          </p:spPr>
          <p:txBody>
            <a:bodyPr/>
            <a:lstStyle>
              <a:lvl1pPr marL="228581" indent="-228581" algn="l" defTabSz="914324" rtl="0" eaLnBrk="1" latinLnBrk="0" hangingPunct="1">
                <a:lnSpc>
                  <a:spcPct val="90000"/>
                </a:lnSpc>
                <a:spcBef>
                  <a:spcPts val="1000"/>
                </a:spcBef>
                <a:buFont typeface="Arial" panose="020B0604020202020204" pitchFamily="34" charset="0"/>
                <a:buChar char="•"/>
                <a:defRPr kumimoji="1" sz="2667" kern="1200">
                  <a:solidFill>
                    <a:schemeClr val="tx1"/>
                  </a:solidFill>
                  <a:latin typeface="メイリオ" panose="020B0604030504040204" pitchFamily="50" charset="-128"/>
                  <a:ea typeface="メイリオ" panose="020B0604030504040204" pitchFamily="50" charset="-128"/>
                  <a:cs typeface="+mn-cs"/>
                </a:defRPr>
              </a:lvl1pPr>
              <a:lvl2pPr marL="685743" indent="-228581" algn="l" defTabSz="914324" rtl="0" eaLnBrk="1" latinLnBrk="0" hangingPunct="1">
                <a:lnSpc>
                  <a:spcPct val="90000"/>
                </a:lnSpc>
                <a:spcBef>
                  <a:spcPts val="500"/>
                </a:spcBef>
                <a:buFont typeface="Arial" panose="020B0604020202020204" pitchFamily="34" charset="0"/>
                <a:buChar char="•"/>
                <a:defRPr kumimoji="1" sz="2400" kern="1200">
                  <a:solidFill>
                    <a:schemeClr val="tx1"/>
                  </a:solidFill>
                  <a:latin typeface="メイリオ" panose="020B0604030504040204" pitchFamily="50" charset="-128"/>
                  <a:ea typeface="メイリオ" panose="020B0604030504040204" pitchFamily="50" charset="-128"/>
                  <a:cs typeface="+mn-cs"/>
                </a:defRPr>
              </a:lvl2pPr>
              <a:lvl3pPr marL="1142904" indent="-228581" algn="l" defTabSz="914324" rtl="0" eaLnBrk="1" latinLnBrk="0" hangingPunct="1">
                <a:lnSpc>
                  <a:spcPct val="90000"/>
                </a:lnSpc>
                <a:spcBef>
                  <a:spcPts val="500"/>
                </a:spcBef>
                <a:buFont typeface="Arial" panose="020B0604020202020204" pitchFamily="34" charset="0"/>
                <a:buChar char="•"/>
                <a:defRPr kumimoji="1" sz="2133" kern="1200">
                  <a:solidFill>
                    <a:schemeClr val="tx1"/>
                  </a:solidFill>
                  <a:latin typeface="メイリオ" panose="020B0604030504040204" pitchFamily="50" charset="-128"/>
                  <a:ea typeface="メイリオ" panose="020B0604030504040204" pitchFamily="50" charset="-128"/>
                  <a:cs typeface="+mn-cs"/>
                </a:defRPr>
              </a:lvl3pPr>
              <a:lvl4pPr marL="1600067" indent="-228581" algn="l" defTabSz="914324" rtl="0" eaLnBrk="1" latinLnBrk="0" hangingPunct="1">
                <a:lnSpc>
                  <a:spcPct val="90000"/>
                </a:lnSpc>
                <a:spcBef>
                  <a:spcPts val="500"/>
                </a:spcBef>
                <a:buFont typeface="Arial" panose="020B0604020202020204" pitchFamily="34" charset="0"/>
                <a:buChar char="•"/>
                <a:defRPr kumimoji="1" sz="1867" kern="1200">
                  <a:solidFill>
                    <a:schemeClr val="tx1"/>
                  </a:solidFill>
                  <a:latin typeface="メイリオ" panose="020B0604030504040204" pitchFamily="50" charset="-128"/>
                  <a:ea typeface="メイリオ" panose="020B0604030504040204" pitchFamily="50" charset="-128"/>
                  <a:cs typeface="+mn-cs"/>
                </a:defRPr>
              </a:lvl4pPr>
              <a:lvl5pPr marL="2057229" indent="-228581" algn="l" defTabSz="914324" rtl="0" eaLnBrk="1" latinLnBrk="0" hangingPunct="1">
                <a:lnSpc>
                  <a:spcPct val="90000"/>
                </a:lnSpc>
                <a:spcBef>
                  <a:spcPts val="500"/>
                </a:spcBef>
                <a:buFont typeface="Arial" panose="020B0604020202020204" pitchFamily="34" charset="0"/>
                <a:buChar char="•"/>
                <a:defRPr kumimoji="1" sz="1867" kern="1200">
                  <a:solidFill>
                    <a:schemeClr val="tx1"/>
                  </a:solidFill>
                  <a:latin typeface="メイリオ" panose="020B0604030504040204" pitchFamily="50" charset="-128"/>
                  <a:ea typeface="メイリオ" panose="020B0604030504040204" pitchFamily="50" charset="-128"/>
                  <a:cs typeface="+mn-cs"/>
                </a:defRPr>
              </a:lvl5pPr>
              <a:lvl6pPr marL="2514390" indent="-228581" algn="l" defTabSz="914324"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553" indent="-228581" algn="l" defTabSz="914324"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714" indent="-228581" algn="l" defTabSz="914324"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5876" indent="-228581" algn="l" defTabSz="914324"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buNone/>
              </a:pPr>
              <a:r>
                <a:rPr lang="ja-JP" altLang="en-US" sz="1800" dirty="0"/>
                <a:t>チェックインシステム</a:t>
              </a:r>
              <a:endParaRPr lang="en-US" altLang="ja-JP" sz="1800" dirty="0"/>
            </a:p>
          </p:txBody>
        </p:sp>
        <p:sp>
          <p:nvSpPr>
            <p:cNvPr id="39" name="正方形/長方形 38">
              <a:extLst>
                <a:ext uri="{FF2B5EF4-FFF2-40B4-BE49-F238E27FC236}">
                  <a16:creationId xmlns:a16="http://schemas.microsoft.com/office/drawing/2014/main" id="{33AA0F71-6974-69A6-F6E5-D49F87404BAA}"/>
                </a:ext>
              </a:extLst>
            </p:cNvPr>
            <p:cNvSpPr/>
            <p:nvPr/>
          </p:nvSpPr>
          <p:spPr>
            <a:xfrm>
              <a:off x="7901663" y="3109343"/>
              <a:ext cx="1620000" cy="432000"/>
            </a:xfrm>
            <a:prstGeom prst="rect">
              <a:avLst/>
            </a:prstGeom>
            <a:solidFill>
              <a:srgbClr val="D9D9D9"/>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r>
                <a:rPr kumimoji="1" lang="ja-JP" altLang="en-US" sz="1200" b="0" i="0" u="none" strike="noStrike" kern="0" cap="none" spc="0" normalizeH="0" baseline="0" noProof="0" dirty="0">
                  <a:ln>
                    <a:noFill/>
                  </a:ln>
                  <a:solidFill>
                    <a:sysClr val="windowText" lastClr="000000"/>
                  </a:solidFill>
                  <a:effectLst/>
                  <a:uLnTx/>
                  <a:uFillTx/>
                  <a:latin typeface="+mn-ea"/>
                  <a:cs typeface="+mn-cs"/>
                </a:rPr>
                <a:t>アクセストークン</a:t>
              </a:r>
              <a:endParaRPr kumimoji="1" lang="en-US" altLang="ja-JP" sz="1200" b="0" i="0" u="none" strike="noStrike" kern="0" cap="none" spc="0" normalizeH="0" baseline="0" noProof="0" dirty="0">
                <a:ln>
                  <a:noFill/>
                </a:ln>
                <a:solidFill>
                  <a:sysClr val="windowText" lastClr="000000"/>
                </a:solidFill>
                <a:effectLst/>
                <a:uLnTx/>
                <a:uFillTx/>
                <a:latin typeface="+mn-ea"/>
                <a:cs typeface="+mn-cs"/>
              </a:endParaRPr>
            </a:p>
            <a:p>
              <a:pPr lvl="0" algn="ctr"/>
              <a:r>
                <a:rPr lang="ja-JP" altLang="en-US" sz="1200" kern="0">
                  <a:solidFill>
                    <a:sysClr val="windowText" lastClr="000000"/>
                  </a:solidFill>
                  <a:latin typeface="+mn-ea"/>
                </a:rPr>
                <a:t>発行</a:t>
              </a:r>
              <a:endParaRPr lang="ja-JP" altLang="en-US" sz="1200" b="0" i="0" u="none" strike="noStrike" kern="0" cap="none" spc="0" normalizeH="0" baseline="0" noProof="0" dirty="0">
                <a:ln>
                  <a:noFill/>
                </a:ln>
                <a:solidFill>
                  <a:sysClr val="windowText" lastClr="000000"/>
                </a:solidFill>
                <a:effectLst/>
                <a:uLnTx/>
                <a:uFillTx/>
                <a:latin typeface="+mn-ea"/>
              </a:endParaRPr>
            </a:p>
          </p:txBody>
        </p:sp>
        <p:sp>
          <p:nvSpPr>
            <p:cNvPr id="41" name="正方形/長方形 40">
              <a:extLst>
                <a:ext uri="{FF2B5EF4-FFF2-40B4-BE49-F238E27FC236}">
                  <a16:creationId xmlns:a16="http://schemas.microsoft.com/office/drawing/2014/main" id="{4DD7E682-72E9-6721-06AE-69FE851E9382}"/>
                </a:ext>
              </a:extLst>
            </p:cNvPr>
            <p:cNvSpPr/>
            <p:nvPr/>
          </p:nvSpPr>
          <p:spPr>
            <a:xfrm>
              <a:off x="2482950" y="4045929"/>
              <a:ext cx="1620000" cy="432000"/>
            </a:xfrm>
            <a:prstGeom prst="rect">
              <a:avLst/>
            </a:prstGeom>
            <a:no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r>
                <a:rPr lang="ja-JP" altLang="en-US" sz="1200" kern="0" dirty="0">
                  <a:solidFill>
                    <a:sysClr val="windowText" lastClr="000000"/>
                  </a:solidFill>
                  <a:latin typeface="+mn-ea"/>
                </a:rPr>
                <a:t>アクセストークン</a:t>
              </a:r>
              <a:endParaRPr lang="en-US" altLang="ja-JP" sz="1200" kern="0" dirty="0">
                <a:solidFill>
                  <a:sysClr val="windowText" lastClr="000000"/>
                </a:solidFill>
                <a:latin typeface="+mn-ea"/>
              </a:endParaRPr>
            </a:p>
            <a:p>
              <a:pPr lvl="0" algn="ctr"/>
              <a:r>
                <a:rPr lang="ja-JP" altLang="en-US" sz="1200" kern="0" dirty="0">
                  <a:solidFill>
                    <a:sysClr val="windowText" lastClr="000000"/>
                  </a:solidFill>
                  <a:latin typeface="+mn-ea"/>
                </a:rPr>
                <a:t>検証</a:t>
              </a:r>
            </a:p>
          </p:txBody>
        </p:sp>
        <p:sp>
          <p:nvSpPr>
            <p:cNvPr id="47" name="正方形/長方形 46">
              <a:extLst>
                <a:ext uri="{FF2B5EF4-FFF2-40B4-BE49-F238E27FC236}">
                  <a16:creationId xmlns:a16="http://schemas.microsoft.com/office/drawing/2014/main" id="{B5F987B1-358A-3989-524C-EEF387FA0F91}"/>
                </a:ext>
              </a:extLst>
            </p:cNvPr>
            <p:cNvSpPr/>
            <p:nvPr/>
          </p:nvSpPr>
          <p:spPr>
            <a:xfrm>
              <a:off x="2482950" y="4976304"/>
              <a:ext cx="1620000" cy="432000"/>
            </a:xfrm>
            <a:prstGeom prst="rect">
              <a:avLst/>
            </a:prstGeom>
            <a:solidFill>
              <a:srgbClr val="D9D9D9"/>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r>
                <a:rPr lang="ja-JP" altLang="en-US" sz="1200" kern="0" dirty="0">
                  <a:solidFill>
                    <a:sysClr val="windowText" lastClr="000000"/>
                  </a:solidFill>
                  <a:latin typeface="+mn-ea"/>
                </a:rPr>
                <a:t>チェックイン情報</a:t>
              </a:r>
              <a:endParaRPr lang="en-US" altLang="ja-JP" sz="1200" kern="0" dirty="0">
                <a:solidFill>
                  <a:sysClr val="windowText" lastClr="000000"/>
                </a:solidFill>
                <a:latin typeface="+mn-ea"/>
              </a:endParaRPr>
            </a:p>
            <a:p>
              <a:pPr lvl="0" algn="ctr"/>
              <a:r>
                <a:rPr lang="ja-JP" altLang="en-US" sz="1200" kern="0" dirty="0">
                  <a:solidFill>
                    <a:sysClr val="windowText" lastClr="000000"/>
                  </a:solidFill>
                  <a:latin typeface="+mn-ea"/>
                </a:rPr>
                <a:t>提供</a:t>
              </a:r>
              <a:endParaRPr kumimoji="1" lang="ja-JP" altLang="en-US" sz="1200" b="0" i="0" u="none" strike="noStrike" kern="0" cap="none" spc="0" normalizeH="0" baseline="0" noProof="0" dirty="0">
                <a:ln>
                  <a:noFill/>
                </a:ln>
                <a:solidFill>
                  <a:sysClr val="windowText" lastClr="000000"/>
                </a:solidFill>
                <a:effectLst/>
                <a:uLnTx/>
                <a:uFillTx/>
                <a:latin typeface="+mn-ea"/>
                <a:cs typeface="+mn-cs"/>
              </a:endParaRPr>
            </a:p>
          </p:txBody>
        </p:sp>
        <p:sp>
          <p:nvSpPr>
            <p:cNvPr id="48" name="正方形/長方形 47">
              <a:extLst>
                <a:ext uri="{FF2B5EF4-FFF2-40B4-BE49-F238E27FC236}">
                  <a16:creationId xmlns:a16="http://schemas.microsoft.com/office/drawing/2014/main" id="{1BBE1F25-432C-B700-15C5-2E7F350FDB67}"/>
                </a:ext>
              </a:extLst>
            </p:cNvPr>
            <p:cNvSpPr/>
            <p:nvPr/>
          </p:nvSpPr>
          <p:spPr>
            <a:xfrm>
              <a:off x="7901663" y="4052140"/>
              <a:ext cx="1620000" cy="432000"/>
            </a:xfrm>
            <a:prstGeom prst="rect">
              <a:avLst/>
            </a:prstGeom>
            <a:solidFill>
              <a:srgbClr val="D9D9D9"/>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r>
                <a:rPr kumimoji="1" lang="ja-JP" altLang="en-US" sz="1200" b="0" i="0" u="none" strike="noStrike" kern="0" cap="none" spc="0" normalizeH="0" baseline="0" noProof="0" dirty="0">
                  <a:ln>
                    <a:noFill/>
                  </a:ln>
                  <a:solidFill>
                    <a:sysClr val="windowText" lastClr="000000"/>
                  </a:solidFill>
                  <a:effectLst/>
                  <a:uLnTx/>
                  <a:uFillTx/>
                  <a:latin typeface="+mn-ea"/>
                  <a:cs typeface="+mn-cs"/>
                </a:rPr>
                <a:t>チェックイン情報</a:t>
              </a:r>
              <a:endParaRPr kumimoji="1" lang="en-US" altLang="ja-JP" sz="1200" b="0" i="0" u="none" strike="noStrike" kern="0" cap="none" spc="0" normalizeH="0" baseline="0" noProof="0" dirty="0">
                <a:ln>
                  <a:noFill/>
                </a:ln>
                <a:solidFill>
                  <a:sysClr val="windowText" lastClr="000000"/>
                </a:solidFill>
                <a:effectLst/>
                <a:uLnTx/>
                <a:uFillTx/>
                <a:latin typeface="+mn-ea"/>
                <a:cs typeface="+mn-cs"/>
              </a:endParaRPr>
            </a:p>
            <a:p>
              <a:pPr lvl="0" algn="ctr"/>
              <a:r>
                <a:rPr lang="ja-JP" altLang="en-US" sz="1200" kern="0" dirty="0">
                  <a:solidFill>
                    <a:sysClr val="windowText" lastClr="000000"/>
                  </a:solidFill>
                  <a:latin typeface="+mn-ea"/>
                </a:rPr>
                <a:t>提供要求</a:t>
              </a:r>
              <a:endParaRPr kumimoji="1" lang="ja-JP" altLang="en-US" sz="1200" b="0" i="0" u="none" strike="noStrike" kern="0" cap="none" spc="0" normalizeH="0" baseline="0" noProof="0" dirty="0">
                <a:ln>
                  <a:noFill/>
                </a:ln>
                <a:solidFill>
                  <a:sysClr val="windowText" lastClr="000000"/>
                </a:solidFill>
                <a:effectLst/>
                <a:uLnTx/>
                <a:uFillTx/>
                <a:latin typeface="+mn-ea"/>
                <a:cs typeface="+mn-cs"/>
              </a:endParaRPr>
            </a:p>
          </p:txBody>
        </p:sp>
        <p:sp>
          <p:nvSpPr>
            <p:cNvPr id="49" name="正方形/長方形 48">
              <a:extLst>
                <a:ext uri="{FF2B5EF4-FFF2-40B4-BE49-F238E27FC236}">
                  <a16:creationId xmlns:a16="http://schemas.microsoft.com/office/drawing/2014/main" id="{17C6D564-66A6-91EF-C1A7-7B25C5900E4B}"/>
                </a:ext>
              </a:extLst>
            </p:cNvPr>
            <p:cNvSpPr/>
            <p:nvPr/>
          </p:nvSpPr>
          <p:spPr>
            <a:xfrm>
              <a:off x="7901663" y="4976304"/>
              <a:ext cx="1620000" cy="432000"/>
            </a:xfrm>
            <a:prstGeom prst="rect">
              <a:avLst/>
            </a:prstGeom>
            <a:solidFill>
              <a:srgbClr val="D9D9D9"/>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r>
                <a:rPr kumimoji="1" lang="ja-JP" altLang="en-US" sz="1200" b="0" i="0" u="none" strike="noStrike" kern="0" cap="none" spc="0" normalizeH="0" baseline="0" noProof="0" dirty="0">
                  <a:ln>
                    <a:noFill/>
                  </a:ln>
                  <a:solidFill>
                    <a:sysClr val="windowText" lastClr="000000"/>
                  </a:solidFill>
                  <a:effectLst/>
                  <a:uLnTx/>
                  <a:uFillTx/>
                  <a:latin typeface="+mn-ea"/>
                  <a:cs typeface="+mn-cs"/>
                </a:rPr>
                <a:t>チェックイン情報</a:t>
              </a:r>
              <a:endParaRPr kumimoji="1" lang="en-US" altLang="ja-JP" sz="1200" b="0" i="0" u="none" strike="noStrike" kern="0" cap="none" spc="0" normalizeH="0" baseline="0" noProof="0" dirty="0">
                <a:ln>
                  <a:noFill/>
                </a:ln>
                <a:solidFill>
                  <a:sysClr val="windowText" lastClr="000000"/>
                </a:solidFill>
                <a:effectLst/>
                <a:uLnTx/>
                <a:uFillTx/>
                <a:latin typeface="+mn-ea"/>
                <a:cs typeface="+mn-cs"/>
              </a:endParaRPr>
            </a:p>
            <a:p>
              <a:pPr lvl="0" algn="ctr"/>
              <a:r>
                <a:rPr lang="ja-JP" altLang="en-US" sz="1200" kern="0" dirty="0">
                  <a:solidFill>
                    <a:sysClr val="windowText" lastClr="000000"/>
                  </a:solidFill>
                  <a:latin typeface="+mn-ea"/>
                </a:rPr>
                <a:t>受取</a:t>
              </a:r>
              <a:endParaRPr kumimoji="1" lang="ja-JP" altLang="en-US" sz="1200" b="0" i="0" u="none" strike="noStrike" kern="0" cap="none" spc="0" normalizeH="0" baseline="0" noProof="0" dirty="0">
                <a:ln>
                  <a:noFill/>
                </a:ln>
                <a:solidFill>
                  <a:sysClr val="windowText" lastClr="000000"/>
                </a:solidFill>
                <a:effectLst/>
                <a:uLnTx/>
                <a:uFillTx/>
                <a:latin typeface="+mn-ea"/>
                <a:cs typeface="+mn-cs"/>
              </a:endParaRPr>
            </a:p>
          </p:txBody>
        </p:sp>
        <p:cxnSp>
          <p:nvCxnSpPr>
            <p:cNvPr id="53" name="直線矢印コネクタ 52">
              <a:extLst>
                <a:ext uri="{FF2B5EF4-FFF2-40B4-BE49-F238E27FC236}">
                  <a16:creationId xmlns:a16="http://schemas.microsoft.com/office/drawing/2014/main" id="{CF99D52D-7CA8-0D30-A317-4240B969E8E3}"/>
                </a:ext>
              </a:extLst>
            </p:cNvPr>
            <p:cNvCxnSpPr>
              <a:cxnSpLocks/>
            </p:cNvCxnSpPr>
            <p:nvPr/>
          </p:nvCxnSpPr>
          <p:spPr>
            <a:xfrm flipH="1" flipV="1">
              <a:off x="4102950" y="4261929"/>
              <a:ext cx="3798713" cy="6211"/>
            </a:xfrm>
            <a:prstGeom prst="straightConnector1">
              <a:avLst/>
            </a:prstGeom>
            <a:noFill/>
            <a:ln w="19050" cap="flat" cmpd="sng" algn="ctr">
              <a:solidFill>
                <a:schemeClr val="tx1">
                  <a:lumMod val="50000"/>
                  <a:lumOff val="50000"/>
                </a:schemeClr>
              </a:solidFill>
              <a:prstDash val="solid"/>
              <a:tailEnd type="triangle"/>
            </a:ln>
            <a:effectLst/>
          </p:spPr>
        </p:cxnSp>
        <p:cxnSp>
          <p:nvCxnSpPr>
            <p:cNvPr id="57" name="直線矢印コネクタ 56">
              <a:extLst>
                <a:ext uri="{FF2B5EF4-FFF2-40B4-BE49-F238E27FC236}">
                  <a16:creationId xmlns:a16="http://schemas.microsoft.com/office/drawing/2014/main" id="{7DD0ABEC-5AD6-AB82-D9B9-2594271CEF4F}"/>
                </a:ext>
              </a:extLst>
            </p:cNvPr>
            <p:cNvCxnSpPr>
              <a:cxnSpLocks/>
            </p:cNvCxnSpPr>
            <p:nvPr/>
          </p:nvCxnSpPr>
          <p:spPr>
            <a:xfrm>
              <a:off x="3292950" y="4477929"/>
              <a:ext cx="0" cy="498375"/>
            </a:xfrm>
            <a:prstGeom prst="straightConnector1">
              <a:avLst/>
            </a:prstGeom>
            <a:noFill/>
            <a:ln w="19050" cap="flat" cmpd="sng" algn="ctr">
              <a:solidFill>
                <a:schemeClr val="tx1">
                  <a:lumMod val="50000"/>
                  <a:lumOff val="50000"/>
                </a:schemeClr>
              </a:solidFill>
              <a:prstDash val="solid"/>
              <a:tailEnd type="triangle"/>
            </a:ln>
            <a:effectLst/>
          </p:spPr>
        </p:cxnSp>
        <p:cxnSp>
          <p:nvCxnSpPr>
            <p:cNvPr id="76" name="直線矢印コネクタ 75">
              <a:extLst>
                <a:ext uri="{FF2B5EF4-FFF2-40B4-BE49-F238E27FC236}">
                  <a16:creationId xmlns:a16="http://schemas.microsoft.com/office/drawing/2014/main" id="{6E6B721E-0605-792F-313B-26C4DDBF9D08}"/>
                </a:ext>
              </a:extLst>
            </p:cNvPr>
            <p:cNvCxnSpPr>
              <a:cxnSpLocks/>
            </p:cNvCxnSpPr>
            <p:nvPr/>
          </p:nvCxnSpPr>
          <p:spPr>
            <a:xfrm>
              <a:off x="4102950" y="5192304"/>
              <a:ext cx="3798713" cy="0"/>
            </a:xfrm>
            <a:prstGeom prst="straightConnector1">
              <a:avLst/>
            </a:prstGeom>
            <a:noFill/>
            <a:ln w="19050" cap="flat" cmpd="sng" algn="ctr">
              <a:solidFill>
                <a:schemeClr val="tx1">
                  <a:lumMod val="50000"/>
                  <a:lumOff val="50000"/>
                </a:schemeClr>
              </a:solidFill>
              <a:prstDash val="solid"/>
              <a:tailEnd type="triangle"/>
            </a:ln>
            <a:effectLst/>
          </p:spPr>
        </p:cxnSp>
        <p:sp>
          <p:nvSpPr>
            <p:cNvPr id="80" name="四角形: 角を丸くする 79">
              <a:extLst>
                <a:ext uri="{FF2B5EF4-FFF2-40B4-BE49-F238E27FC236}">
                  <a16:creationId xmlns:a16="http://schemas.microsoft.com/office/drawing/2014/main" id="{2D36DA57-3A34-0CB3-693D-D7EDA06E4C60}"/>
                </a:ext>
              </a:extLst>
            </p:cNvPr>
            <p:cNvSpPr/>
            <p:nvPr/>
          </p:nvSpPr>
          <p:spPr>
            <a:xfrm>
              <a:off x="9406425" y="3023722"/>
              <a:ext cx="601800" cy="301382"/>
            </a:xfrm>
            <a:prstGeom prst="roundRect">
              <a:avLst/>
            </a:prstGeom>
            <a:solidFill>
              <a:schemeClr val="bg1"/>
            </a:solidFill>
            <a:ln>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a:solidFill>
                    <a:schemeClr val="tx1"/>
                  </a:solidFill>
                  <a:latin typeface="+mn-ea"/>
                </a:rPr>
                <a:t>任意</a:t>
              </a:r>
              <a:endParaRPr lang="en-US" altLang="ja-JP" sz="1200">
                <a:solidFill>
                  <a:schemeClr val="tx1"/>
                </a:solidFill>
                <a:latin typeface="+mn-ea"/>
              </a:endParaRPr>
            </a:p>
          </p:txBody>
        </p:sp>
        <p:sp>
          <p:nvSpPr>
            <p:cNvPr id="81" name="四角形: 角を丸くする 80">
              <a:extLst>
                <a:ext uri="{FF2B5EF4-FFF2-40B4-BE49-F238E27FC236}">
                  <a16:creationId xmlns:a16="http://schemas.microsoft.com/office/drawing/2014/main" id="{BE22AE1F-D8D2-7C43-AA2F-A56B9C9CA2B0}"/>
                </a:ext>
              </a:extLst>
            </p:cNvPr>
            <p:cNvSpPr/>
            <p:nvPr/>
          </p:nvSpPr>
          <p:spPr>
            <a:xfrm>
              <a:off x="9406425" y="3953319"/>
              <a:ext cx="601800" cy="301382"/>
            </a:xfrm>
            <a:prstGeom prst="roundRect">
              <a:avLst/>
            </a:prstGeom>
            <a:solidFill>
              <a:schemeClr val="bg1"/>
            </a:solidFill>
            <a:ln>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a:solidFill>
                    <a:schemeClr val="tx1"/>
                  </a:solidFill>
                  <a:latin typeface="+mn-ea"/>
                </a:rPr>
                <a:t>任意</a:t>
              </a:r>
              <a:endParaRPr lang="en-US" altLang="ja-JP" sz="1200">
                <a:solidFill>
                  <a:schemeClr val="tx1"/>
                </a:solidFill>
                <a:latin typeface="+mn-ea"/>
              </a:endParaRPr>
            </a:p>
          </p:txBody>
        </p:sp>
        <p:sp>
          <p:nvSpPr>
            <p:cNvPr id="82" name="四角形: 角を丸くする 81">
              <a:extLst>
                <a:ext uri="{FF2B5EF4-FFF2-40B4-BE49-F238E27FC236}">
                  <a16:creationId xmlns:a16="http://schemas.microsoft.com/office/drawing/2014/main" id="{24F737FE-62D0-CF7A-B7DD-37FBE57AE210}"/>
                </a:ext>
              </a:extLst>
            </p:cNvPr>
            <p:cNvSpPr/>
            <p:nvPr/>
          </p:nvSpPr>
          <p:spPr>
            <a:xfrm>
              <a:off x="9406425" y="4882916"/>
              <a:ext cx="601800" cy="301382"/>
            </a:xfrm>
            <a:prstGeom prst="roundRect">
              <a:avLst/>
            </a:prstGeom>
            <a:solidFill>
              <a:schemeClr val="bg1"/>
            </a:solidFill>
            <a:ln>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a:solidFill>
                    <a:schemeClr val="tx1"/>
                  </a:solidFill>
                  <a:latin typeface="+mn-ea"/>
                </a:rPr>
                <a:t>任意</a:t>
              </a:r>
              <a:endParaRPr lang="en-US" altLang="ja-JP" sz="1200">
                <a:solidFill>
                  <a:schemeClr val="tx1"/>
                </a:solidFill>
                <a:latin typeface="+mn-ea"/>
              </a:endParaRPr>
            </a:p>
          </p:txBody>
        </p:sp>
        <p:cxnSp>
          <p:nvCxnSpPr>
            <p:cNvPr id="3" name="直線矢印コネクタ 2">
              <a:extLst>
                <a:ext uri="{FF2B5EF4-FFF2-40B4-BE49-F238E27FC236}">
                  <a16:creationId xmlns:a16="http://schemas.microsoft.com/office/drawing/2014/main" id="{4A2C67E7-CF3A-6D01-C1E2-DB4ECE8B1910}"/>
                </a:ext>
              </a:extLst>
            </p:cNvPr>
            <p:cNvCxnSpPr>
              <a:cxnSpLocks/>
            </p:cNvCxnSpPr>
            <p:nvPr/>
          </p:nvCxnSpPr>
          <p:spPr>
            <a:xfrm>
              <a:off x="8711663" y="4468994"/>
              <a:ext cx="0" cy="510797"/>
            </a:xfrm>
            <a:prstGeom prst="straightConnector1">
              <a:avLst/>
            </a:prstGeom>
            <a:noFill/>
            <a:ln w="19050" cap="flat" cmpd="sng" algn="ctr">
              <a:solidFill>
                <a:schemeClr val="tx1">
                  <a:lumMod val="50000"/>
                  <a:lumOff val="50000"/>
                </a:schemeClr>
              </a:solidFill>
              <a:prstDash val="solid"/>
              <a:tailEnd type="triangle"/>
            </a:ln>
            <a:effectLst/>
          </p:spPr>
        </p:cxnSp>
      </p:grpSp>
      <p:cxnSp>
        <p:nvCxnSpPr>
          <p:cNvPr id="61" name="直線コネクタ 60">
            <a:extLst>
              <a:ext uri="{FF2B5EF4-FFF2-40B4-BE49-F238E27FC236}">
                <a16:creationId xmlns:a16="http://schemas.microsoft.com/office/drawing/2014/main" id="{D228558E-827C-ADE0-E5BC-06E46703F9BC}"/>
              </a:ext>
            </a:extLst>
          </p:cNvPr>
          <p:cNvCxnSpPr>
            <a:cxnSpLocks/>
          </p:cNvCxnSpPr>
          <p:nvPr/>
        </p:nvCxnSpPr>
        <p:spPr>
          <a:xfrm>
            <a:off x="6025350" y="2740101"/>
            <a:ext cx="0" cy="3270734"/>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 name="直線矢印コネクタ 4">
            <a:extLst>
              <a:ext uri="{FF2B5EF4-FFF2-40B4-BE49-F238E27FC236}">
                <a16:creationId xmlns:a16="http://schemas.microsoft.com/office/drawing/2014/main" id="{C42AE97F-0E73-452C-5D66-54335B93322C}"/>
              </a:ext>
            </a:extLst>
          </p:cNvPr>
          <p:cNvCxnSpPr>
            <a:cxnSpLocks/>
          </p:cNvCxnSpPr>
          <p:nvPr/>
        </p:nvCxnSpPr>
        <p:spPr>
          <a:xfrm>
            <a:off x="8709454" y="3883873"/>
            <a:ext cx="0" cy="510797"/>
          </a:xfrm>
          <a:prstGeom prst="straightConnector1">
            <a:avLst/>
          </a:prstGeom>
          <a:noFill/>
          <a:ln w="19050" cap="flat" cmpd="sng" algn="ctr">
            <a:solidFill>
              <a:schemeClr val="tx1">
                <a:lumMod val="50000"/>
                <a:lumOff val="50000"/>
              </a:schemeClr>
            </a:solidFill>
            <a:prstDash val="solid"/>
            <a:tailEnd type="triangle"/>
          </a:ln>
          <a:effectLst/>
        </p:spPr>
      </p:cxnSp>
    </p:spTree>
    <p:extLst>
      <p:ext uri="{BB962C8B-B14F-4D97-AF65-F5344CB8AC3E}">
        <p14:creationId xmlns:p14="http://schemas.microsoft.com/office/powerpoint/2010/main" val="8142041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FDEBAC-54E5-6289-B0BD-7E9357D9F181}"/>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A94F108B-4002-EAB1-B41B-614355587DFC}"/>
              </a:ext>
            </a:extLst>
          </p:cNvPr>
          <p:cNvSpPr txBox="1">
            <a:spLocks/>
          </p:cNvSpPr>
          <p:nvPr/>
        </p:nvSpPr>
        <p:spPr>
          <a:xfrm>
            <a:off x="264000" y="260648"/>
            <a:ext cx="9360000" cy="971252"/>
          </a:xfrm>
          <a:prstGeom prst="rect">
            <a:avLst/>
          </a:prstGeom>
        </p:spPr>
        <p:txBody>
          <a:bodyPr/>
          <a:lstStyle>
            <a:lvl1pPr algn="l" defTabSz="914324" rtl="0" eaLnBrk="1" latinLnBrk="0" hangingPunct="1">
              <a:lnSpc>
                <a:spcPct val="90000"/>
              </a:lnSpc>
              <a:spcBef>
                <a:spcPct val="0"/>
              </a:spcBef>
              <a:buNone/>
              <a:defRPr kumimoji="1" sz="4000" kern="1200">
                <a:solidFill>
                  <a:schemeClr val="tx1"/>
                </a:solidFill>
                <a:latin typeface="メイリオ" panose="020B0604030504040204" pitchFamily="50" charset="-128"/>
                <a:ea typeface="メイリオ" panose="020B0604030504040204" pitchFamily="50" charset="-128"/>
                <a:cs typeface="+mj-cs"/>
              </a:defRPr>
            </a:lvl1pPr>
          </a:lstStyle>
          <a:p>
            <a:r>
              <a:rPr lang="en-US" altLang="ja-JP" sz="2000" b="1" dirty="0">
                <a:latin typeface="+mn-ea"/>
                <a:ea typeface="+mn-ea"/>
              </a:rPr>
              <a:t>OSS</a:t>
            </a:r>
            <a:r>
              <a:rPr lang="ja-JP" altLang="en-US" sz="2000" b="1" dirty="0">
                <a:latin typeface="+mn-ea"/>
                <a:ea typeface="+mn-ea"/>
              </a:rPr>
              <a:t>版機能構成概要　</a:t>
            </a:r>
            <a:r>
              <a:rPr lang="en-US" altLang="ja-JP" sz="2000" b="1" dirty="0">
                <a:latin typeface="+mn-ea"/>
                <a:ea typeface="+mn-ea"/>
              </a:rPr>
              <a:t>4.</a:t>
            </a:r>
            <a:r>
              <a:rPr lang="zh-TW" altLang="en-US" sz="2000" b="1" dirty="0">
                <a:latin typeface="+mn-ea"/>
                <a:ea typeface="+mn-ea"/>
              </a:rPr>
              <a:t>外部連携機能概要</a:t>
            </a:r>
            <a:br>
              <a:rPr lang="en-US" altLang="ja-JP" sz="2000" b="1" dirty="0">
                <a:latin typeface="+mn-ea"/>
                <a:ea typeface="+mn-ea"/>
              </a:rPr>
            </a:br>
            <a:r>
              <a:rPr lang="en-US" altLang="ja-JP" sz="3199" b="1" dirty="0">
                <a:latin typeface="+mn-ea"/>
                <a:ea typeface="+mn-ea"/>
              </a:rPr>
              <a:t>4-3.</a:t>
            </a:r>
            <a:r>
              <a:rPr lang="ja-JP" altLang="en-US" sz="3199" b="1" dirty="0">
                <a:latin typeface="+mn-ea"/>
              </a:rPr>
              <a:t>チェックイン情報提供（</a:t>
            </a:r>
            <a:r>
              <a:rPr lang="ja-JP" altLang="en-US" sz="3199" b="1" dirty="0">
                <a:latin typeface="+mn-ea"/>
                <a:ea typeface="+mn-ea"/>
              </a:rPr>
              <a:t>見守りサービス）</a:t>
            </a:r>
          </a:p>
        </p:txBody>
      </p:sp>
      <p:sp>
        <p:nvSpPr>
          <p:cNvPr id="116" name="コンテンツ プレースホルダー 1120">
            <a:extLst>
              <a:ext uri="{FF2B5EF4-FFF2-40B4-BE49-F238E27FC236}">
                <a16:creationId xmlns:a16="http://schemas.microsoft.com/office/drawing/2014/main" id="{F4ED59DE-3051-A10E-62A3-60D8AB83ED63}"/>
              </a:ext>
            </a:extLst>
          </p:cNvPr>
          <p:cNvSpPr txBox="1">
            <a:spLocks/>
          </p:cNvSpPr>
          <p:nvPr/>
        </p:nvSpPr>
        <p:spPr>
          <a:xfrm>
            <a:off x="264000" y="1116000"/>
            <a:ext cx="11664000" cy="372211"/>
          </a:xfrm>
          <a:prstGeom prst="rect">
            <a:avLst/>
          </a:prstGeom>
        </p:spPr>
        <p:txBody>
          <a:bodyPr/>
          <a:lstStyle>
            <a:defPPr>
              <a:defRPr lang="ja-JP"/>
            </a:defPPr>
            <a:lvl1pPr indent="174625" defTabSz="914324">
              <a:lnSpc>
                <a:spcPct val="100000"/>
              </a:lnSpc>
              <a:spcBef>
                <a:spcPts val="600"/>
              </a:spcBef>
              <a:buFont typeface="Arial" panose="020B0604020202020204" pitchFamily="34" charset="0"/>
              <a:buNone/>
              <a:defRPr>
                <a:latin typeface="メイリオ" panose="020B0604030504040204" pitchFamily="50" charset="-128"/>
                <a:ea typeface="メイリオ" panose="020B0604030504040204" pitchFamily="50" charset="-128"/>
              </a:defRPr>
            </a:lvl1pPr>
            <a:lvl2pPr marL="685743" indent="-228581" defTabSz="914324">
              <a:lnSpc>
                <a:spcPct val="90000"/>
              </a:lnSpc>
              <a:spcBef>
                <a:spcPts val="500"/>
              </a:spcBef>
              <a:buFont typeface="Arial" panose="020B0604020202020204" pitchFamily="34" charset="0"/>
              <a:buChar char="•"/>
              <a:defRPr sz="2400">
                <a:latin typeface="メイリオ" panose="020B0604030504040204" pitchFamily="50" charset="-128"/>
                <a:ea typeface="メイリオ" panose="020B0604030504040204" pitchFamily="50" charset="-128"/>
              </a:defRPr>
            </a:lvl2pPr>
            <a:lvl3pPr marL="1142904" indent="-228581" defTabSz="914324">
              <a:lnSpc>
                <a:spcPct val="90000"/>
              </a:lnSpc>
              <a:spcBef>
                <a:spcPts val="500"/>
              </a:spcBef>
              <a:buFont typeface="Arial" panose="020B0604020202020204" pitchFamily="34" charset="0"/>
              <a:buChar char="•"/>
              <a:defRPr sz="2133">
                <a:latin typeface="メイリオ" panose="020B0604030504040204" pitchFamily="50" charset="-128"/>
                <a:ea typeface="メイリオ" panose="020B0604030504040204" pitchFamily="50" charset="-128"/>
              </a:defRPr>
            </a:lvl3pPr>
            <a:lvl4pPr marL="1600067" indent="-228581" defTabSz="914324">
              <a:lnSpc>
                <a:spcPct val="90000"/>
              </a:lnSpc>
              <a:spcBef>
                <a:spcPts val="500"/>
              </a:spcBef>
              <a:buFont typeface="Arial" panose="020B0604020202020204" pitchFamily="34" charset="0"/>
              <a:buChar char="•"/>
              <a:defRPr sz="1867">
                <a:latin typeface="メイリオ" panose="020B0604030504040204" pitchFamily="50" charset="-128"/>
                <a:ea typeface="メイリオ" panose="020B0604030504040204" pitchFamily="50" charset="-128"/>
              </a:defRPr>
            </a:lvl4pPr>
            <a:lvl5pPr marL="2057229" indent="-228581" defTabSz="914324">
              <a:lnSpc>
                <a:spcPct val="90000"/>
              </a:lnSpc>
              <a:spcBef>
                <a:spcPts val="500"/>
              </a:spcBef>
              <a:buFont typeface="Arial" panose="020B0604020202020204" pitchFamily="34" charset="0"/>
              <a:buChar char="•"/>
              <a:defRPr sz="1867">
                <a:latin typeface="メイリオ" panose="020B0604030504040204" pitchFamily="50" charset="-128"/>
                <a:ea typeface="メイリオ" panose="020B0604030504040204" pitchFamily="50" charset="-128"/>
              </a:defRPr>
            </a:lvl5pPr>
            <a:lvl6pPr marL="2514390" indent="-228581" defTabSz="914324">
              <a:lnSpc>
                <a:spcPct val="90000"/>
              </a:lnSpc>
              <a:spcBef>
                <a:spcPts val="500"/>
              </a:spcBef>
              <a:buFont typeface="Arial" panose="020B0604020202020204" pitchFamily="34" charset="0"/>
              <a:buChar char="•"/>
            </a:lvl6pPr>
            <a:lvl7pPr marL="2971553" indent="-228581" defTabSz="914324">
              <a:lnSpc>
                <a:spcPct val="90000"/>
              </a:lnSpc>
              <a:spcBef>
                <a:spcPts val="500"/>
              </a:spcBef>
              <a:buFont typeface="Arial" panose="020B0604020202020204" pitchFamily="34" charset="0"/>
              <a:buChar char="•"/>
            </a:lvl7pPr>
            <a:lvl8pPr marL="3428714" indent="-228581" defTabSz="914324">
              <a:lnSpc>
                <a:spcPct val="90000"/>
              </a:lnSpc>
              <a:spcBef>
                <a:spcPts val="500"/>
              </a:spcBef>
              <a:buFont typeface="Arial" panose="020B0604020202020204" pitchFamily="34" charset="0"/>
              <a:buChar char="•"/>
            </a:lvl8pPr>
            <a:lvl9pPr marL="3885876" indent="-228581" defTabSz="914324">
              <a:lnSpc>
                <a:spcPct val="90000"/>
              </a:lnSpc>
              <a:spcBef>
                <a:spcPts val="500"/>
              </a:spcBef>
              <a:buFont typeface="Arial" panose="020B0604020202020204" pitchFamily="34" charset="0"/>
              <a:buChar char="•"/>
            </a:lvl9pPr>
          </a:lstStyle>
          <a:p>
            <a:r>
              <a:rPr lang="ja-JP" altLang="en-US" dirty="0"/>
              <a:t>外部連携システムにチェックイン情報を提供する場合、業務要件により</a:t>
            </a:r>
            <a:r>
              <a:rPr lang="en-US" altLang="ja-JP" dirty="0"/>
              <a:t>OSS</a:t>
            </a:r>
            <a:r>
              <a:rPr lang="ja-JP" altLang="en-US" dirty="0"/>
              <a:t>版システムの改修を検討されたい。外部連携システムからチェックインシステムにアクセスするための設定等のローカライズが必要。</a:t>
            </a:r>
            <a:endParaRPr lang="en-US" altLang="ja-JP" dirty="0"/>
          </a:p>
        </p:txBody>
      </p:sp>
      <p:grpSp>
        <p:nvGrpSpPr>
          <p:cNvPr id="8" name="グループ化 7">
            <a:extLst>
              <a:ext uri="{FF2B5EF4-FFF2-40B4-BE49-F238E27FC236}">
                <a16:creationId xmlns:a16="http://schemas.microsoft.com/office/drawing/2014/main" id="{DE1496BB-006F-C516-94BD-DA374C74DA71}"/>
              </a:ext>
            </a:extLst>
          </p:cNvPr>
          <p:cNvGrpSpPr/>
          <p:nvPr/>
        </p:nvGrpSpPr>
        <p:grpSpPr>
          <a:xfrm>
            <a:off x="2042475" y="2343563"/>
            <a:ext cx="7965750" cy="3630167"/>
            <a:chOff x="2042475" y="2343563"/>
            <a:chExt cx="7965750" cy="3630167"/>
          </a:xfrm>
        </p:grpSpPr>
        <p:sp>
          <p:nvSpPr>
            <p:cNvPr id="13" name="コンテンツ プレースホルダー 1120">
              <a:extLst>
                <a:ext uri="{FF2B5EF4-FFF2-40B4-BE49-F238E27FC236}">
                  <a16:creationId xmlns:a16="http://schemas.microsoft.com/office/drawing/2014/main" id="{611D2B6C-7B37-24A4-000D-C5501580046B}"/>
                </a:ext>
              </a:extLst>
            </p:cNvPr>
            <p:cNvSpPr txBox="1">
              <a:spLocks/>
            </p:cNvSpPr>
            <p:nvPr/>
          </p:nvSpPr>
          <p:spPr>
            <a:xfrm>
              <a:off x="7799327" y="2343563"/>
              <a:ext cx="1824673" cy="372211"/>
            </a:xfrm>
            <a:prstGeom prst="rect">
              <a:avLst/>
            </a:prstGeom>
          </p:spPr>
          <p:txBody>
            <a:bodyPr/>
            <a:lstStyle>
              <a:lvl1pPr marL="228581" indent="-228581" algn="l" defTabSz="914324" rtl="0" eaLnBrk="1" latinLnBrk="0" hangingPunct="1">
                <a:lnSpc>
                  <a:spcPct val="90000"/>
                </a:lnSpc>
                <a:spcBef>
                  <a:spcPts val="1000"/>
                </a:spcBef>
                <a:buFont typeface="Arial" panose="020B0604020202020204" pitchFamily="34" charset="0"/>
                <a:buChar char="•"/>
                <a:defRPr kumimoji="1" sz="2667" kern="1200">
                  <a:solidFill>
                    <a:schemeClr val="tx1"/>
                  </a:solidFill>
                  <a:latin typeface="メイリオ" panose="020B0604030504040204" pitchFamily="50" charset="-128"/>
                  <a:ea typeface="メイリオ" panose="020B0604030504040204" pitchFamily="50" charset="-128"/>
                  <a:cs typeface="+mn-cs"/>
                </a:defRPr>
              </a:lvl1pPr>
              <a:lvl2pPr marL="685743" indent="-228581" algn="l" defTabSz="914324" rtl="0" eaLnBrk="1" latinLnBrk="0" hangingPunct="1">
                <a:lnSpc>
                  <a:spcPct val="90000"/>
                </a:lnSpc>
                <a:spcBef>
                  <a:spcPts val="500"/>
                </a:spcBef>
                <a:buFont typeface="Arial" panose="020B0604020202020204" pitchFamily="34" charset="0"/>
                <a:buChar char="•"/>
                <a:defRPr kumimoji="1" sz="2400" kern="1200">
                  <a:solidFill>
                    <a:schemeClr val="tx1"/>
                  </a:solidFill>
                  <a:latin typeface="メイリオ" panose="020B0604030504040204" pitchFamily="50" charset="-128"/>
                  <a:ea typeface="メイリオ" panose="020B0604030504040204" pitchFamily="50" charset="-128"/>
                  <a:cs typeface="+mn-cs"/>
                </a:defRPr>
              </a:lvl2pPr>
              <a:lvl3pPr marL="1142904" indent="-228581" algn="l" defTabSz="914324" rtl="0" eaLnBrk="1" latinLnBrk="0" hangingPunct="1">
                <a:lnSpc>
                  <a:spcPct val="90000"/>
                </a:lnSpc>
                <a:spcBef>
                  <a:spcPts val="500"/>
                </a:spcBef>
                <a:buFont typeface="Arial" panose="020B0604020202020204" pitchFamily="34" charset="0"/>
                <a:buChar char="•"/>
                <a:defRPr kumimoji="1" sz="2133" kern="1200">
                  <a:solidFill>
                    <a:schemeClr val="tx1"/>
                  </a:solidFill>
                  <a:latin typeface="メイリオ" panose="020B0604030504040204" pitchFamily="50" charset="-128"/>
                  <a:ea typeface="メイリオ" panose="020B0604030504040204" pitchFamily="50" charset="-128"/>
                  <a:cs typeface="+mn-cs"/>
                </a:defRPr>
              </a:lvl3pPr>
              <a:lvl4pPr marL="1600067" indent="-228581" algn="l" defTabSz="914324" rtl="0" eaLnBrk="1" latinLnBrk="0" hangingPunct="1">
                <a:lnSpc>
                  <a:spcPct val="90000"/>
                </a:lnSpc>
                <a:spcBef>
                  <a:spcPts val="500"/>
                </a:spcBef>
                <a:buFont typeface="Arial" panose="020B0604020202020204" pitchFamily="34" charset="0"/>
                <a:buChar char="•"/>
                <a:defRPr kumimoji="1" sz="1867" kern="1200">
                  <a:solidFill>
                    <a:schemeClr val="tx1"/>
                  </a:solidFill>
                  <a:latin typeface="メイリオ" panose="020B0604030504040204" pitchFamily="50" charset="-128"/>
                  <a:ea typeface="メイリオ" panose="020B0604030504040204" pitchFamily="50" charset="-128"/>
                  <a:cs typeface="+mn-cs"/>
                </a:defRPr>
              </a:lvl4pPr>
              <a:lvl5pPr marL="2057229" indent="-228581" algn="l" defTabSz="914324" rtl="0" eaLnBrk="1" latinLnBrk="0" hangingPunct="1">
                <a:lnSpc>
                  <a:spcPct val="90000"/>
                </a:lnSpc>
                <a:spcBef>
                  <a:spcPts val="500"/>
                </a:spcBef>
                <a:buFont typeface="Arial" panose="020B0604020202020204" pitchFamily="34" charset="0"/>
                <a:buChar char="•"/>
                <a:defRPr kumimoji="1" sz="1867" kern="1200">
                  <a:solidFill>
                    <a:schemeClr val="tx1"/>
                  </a:solidFill>
                  <a:latin typeface="メイリオ" panose="020B0604030504040204" pitchFamily="50" charset="-128"/>
                  <a:ea typeface="メイリオ" panose="020B0604030504040204" pitchFamily="50" charset="-128"/>
                  <a:cs typeface="+mn-cs"/>
                </a:defRPr>
              </a:lvl5pPr>
              <a:lvl6pPr marL="2514390" indent="-228581" algn="l" defTabSz="914324"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553" indent="-228581" algn="l" defTabSz="914324"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714" indent="-228581" algn="l" defTabSz="914324"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5876" indent="-228581" algn="l" defTabSz="914324"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buNone/>
              </a:pPr>
              <a:r>
                <a:rPr lang="ja-JP" altLang="en-US" sz="1800" dirty="0"/>
                <a:t>見守りサービス</a:t>
              </a:r>
              <a:endParaRPr lang="en-US" altLang="ja-JP" sz="1800" dirty="0"/>
            </a:p>
          </p:txBody>
        </p:sp>
        <p:sp>
          <p:nvSpPr>
            <p:cNvPr id="16" name="コンテンツ プレースホルダー 1120">
              <a:extLst>
                <a:ext uri="{FF2B5EF4-FFF2-40B4-BE49-F238E27FC236}">
                  <a16:creationId xmlns:a16="http://schemas.microsoft.com/office/drawing/2014/main" id="{1753011D-E0F2-2ED4-7D63-46B74DE96198}"/>
                </a:ext>
              </a:extLst>
            </p:cNvPr>
            <p:cNvSpPr txBox="1">
              <a:spLocks/>
            </p:cNvSpPr>
            <p:nvPr/>
          </p:nvSpPr>
          <p:spPr>
            <a:xfrm>
              <a:off x="2042475" y="2343563"/>
              <a:ext cx="2500950" cy="372211"/>
            </a:xfrm>
            <a:prstGeom prst="rect">
              <a:avLst/>
            </a:prstGeom>
          </p:spPr>
          <p:txBody>
            <a:bodyPr/>
            <a:lstStyle>
              <a:lvl1pPr marL="228581" indent="-228581" algn="l" defTabSz="914324" rtl="0" eaLnBrk="1" latinLnBrk="0" hangingPunct="1">
                <a:lnSpc>
                  <a:spcPct val="90000"/>
                </a:lnSpc>
                <a:spcBef>
                  <a:spcPts val="1000"/>
                </a:spcBef>
                <a:buFont typeface="Arial" panose="020B0604020202020204" pitchFamily="34" charset="0"/>
                <a:buChar char="•"/>
                <a:defRPr kumimoji="1" sz="2667" kern="1200">
                  <a:solidFill>
                    <a:schemeClr val="tx1"/>
                  </a:solidFill>
                  <a:latin typeface="メイリオ" panose="020B0604030504040204" pitchFamily="50" charset="-128"/>
                  <a:ea typeface="メイリオ" panose="020B0604030504040204" pitchFamily="50" charset="-128"/>
                  <a:cs typeface="+mn-cs"/>
                </a:defRPr>
              </a:lvl1pPr>
              <a:lvl2pPr marL="685743" indent="-228581" algn="l" defTabSz="914324" rtl="0" eaLnBrk="1" latinLnBrk="0" hangingPunct="1">
                <a:lnSpc>
                  <a:spcPct val="90000"/>
                </a:lnSpc>
                <a:spcBef>
                  <a:spcPts val="500"/>
                </a:spcBef>
                <a:buFont typeface="Arial" panose="020B0604020202020204" pitchFamily="34" charset="0"/>
                <a:buChar char="•"/>
                <a:defRPr kumimoji="1" sz="2400" kern="1200">
                  <a:solidFill>
                    <a:schemeClr val="tx1"/>
                  </a:solidFill>
                  <a:latin typeface="メイリオ" panose="020B0604030504040204" pitchFamily="50" charset="-128"/>
                  <a:ea typeface="メイリオ" panose="020B0604030504040204" pitchFamily="50" charset="-128"/>
                  <a:cs typeface="+mn-cs"/>
                </a:defRPr>
              </a:lvl2pPr>
              <a:lvl3pPr marL="1142904" indent="-228581" algn="l" defTabSz="914324" rtl="0" eaLnBrk="1" latinLnBrk="0" hangingPunct="1">
                <a:lnSpc>
                  <a:spcPct val="90000"/>
                </a:lnSpc>
                <a:spcBef>
                  <a:spcPts val="500"/>
                </a:spcBef>
                <a:buFont typeface="Arial" panose="020B0604020202020204" pitchFamily="34" charset="0"/>
                <a:buChar char="•"/>
                <a:defRPr kumimoji="1" sz="2133" kern="1200">
                  <a:solidFill>
                    <a:schemeClr val="tx1"/>
                  </a:solidFill>
                  <a:latin typeface="メイリオ" panose="020B0604030504040204" pitchFamily="50" charset="-128"/>
                  <a:ea typeface="メイリオ" panose="020B0604030504040204" pitchFamily="50" charset="-128"/>
                  <a:cs typeface="+mn-cs"/>
                </a:defRPr>
              </a:lvl3pPr>
              <a:lvl4pPr marL="1600067" indent="-228581" algn="l" defTabSz="914324" rtl="0" eaLnBrk="1" latinLnBrk="0" hangingPunct="1">
                <a:lnSpc>
                  <a:spcPct val="90000"/>
                </a:lnSpc>
                <a:spcBef>
                  <a:spcPts val="500"/>
                </a:spcBef>
                <a:buFont typeface="Arial" panose="020B0604020202020204" pitchFamily="34" charset="0"/>
                <a:buChar char="•"/>
                <a:defRPr kumimoji="1" sz="1867" kern="1200">
                  <a:solidFill>
                    <a:schemeClr val="tx1"/>
                  </a:solidFill>
                  <a:latin typeface="メイリオ" panose="020B0604030504040204" pitchFamily="50" charset="-128"/>
                  <a:ea typeface="メイリオ" panose="020B0604030504040204" pitchFamily="50" charset="-128"/>
                  <a:cs typeface="+mn-cs"/>
                </a:defRPr>
              </a:lvl4pPr>
              <a:lvl5pPr marL="2057229" indent="-228581" algn="l" defTabSz="914324" rtl="0" eaLnBrk="1" latinLnBrk="0" hangingPunct="1">
                <a:lnSpc>
                  <a:spcPct val="90000"/>
                </a:lnSpc>
                <a:spcBef>
                  <a:spcPts val="500"/>
                </a:spcBef>
                <a:buFont typeface="Arial" panose="020B0604020202020204" pitchFamily="34" charset="0"/>
                <a:buChar char="•"/>
                <a:defRPr kumimoji="1" sz="1867" kern="1200">
                  <a:solidFill>
                    <a:schemeClr val="tx1"/>
                  </a:solidFill>
                  <a:latin typeface="メイリオ" panose="020B0604030504040204" pitchFamily="50" charset="-128"/>
                  <a:ea typeface="メイリオ" panose="020B0604030504040204" pitchFamily="50" charset="-128"/>
                  <a:cs typeface="+mn-cs"/>
                </a:defRPr>
              </a:lvl5pPr>
              <a:lvl6pPr marL="2514390" indent="-228581" algn="l" defTabSz="914324"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553" indent="-228581" algn="l" defTabSz="914324"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714" indent="-228581" algn="l" defTabSz="914324"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5876" indent="-228581" algn="l" defTabSz="914324"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buNone/>
              </a:pPr>
              <a:r>
                <a:rPr lang="ja-JP" altLang="en-US" sz="1800" dirty="0"/>
                <a:t>チェックインシステム</a:t>
              </a:r>
              <a:endParaRPr lang="en-US" altLang="ja-JP" sz="1800" dirty="0"/>
            </a:p>
          </p:txBody>
        </p:sp>
        <p:sp>
          <p:nvSpPr>
            <p:cNvPr id="37" name="正方形/長方形 36">
              <a:extLst>
                <a:ext uri="{FF2B5EF4-FFF2-40B4-BE49-F238E27FC236}">
                  <a16:creationId xmlns:a16="http://schemas.microsoft.com/office/drawing/2014/main" id="{B0E9D706-4C9F-B847-12A4-589D48C78DC3}"/>
                </a:ext>
              </a:extLst>
            </p:cNvPr>
            <p:cNvSpPr/>
            <p:nvPr/>
          </p:nvSpPr>
          <p:spPr>
            <a:xfrm>
              <a:off x="7901663" y="2750605"/>
              <a:ext cx="1620000" cy="432000"/>
            </a:xfrm>
            <a:prstGeom prst="rect">
              <a:avLst/>
            </a:prstGeom>
            <a:solidFill>
              <a:srgbClr val="D9D9D9"/>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r>
                <a:rPr kumimoji="1" lang="ja-JP" altLang="en-US" sz="1200" b="0" i="0" u="none" strike="noStrike" kern="0" cap="none" spc="0" normalizeH="0" baseline="0" noProof="0" dirty="0">
                  <a:ln>
                    <a:noFill/>
                  </a:ln>
                  <a:solidFill>
                    <a:sysClr val="windowText" lastClr="000000"/>
                  </a:solidFill>
                  <a:effectLst/>
                  <a:uLnTx/>
                  <a:uFillTx/>
                  <a:latin typeface="+mn-ea"/>
                  <a:cs typeface="+mn-cs"/>
                </a:rPr>
                <a:t>アクセストークン</a:t>
              </a:r>
              <a:endParaRPr kumimoji="1" lang="en-US" altLang="ja-JP" sz="1200" b="0" i="0" u="none" strike="noStrike" kern="0" cap="none" spc="0" normalizeH="0" baseline="0" noProof="0" dirty="0">
                <a:ln>
                  <a:noFill/>
                </a:ln>
                <a:solidFill>
                  <a:sysClr val="windowText" lastClr="000000"/>
                </a:solidFill>
                <a:effectLst/>
                <a:uLnTx/>
                <a:uFillTx/>
                <a:latin typeface="+mn-ea"/>
                <a:cs typeface="+mn-cs"/>
              </a:endParaRPr>
            </a:p>
            <a:p>
              <a:pPr lvl="0" algn="ctr"/>
              <a:r>
                <a:rPr kumimoji="1" lang="ja-JP" altLang="en-US" sz="1200" b="0" i="0" u="none" strike="noStrike" kern="0" cap="none" spc="0" normalizeH="0" baseline="0" noProof="0" dirty="0">
                  <a:ln>
                    <a:noFill/>
                  </a:ln>
                  <a:solidFill>
                    <a:sysClr val="windowText" lastClr="000000"/>
                  </a:solidFill>
                  <a:effectLst/>
                  <a:uLnTx/>
                  <a:uFillTx/>
                  <a:latin typeface="+mn-ea"/>
                  <a:cs typeface="+mn-cs"/>
                </a:rPr>
                <a:t>要求</a:t>
              </a:r>
            </a:p>
          </p:txBody>
        </p:sp>
        <p:sp>
          <p:nvSpPr>
            <p:cNvPr id="38" name="正方形/長方形 37">
              <a:extLst>
                <a:ext uri="{FF2B5EF4-FFF2-40B4-BE49-F238E27FC236}">
                  <a16:creationId xmlns:a16="http://schemas.microsoft.com/office/drawing/2014/main" id="{2C29B565-CFDA-77A7-7860-C036858C7D94}"/>
                </a:ext>
              </a:extLst>
            </p:cNvPr>
            <p:cNvSpPr/>
            <p:nvPr/>
          </p:nvSpPr>
          <p:spPr>
            <a:xfrm>
              <a:off x="2482950" y="2750605"/>
              <a:ext cx="1620000" cy="432000"/>
            </a:xfrm>
            <a:prstGeom prst="rect">
              <a:avLst/>
            </a:prstGeom>
            <a:solidFill>
              <a:srgbClr val="D9D9D9"/>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r>
                <a:rPr kumimoji="1" lang="ja-JP" altLang="en-US" sz="1200" b="0" i="0" u="none" strike="noStrike" kern="0" cap="none" spc="0" normalizeH="0" baseline="0" noProof="0" dirty="0">
                  <a:ln>
                    <a:noFill/>
                  </a:ln>
                  <a:solidFill>
                    <a:sysClr val="windowText" lastClr="000000"/>
                  </a:solidFill>
                  <a:effectLst/>
                  <a:uLnTx/>
                  <a:uFillTx/>
                  <a:latin typeface="+mn-ea"/>
                  <a:cs typeface="+mn-cs"/>
                </a:rPr>
                <a:t>アクセストークン</a:t>
              </a:r>
              <a:endParaRPr kumimoji="1" lang="en-US" altLang="ja-JP" sz="1200" b="0" i="0" u="none" strike="noStrike" kern="0" cap="none" spc="0" normalizeH="0" baseline="0" noProof="0" dirty="0">
                <a:ln>
                  <a:noFill/>
                </a:ln>
                <a:solidFill>
                  <a:sysClr val="windowText" lastClr="000000"/>
                </a:solidFill>
                <a:effectLst/>
                <a:uLnTx/>
                <a:uFillTx/>
                <a:latin typeface="+mn-ea"/>
                <a:cs typeface="+mn-cs"/>
              </a:endParaRPr>
            </a:p>
            <a:p>
              <a:pPr lvl="0" algn="ctr"/>
              <a:r>
                <a:rPr kumimoji="1" lang="ja-JP" altLang="en-US" sz="1200" b="0" i="0" u="none" strike="noStrike" kern="0" cap="none" spc="0" normalizeH="0" baseline="0" noProof="0" dirty="0">
                  <a:ln>
                    <a:noFill/>
                  </a:ln>
                  <a:solidFill>
                    <a:sysClr val="windowText" lastClr="000000"/>
                  </a:solidFill>
                  <a:effectLst/>
                  <a:uLnTx/>
                  <a:uFillTx/>
                  <a:latin typeface="+mn-ea"/>
                  <a:cs typeface="+mn-cs"/>
                </a:rPr>
                <a:t>発行</a:t>
              </a:r>
            </a:p>
          </p:txBody>
        </p:sp>
        <p:sp>
          <p:nvSpPr>
            <p:cNvPr id="39" name="正方形/長方形 38">
              <a:extLst>
                <a:ext uri="{FF2B5EF4-FFF2-40B4-BE49-F238E27FC236}">
                  <a16:creationId xmlns:a16="http://schemas.microsoft.com/office/drawing/2014/main" id="{92F7CBBF-9F94-98AD-E3C4-154981B0D6DC}"/>
                </a:ext>
              </a:extLst>
            </p:cNvPr>
            <p:cNvSpPr/>
            <p:nvPr/>
          </p:nvSpPr>
          <p:spPr>
            <a:xfrm>
              <a:off x="7901663" y="3674769"/>
              <a:ext cx="1620000" cy="432000"/>
            </a:xfrm>
            <a:prstGeom prst="rect">
              <a:avLst/>
            </a:prstGeom>
            <a:solidFill>
              <a:srgbClr val="D9D9D9"/>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r>
                <a:rPr kumimoji="1" lang="ja-JP" altLang="en-US" sz="1200" b="0" i="0" u="none" strike="noStrike" kern="0" cap="none" spc="0" normalizeH="0" baseline="0" noProof="0" dirty="0">
                  <a:ln>
                    <a:noFill/>
                  </a:ln>
                  <a:solidFill>
                    <a:sysClr val="windowText" lastClr="000000"/>
                  </a:solidFill>
                  <a:effectLst/>
                  <a:uLnTx/>
                  <a:uFillTx/>
                  <a:latin typeface="+mn-ea"/>
                  <a:cs typeface="+mn-cs"/>
                </a:rPr>
                <a:t>アクセストークン</a:t>
              </a:r>
              <a:endParaRPr kumimoji="1" lang="en-US" altLang="ja-JP" sz="1200" b="0" i="0" u="none" strike="noStrike" kern="0" cap="none" spc="0" normalizeH="0" baseline="0" noProof="0" dirty="0">
                <a:ln>
                  <a:noFill/>
                </a:ln>
                <a:solidFill>
                  <a:sysClr val="windowText" lastClr="000000"/>
                </a:solidFill>
                <a:effectLst/>
                <a:uLnTx/>
                <a:uFillTx/>
                <a:latin typeface="+mn-ea"/>
                <a:cs typeface="+mn-cs"/>
              </a:endParaRPr>
            </a:p>
            <a:p>
              <a:pPr lvl="0" algn="ctr"/>
              <a:r>
                <a:rPr kumimoji="1" lang="ja-JP" altLang="en-US" sz="1200" b="0" i="0" u="none" strike="noStrike" kern="0" cap="none" spc="0" normalizeH="0" baseline="0" noProof="0" dirty="0">
                  <a:ln>
                    <a:noFill/>
                  </a:ln>
                  <a:solidFill>
                    <a:sysClr val="windowText" lastClr="000000"/>
                  </a:solidFill>
                  <a:effectLst/>
                  <a:uLnTx/>
                  <a:uFillTx/>
                  <a:latin typeface="+mn-ea"/>
                  <a:cs typeface="+mn-cs"/>
                </a:rPr>
                <a:t>受取</a:t>
              </a:r>
            </a:p>
          </p:txBody>
        </p:sp>
        <p:sp>
          <p:nvSpPr>
            <p:cNvPr id="41" name="正方形/長方形 40">
              <a:extLst>
                <a:ext uri="{FF2B5EF4-FFF2-40B4-BE49-F238E27FC236}">
                  <a16:creationId xmlns:a16="http://schemas.microsoft.com/office/drawing/2014/main" id="{A908710D-EFA6-3A23-5074-8DA919353370}"/>
                </a:ext>
              </a:extLst>
            </p:cNvPr>
            <p:cNvSpPr/>
            <p:nvPr/>
          </p:nvSpPr>
          <p:spPr>
            <a:xfrm>
              <a:off x="2482950" y="4611355"/>
              <a:ext cx="1620000" cy="432000"/>
            </a:xfrm>
            <a:prstGeom prst="rect">
              <a:avLst/>
            </a:prstGeom>
            <a:no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r>
                <a:rPr lang="ja-JP" altLang="en-US" sz="1200" kern="0" dirty="0">
                  <a:solidFill>
                    <a:sysClr val="windowText" lastClr="000000"/>
                  </a:solidFill>
                  <a:latin typeface="+mn-ea"/>
                </a:rPr>
                <a:t>アクセストークン</a:t>
              </a:r>
              <a:endParaRPr lang="en-US" altLang="ja-JP" sz="1200" kern="0" dirty="0">
                <a:solidFill>
                  <a:sysClr val="windowText" lastClr="000000"/>
                </a:solidFill>
                <a:latin typeface="+mn-ea"/>
              </a:endParaRPr>
            </a:p>
            <a:p>
              <a:pPr lvl="0" algn="ctr"/>
              <a:r>
                <a:rPr lang="ja-JP" altLang="en-US" sz="1200" kern="0" dirty="0">
                  <a:solidFill>
                    <a:sysClr val="windowText" lastClr="000000"/>
                  </a:solidFill>
                  <a:latin typeface="+mn-ea"/>
                </a:rPr>
                <a:t>検証</a:t>
              </a:r>
            </a:p>
          </p:txBody>
        </p:sp>
        <p:cxnSp>
          <p:nvCxnSpPr>
            <p:cNvPr id="42" name="直線矢印コネクタ 41">
              <a:extLst>
                <a:ext uri="{FF2B5EF4-FFF2-40B4-BE49-F238E27FC236}">
                  <a16:creationId xmlns:a16="http://schemas.microsoft.com/office/drawing/2014/main" id="{89D44CE4-D386-37F1-B04A-975152E7EA3B}"/>
                </a:ext>
              </a:extLst>
            </p:cNvPr>
            <p:cNvCxnSpPr>
              <a:cxnSpLocks/>
              <a:stCxn id="37" idx="1"/>
              <a:endCxn id="38" idx="3"/>
            </p:cNvCxnSpPr>
            <p:nvPr/>
          </p:nvCxnSpPr>
          <p:spPr>
            <a:xfrm flipH="1">
              <a:off x="4102950" y="2966605"/>
              <a:ext cx="3798713" cy="0"/>
            </a:xfrm>
            <a:prstGeom prst="straightConnector1">
              <a:avLst/>
            </a:prstGeom>
            <a:noFill/>
            <a:ln w="19050" cap="flat" cmpd="sng" algn="ctr">
              <a:solidFill>
                <a:schemeClr val="tx1">
                  <a:lumMod val="50000"/>
                  <a:lumOff val="50000"/>
                </a:schemeClr>
              </a:solidFill>
              <a:prstDash val="solid"/>
              <a:tailEnd type="triangle"/>
            </a:ln>
            <a:effectLst/>
          </p:spPr>
        </p:cxnSp>
        <p:sp>
          <p:nvSpPr>
            <p:cNvPr id="47" name="正方形/長方形 46">
              <a:extLst>
                <a:ext uri="{FF2B5EF4-FFF2-40B4-BE49-F238E27FC236}">
                  <a16:creationId xmlns:a16="http://schemas.microsoft.com/office/drawing/2014/main" id="{9937AF3C-78C7-1952-9A73-BB93EAFE3909}"/>
                </a:ext>
              </a:extLst>
            </p:cNvPr>
            <p:cNvSpPr/>
            <p:nvPr/>
          </p:nvSpPr>
          <p:spPr>
            <a:xfrm>
              <a:off x="2482950" y="5541730"/>
              <a:ext cx="1620000" cy="432000"/>
            </a:xfrm>
            <a:prstGeom prst="rect">
              <a:avLst/>
            </a:prstGeom>
            <a:solidFill>
              <a:srgbClr val="D9D9D9"/>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r>
                <a:rPr lang="ja-JP" altLang="en-US" sz="1200" kern="0" dirty="0">
                  <a:solidFill>
                    <a:sysClr val="windowText" lastClr="000000"/>
                  </a:solidFill>
                  <a:latin typeface="+mn-ea"/>
                </a:rPr>
                <a:t>チェックイン情報</a:t>
              </a:r>
              <a:endParaRPr lang="en-US" altLang="ja-JP" sz="1200" kern="0" dirty="0">
                <a:solidFill>
                  <a:sysClr val="windowText" lastClr="000000"/>
                </a:solidFill>
                <a:latin typeface="+mn-ea"/>
              </a:endParaRPr>
            </a:p>
            <a:p>
              <a:pPr lvl="0" algn="ctr"/>
              <a:r>
                <a:rPr lang="ja-JP" altLang="en-US" sz="1200" kern="0" dirty="0">
                  <a:solidFill>
                    <a:sysClr val="windowText" lastClr="000000"/>
                  </a:solidFill>
                  <a:latin typeface="+mn-ea"/>
                </a:rPr>
                <a:t>提供</a:t>
              </a:r>
              <a:endParaRPr kumimoji="1" lang="ja-JP" altLang="en-US" sz="1200" b="0" i="0" u="none" strike="noStrike" kern="0" cap="none" spc="0" normalizeH="0" baseline="0" noProof="0" dirty="0">
                <a:ln>
                  <a:noFill/>
                </a:ln>
                <a:solidFill>
                  <a:sysClr val="windowText" lastClr="000000"/>
                </a:solidFill>
                <a:effectLst/>
                <a:uLnTx/>
                <a:uFillTx/>
                <a:latin typeface="+mn-ea"/>
                <a:cs typeface="+mn-cs"/>
              </a:endParaRPr>
            </a:p>
          </p:txBody>
        </p:sp>
        <p:sp>
          <p:nvSpPr>
            <p:cNvPr id="48" name="正方形/長方形 47">
              <a:extLst>
                <a:ext uri="{FF2B5EF4-FFF2-40B4-BE49-F238E27FC236}">
                  <a16:creationId xmlns:a16="http://schemas.microsoft.com/office/drawing/2014/main" id="{AEAE9902-FA2F-1103-A3AE-14ECACADB0DF}"/>
                </a:ext>
              </a:extLst>
            </p:cNvPr>
            <p:cNvSpPr/>
            <p:nvPr/>
          </p:nvSpPr>
          <p:spPr>
            <a:xfrm>
              <a:off x="7901663" y="4617566"/>
              <a:ext cx="1620000" cy="432000"/>
            </a:xfrm>
            <a:prstGeom prst="rect">
              <a:avLst/>
            </a:prstGeom>
            <a:solidFill>
              <a:srgbClr val="D9D9D9"/>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r>
                <a:rPr kumimoji="1" lang="ja-JP" altLang="en-US" sz="1200" b="0" i="0" u="none" strike="noStrike" kern="0" cap="none" spc="0" normalizeH="0" baseline="0" noProof="0" dirty="0">
                  <a:ln>
                    <a:noFill/>
                  </a:ln>
                  <a:solidFill>
                    <a:sysClr val="windowText" lastClr="000000"/>
                  </a:solidFill>
                  <a:effectLst/>
                  <a:uLnTx/>
                  <a:uFillTx/>
                  <a:latin typeface="+mn-ea"/>
                  <a:cs typeface="+mn-cs"/>
                </a:rPr>
                <a:t>チェックイン情報</a:t>
              </a:r>
              <a:endParaRPr kumimoji="1" lang="en-US" altLang="ja-JP" sz="1200" b="0" i="0" u="none" strike="noStrike" kern="0" cap="none" spc="0" normalizeH="0" baseline="0" noProof="0" dirty="0">
                <a:ln>
                  <a:noFill/>
                </a:ln>
                <a:solidFill>
                  <a:sysClr val="windowText" lastClr="000000"/>
                </a:solidFill>
                <a:effectLst/>
                <a:uLnTx/>
                <a:uFillTx/>
                <a:latin typeface="+mn-ea"/>
                <a:cs typeface="+mn-cs"/>
              </a:endParaRPr>
            </a:p>
            <a:p>
              <a:pPr lvl="0" algn="ctr"/>
              <a:r>
                <a:rPr lang="ja-JP" altLang="en-US" sz="1200" kern="0" dirty="0">
                  <a:solidFill>
                    <a:sysClr val="windowText" lastClr="000000"/>
                  </a:solidFill>
                  <a:latin typeface="+mn-ea"/>
                </a:rPr>
                <a:t>提供要求</a:t>
              </a:r>
              <a:endParaRPr kumimoji="1" lang="ja-JP" altLang="en-US" sz="1200" b="0" i="0" u="none" strike="noStrike" kern="0" cap="none" spc="0" normalizeH="0" baseline="0" noProof="0" dirty="0">
                <a:ln>
                  <a:noFill/>
                </a:ln>
                <a:solidFill>
                  <a:sysClr val="windowText" lastClr="000000"/>
                </a:solidFill>
                <a:effectLst/>
                <a:uLnTx/>
                <a:uFillTx/>
                <a:latin typeface="+mn-ea"/>
                <a:cs typeface="+mn-cs"/>
              </a:endParaRPr>
            </a:p>
          </p:txBody>
        </p:sp>
        <p:sp>
          <p:nvSpPr>
            <p:cNvPr id="49" name="正方形/長方形 48">
              <a:extLst>
                <a:ext uri="{FF2B5EF4-FFF2-40B4-BE49-F238E27FC236}">
                  <a16:creationId xmlns:a16="http://schemas.microsoft.com/office/drawing/2014/main" id="{F1291255-CB5A-9D1A-B6D1-7C9DE87A2AB8}"/>
                </a:ext>
              </a:extLst>
            </p:cNvPr>
            <p:cNvSpPr/>
            <p:nvPr/>
          </p:nvSpPr>
          <p:spPr>
            <a:xfrm>
              <a:off x="7901663" y="5541730"/>
              <a:ext cx="1620000" cy="432000"/>
            </a:xfrm>
            <a:prstGeom prst="rect">
              <a:avLst/>
            </a:prstGeom>
            <a:solidFill>
              <a:srgbClr val="D9D9D9"/>
            </a:solidFill>
            <a:ln w="12700" cap="flat" cmpd="sng" algn="ctr">
              <a:solidFill>
                <a:schemeClr val="tx1">
                  <a:lumMod val="50000"/>
                  <a:lumOff val="50000"/>
                </a:schemeClr>
              </a:solidFill>
              <a:prstDash val="solid"/>
            </a:ln>
            <a:effectLst/>
          </p:spPr>
          <p:txBody>
            <a:bodyPr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lvl="0" algn="ctr"/>
              <a:r>
                <a:rPr kumimoji="1" lang="ja-JP" altLang="en-US" sz="1200" b="0" i="0" u="none" strike="noStrike" kern="0" cap="none" spc="0" normalizeH="0" baseline="0" noProof="0" dirty="0">
                  <a:ln>
                    <a:noFill/>
                  </a:ln>
                  <a:solidFill>
                    <a:sysClr val="windowText" lastClr="000000"/>
                  </a:solidFill>
                  <a:effectLst/>
                  <a:uLnTx/>
                  <a:uFillTx/>
                  <a:latin typeface="+mn-ea"/>
                  <a:cs typeface="+mn-cs"/>
                </a:rPr>
                <a:t>チェックイン情報</a:t>
              </a:r>
              <a:endParaRPr kumimoji="1" lang="en-US" altLang="ja-JP" sz="1200" b="0" i="0" u="none" strike="noStrike" kern="0" cap="none" spc="0" normalizeH="0" baseline="0" noProof="0" dirty="0">
                <a:ln>
                  <a:noFill/>
                </a:ln>
                <a:solidFill>
                  <a:sysClr val="windowText" lastClr="000000"/>
                </a:solidFill>
                <a:effectLst/>
                <a:uLnTx/>
                <a:uFillTx/>
                <a:latin typeface="+mn-ea"/>
                <a:cs typeface="+mn-cs"/>
              </a:endParaRPr>
            </a:p>
            <a:p>
              <a:pPr lvl="0" algn="ctr"/>
              <a:r>
                <a:rPr lang="ja-JP" altLang="en-US" sz="1200" kern="0" dirty="0">
                  <a:solidFill>
                    <a:sysClr val="windowText" lastClr="000000"/>
                  </a:solidFill>
                  <a:latin typeface="+mn-ea"/>
                </a:rPr>
                <a:t>受取</a:t>
              </a:r>
              <a:endParaRPr kumimoji="1" lang="ja-JP" altLang="en-US" sz="1200" b="0" i="0" u="none" strike="noStrike" kern="0" cap="none" spc="0" normalizeH="0" baseline="0" noProof="0" dirty="0">
                <a:ln>
                  <a:noFill/>
                </a:ln>
                <a:solidFill>
                  <a:sysClr val="windowText" lastClr="000000"/>
                </a:solidFill>
                <a:effectLst/>
                <a:uLnTx/>
                <a:uFillTx/>
                <a:latin typeface="+mn-ea"/>
                <a:cs typeface="+mn-cs"/>
              </a:endParaRPr>
            </a:p>
          </p:txBody>
        </p:sp>
        <p:cxnSp>
          <p:nvCxnSpPr>
            <p:cNvPr id="50" name="コネクタ: カギ線 49">
              <a:extLst>
                <a:ext uri="{FF2B5EF4-FFF2-40B4-BE49-F238E27FC236}">
                  <a16:creationId xmlns:a16="http://schemas.microsoft.com/office/drawing/2014/main" id="{3E62BFD8-E544-DF21-3BC6-EAEDAAFD2A60}"/>
                </a:ext>
              </a:extLst>
            </p:cNvPr>
            <p:cNvCxnSpPr>
              <a:cxnSpLocks/>
              <a:stCxn id="38" idx="2"/>
              <a:endCxn id="39" idx="1"/>
            </p:cNvCxnSpPr>
            <p:nvPr/>
          </p:nvCxnSpPr>
          <p:spPr>
            <a:xfrm rot="16200000" flipH="1">
              <a:off x="5243224" y="1232330"/>
              <a:ext cx="708164" cy="4608713"/>
            </a:xfrm>
            <a:prstGeom prst="bentConnector2">
              <a:avLst/>
            </a:prstGeom>
            <a:noFill/>
            <a:ln w="19050" cap="flat" cmpd="sng" algn="ctr">
              <a:solidFill>
                <a:schemeClr val="tx1">
                  <a:lumMod val="50000"/>
                  <a:lumOff val="50000"/>
                </a:schemeClr>
              </a:solidFill>
              <a:prstDash val="solid"/>
              <a:tailEnd type="triangle"/>
            </a:ln>
            <a:effectLst/>
          </p:spPr>
        </p:cxnSp>
        <p:cxnSp>
          <p:nvCxnSpPr>
            <p:cNvPr id="53" name="直線矢印コネクタ 52">
              <a:extLst>
                <a:ext uri="{FF2B5EF4-FFF2-40B4-BE49-F238E27FC236}">
                  <a16:creationId xmlns:a16="http://schemas.microsoft.com/office/drawing/2014/main" id="{B271AC5F-7368-152A-5483-D40D85F07948}"/>
                </a:ext>
              </a:extLst>
            </p:cNvPr>
            <p:cNvCxnSpPr>
              <a:cxnSpLocks/>
              <a:stCxn id="48" idx="1"/>
              <a:endCxn id="41" idx="3"/>
            </p:cNvCxnSpPr>
            <p:nvPr/>
          </p:nvCxnSpPr>
          <p:spPr>
            <a:xfrm flipH="1" flipV="1">
              <a:off x="4102950" y="4827355"/>
              <a:ext cx="3798713" cy="6211"/>
            </a:xfrm>
            <a:prstGeom prst="straightConnector1">
              <a:avLst/>
            </a:prstGeom>
            <a:noFill/>
            <a:ln w="19050" cap="flat" cmpd="sng" algn="ctr">
              <a:solidFill>
                <a:schemeClr val="tx1">
                  <a:lumMod val="50000"/>
                  <a:lumOff val="50000"/>
                </a:schemeClr>
              </a:solidFill>
              <a:prstDash val="solid"/>
              <a:tailEnd type="triangle"/>
            </a:ln>
            <a:effectLst/>
          </p:spPr>
        </p:cxnSp>
        <p:cxnSp>
          <p:nvCxnSpPr>
            <p:cNvPr id="57" name="直線矢印コネクタ 56">
              <a:extLst>
                <a:ext uri="{FF2B5EF4-FFF2-40B4-BE49-F238E27FC236}">
                  <a16:creationId xmlns:a16="http://schemas.microsoft.com/office/drawing/2014/main" id="{738E28E2-8465-DFA5-328D-83E3115C2848}"/>
                </a:ext>
              </a:extLst>
            </p:cNvPr>
            <p:cNvCxnSpPr>
              <a:cxnSpLocks/>
            </p:cNvCxnSpPr>
            <p:nvPr/>
          </p:nvCxnSpPr>
          <p:spPr>
            <a:xfrm>
              <a:off x="3292950" y="5043355"/>
              <a:ext cx="0" cy="498375"/>
            </a:xfrm>
            <a:prstGeom prst="straightConnector1">
              <a:avLst/>
            </a:prstGeom>
            <a:noFill/>
            <a:ln w="19050" cap="flat" cmpd="sng" algn="ctr">
              <a:solidFill>
                <a:schemeClr val="tx1">
                  <a:lumMod val="50000"/>
                  <a:lumOff val="50000"/>
                </a:schemeClr>
              </a:solidFill>
              <a:prstDash val="solid"/>
              <a:tailEnd type="triangle"/>
            </a:ln>
            <a:effectLst/>
          </p:spPr>
        </p:cxnSp>
        <p:cxnSp>
          <p:nvCxnSpPr>
            <p:cNvPr id="76" name="直線矢印コネクタ 75">
              <a:extLst>
                <a:ext uri="{FF2B5EF4-FFF2-40B4-BE49-F238E27FC236}">
                  <a16:creationId xmlns:a16="http://schemas.microsoft.com/office/drawing/2014/main" id="{2DFF7A98-5DA9-A376-ED7F-5ACCCDD89BB7}"/>
                </a:ext>
              </a:extLst>
            </p:cNvPr>
            <p:cNvCxnSpPr>
              <a:cxnSpLocks/>
              <a:stCxn id="47" idx="3"/>
              <a:endCxn id="49" idx="1"/>
            </p:cNvCxnSpPr>
            <p:nvPr/>
          </p:nvCxnSpPr>
          <p:spPr>
            <a:xfrm>
              <a:off x="4102950" y="5757730"/>
              <a:ext cx="3798713" cy="0"/>
            </a:xfrm>
            <a:prstGeom prst="straightConnector1">
              <a:avLst/>
            </a:prstGeom>
            <a:noFill/>
            <a:ln w="19050" cap="flat" cmpd="sng" algn="ctr">
              <a:solidFill>
                <a:schemeClr val="tx1">
                  <a:lumMod val="50000"/>
                  <a:lumOff val="50000"/>
                </a:schemeClr>
              </a:solidFill>
              <a:prstDash val="solid"/>
              <a:tailEnd type="triangle"/>
            </a:ln>
            <a:effectLst/>
          </p:spPr>
        </p:cxnSp>
        <p:sp>
          <p:nvSpPr>
            <p:cNvPr id="79" name="四角形: 角を丸くする 78">
              <a:extLst>
                <a:ext uri="{FF2B5EF4-FFF2-40B4-BE49-F238E27FC236}">
                  <a16:creationId xmlns:a16="http://schemas.microsoft.com/office/drawing/2014/main" id="{2052C99C-DA53-E63A-589D-16040A9C11C7}"/>
                </a:ext>
              </a:extLst>
            </p:cNvPr>
            <p:cNvSpPr/>
            <p:nvPr/>
          </p:nvSpPr>
          <p:spPr>
            <a:xfrm>
              <a:off x="9406425" y="2659551"/>
              <a:ext cx="601800" cy="301382"/>
            </a:xfrm>
            <a:prstGeom prst="roundRect">
              <a:avLst/>
            </a:prstGeom>
            <a:solidFill>
              <a:schemeClr val="bg1"/>
            </a:solidFill>
            <a:ln>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a:solidFill>
                    <a:schemeClr val="tx1"/>
                  </a:solidFill>
                  <a:latin typeface="+mn-ea"/>
                </a:rPr>
                <a:t>任意</a:t>
              </a:r>
              <a:endParaRPr lang="en-US" altLang="ja-JP" sz="1200">
                <a:solidFill>
                  <a:schemeClr val="tx1"/>
                </a:solidFill>
                <a:latin typeface="+mn-ea"/>
              </a:endParaRPr>
            </a:p>
          </p:txBody>
        </p:sp>
        <p:sp>
          <p:nvSpPr>
            <p:cNvPr id="80" name="四角形: 角を丸くする 79">
              <a:extLst>
                <a:ext uri="{FF2B5EF4-FFF2-40B4-BE49-F238E27FC236}">
                  <a16:creationId xmlns:a16="http://schemas.microsoft.com/office/drawing/2014/main" id="{7EE44EFE-DD47-9E33-CC07-2A9FE7A8E1BD}"/>
                </a:ext>
              </a:extLst>
            </p:cNvPr>
            <p:cNvSpPr/>
            <p:nvPr/>
          </p:nvSpPr>
          <p:spPr>
            <a:xfrm>
              <a:off x="9406425" y="3589148"/>
              <a:ext cx="601800" cy="301382"/>
            </a:xfrm>
            <a:prstGeom prst="roundRect">
              <a:avLst/>
            </a:prstGeom>
            <a:solidFill>
              <a:schemeClr val="bg1"/>
            </a:solidFill>
            <a:ln>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a:solidFill>
                    <a:schemeClr val="tx1"/>
                  </a:solidFill>
                  <a:latin typeface="+mn-ea"/>
                </a:rPr>
                <a:t>任意</a:t>
              </a:r>
              <a:endParaRPr lang="en-US" altLang="ja-JP" sz="1200">
                <a:solidFill>
                  <a:schemeClr val="tx1"/>
                </a:solidFill>
                <a:latin typeface="+mn-ea"/>
              </a:endParaRPr>
            </a:p>
          </p:txBody>
        </p:sp>
        <p:sp>
          <p:nvSpPr>
            <p:cNvPr id="81" name="四角形: 角を丸くする 80">
              <a:extLst>
                <a:ext uri="{FF2B5EF4-FFF2-40B4-BE49-F238E27FC236}">
                  <a16:creationId xmlns:a16="http://schemas.microsoft.com/office/drawing/2014/main" id="{50AE63BF-397B-D3B2-56A2-3B189F2C08B2}"/>
                </a:ext>
              </a:extLst>
            </p:cNvPr>
            <p:cNvSpPr/>
            <p:nvPr/>
          </p:nvSpPr>
          <p:spPr>
            <a:xfrm>
              <a:off x="9406425" y="4518745"/>
              <a:ext cx="601800" cy="301382"/>
            </a:xfrm>
            <a:prstGeom prst="roundRect">
              <a:avLst/>
            </a:prstGeom>
            <a:solidFill>
              <a:schemeClr val="bg1"/>
            </a:solidFill>
            <a:ln>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a:solidFill>
                    <a:schemeClr val="tx1"/>
                  </a:solidFill>
                  <a:latin typeface="+mn-ea"/>
                </a:rPr>
                <a:t>任意</a:t>
              </a:r>
              <a:endParaRPr lang="en-US" altLang="ja-JP" sz="1200">
                <a:solidFill>
                  <a:schemeClr val="tx1"/>
                </a:solidFill>
                <a:latin typeface="+mn-ea"/>
              </a:endParaRPr>
            </a:p>
          </p:txBody>
        </p:sp>
        <p:sp>
          <p:nvSpPr>
            <p:cNvPr id="82" name="四角形: 角を丸くする 81">
              <a:extLst>
                <a:ext uri="{FF2B5EF4-FFF2-40B4-BE49-F238E27FC236}">
                  <a16:creationId xmlns:a16="http://schemas.microsoft.com/office/drawing/2014/main" id="{F96BAA87-CAAC-CF40-F706-76B227B3EFF5}"/>
                </a:ext>
              </a:extLst>
            </p:cNvPr>
            <p:cNvSpPr/>
            <p:nvPr/>
          </p:nvSpPr>
          <p:spPr>
            <a:xfrm>
              <a:off x="9406425" y="5448342"/>
              <a:ext cx="601800" cy="301382"/>
            </a:xfrm>
            <a:prstGeom prst="roundRect">
              <a:avLst/>
            </a:prstGeom>
            <a:solidFill>
              <a:schemeClr val="bg1"/>
            </a:solidFill>
            <a:ln>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a:solidFill>
                    <a:schemeClr val="tx1"/>
                  </a:solidFill>
                  <a:latin typeface="+mn-ea"/>
                </a:rPr>
                <a:t>任意</a:t>
              </a:r>
              <a:endParaRPr lang="en-US" altLang="ja-JP" sz="1200">
                <a:solidFill>
                  <a:schemeClr val="tx1"/>
                </a:solidFill>
                <a:latin typeface="+mn-ea"/>
              </a:endParaRPr>
            </a:p>
          </p:txBody>
        </p:sp>
        <p:cxnSp>
          <p:nvCxnSpPr>
            <p:cNvPr id="3" name="直線矢印コネクタ 2">
              <a:extLst>
                <a:ext uri="{FF2B5EF4-FFF2-40B4-BE49-F238E27FC236}">
                  <a16:creationId xmlns:a16="http://schemas.microsoft.com/office/drawing/2014/main" id="{A33F837F-41A8-C207-18DA-620CCA146455}"/>
                </a:ext>
              </a:extLst>
            </p:cNvPr>
            <p:cNvCxnSpPr>
              <a:cxnSpLocks/>
            </p:cNvCxnSpPr>
            <p:nvPr/>
          </p:nvCxnSpPr>
          <p:spPr>
            <a:xfrm>
              <a:off x="8711663" y="4106769"/>
              <a:ext cx="0" cy="510797"/>
            </a:xfrm>
            <a:prstGeom prst="straightConnector1">
              <a:avLst/>
            </a:prstGeom>
            <a:noFill/>
            <a:ln w="19050" cap="flat" cmpd="sng" algn="ctr">
              <a:solidFill>
                <a:schemeClr val="tx1">
                  <a:lumMod val="50000"/>
                  <a:lumOff val="50000"/>
                </a:schemeClr>
              </a:solidFill>
              <a:prstDash val="solid"/>
              <a:tailEnd type="triangle"/>
            </a:ln>
            <a:effectLst/>
          </p:spPr>
        </p:cxnSp>
      </p:grpSp>
      <p:cxnSp>
        <p:nvCxnSpPr>
          <p:cNvPr id="7" name="直線コネクタ 6">
            <a:extLst>
              <a:ext uri="{FF2B5EF4-FFF2-40B4-BE49-F238E27FC236}">
                <a16:creationId xmlns:a16="http://schemas.microsoft.com/office/drawing/2014/main" id="{34B8CBA4-1DA4-3467-AFAE-48CE6C743FD3}"/>
              </a:ext>
            </a:extLst>
          </p:cNvPr>
          <p:cNvCxnSpPr>
            <a:cxnSpLocks/>
          </p:cNvCxnSpPr>
          <p:nvPr/>
        </p:nvCxnSpPr>
        <p:spPr>
          <a:xfrm>
            <a:off x="6025350" y="2254005"/>
            <a:ext cx="0" cy="4032495"/>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416068"/>
      </p:ext>
    </p:extLst>
  </p:cSld>
  <p:clrMapOvr>
    <a:masterClrMapping/>
  </p:clrMapOvr>
</p:sld>
</file>

<file path=ppt/theme/theme1.xml><?xml version="1.0" encoding="utf-8"?>
<a:theme xmlns:a="http://schemas.openxmlformats.org/drawingml/2006/main" name="3_Simple版">
  <a:themeElements>
    <a:clrScheme name="202207版">
      <a:dk1>
        <a:srgbClr val="000000"/>
      </a:dk1>
      <a:lt1>
        <a:srgbClr val="FFFFFF"/>
      </a:lt1>
      <a:dk2>
        <a:srgbClr val="CC0033"/>
      </a:dk2>
      <a:lt2>
        <a:srgbClr val="666666"/>
      </a:lt2>
      <a:accent1>
        <a:srgbClr val="E19576"/>
      </a:accent1>
      <a:accent2>
        <a:srgbClr val="F0CBB8"/>
      </a:accent2>
      <a:accent3>
        <a:srgbClr val="FCEDE4"/>
      </a:accent3>
      <a:accent4>
        <a:srgbClr val="3690FF"/>
      </a:accent4>
      <a:accent5>
        <a:srgbClr val="FFAE00"/>
      </a:accent5>
      <a:accent6>
        <a:srgbClr val="FF4B00"/>
      </a:accent6>
      <a:hlink>
        <a:srgbClr val="A3000B"/>
      </a:hlink>
      <a:folHlink>
        <a:srgbClr val="666666"/>
      </a:folHlink>
    </a:clrScheme>
    <a:fontScheme name="ユーザー定義 1">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12700">
          <a:solidFill>
            <a:schemeClr val="tx1">
              <a:lumMod val="75000"/>
              <a:lumOff val="25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noAutofit/>
      </a:bodyPr>
      <a:lstStyle>
        <a:defPPr algn="l">
          <a:defRPr kumimoji="1" sz="2400" dirty="0" smtClean="0"/>
        </a:defPPr>
      </a:lstStyle>
    </a:txDef>
  </a:objectDefaults>
  <a:extraClrSchemeLst/>
  <a:extLst>
    <a:ext uri="{05A4C25C-085E-4340-85A3-A5531E510DB2}">
      <thm15:themeFamily xmlns:thm15="http://schemas.microsoft.com/office/thememl/2012/main" name="プレゼンテーション1" id="{FE2F086E-370D-4494-A47E-7E1B2B774589}" vid="{D92E144B-3905-4CC3-A18C-0B6AA31E35D5}"/>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ef683064-e914-40cc-b246-2b5927a3a354}" enabled="1" method="Privileged" siteId="{a629ef32-67ba-47a6-8eb3-ec43935644fc}" removed="0"/>
</clbl:labelList>
</file>

<file path=docProps/app.xml><?xml version="1.0" encoding="utf-8"?>
<Properties xmlns="http://schemas.openxmlformats.org/officeDocument/2006/extended-properties" xmlns:vt="http://schemas.openxmlformats.org/officeDocument/2006/docPropsVTypes">
  <Template/>
  <TotalTime>0</TotalTime>
  <Words>1182</Words>
  <Application>Microsoft Office PowerPoint</Application>
  <PresentationFormat>ワイド画面</PresentationFormat>
  <Paragraphs>252</Paragraphs>
  <Slides>9</Slides>
  <Notes>2</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9</vt:i4>
      </vt:variant>
    </vt:vector>
  </HeadingPairs>
  <TitlesOfParts>
    <vt:vector size="15" baseType="lpstr">
      <vt:lpstr>BIZ UDPゴシック</vt:lpstr>
      <vt:lpstr>Meiryo UI</vt:lpstr>
      <vt:lpstr>メイリオ</vt:lpstr>
      <vt:lpstr>游ゴシック</vt:lpstr>
      <vt:lpstr>Arial</vt:lpstr>
      <vt:lpstr>3_Simple版</vt:lpstr>
      <vt:lpstr>チェックインシステム標準仕様書Ver1.0 【別紙6】OSS版機能構成概要</vt:lpstr>
      <vt:lpstr>OSS版機能構成概要 1.本資料の構成と凡例</vt:lpstr>
      <vt:lpstr>OSS版機能構成概要　2.住民向け機能概要 2-1. ログイン・アカウント登録</vt:lpstr>
      <vt:lpstr>OSS版機能構成概要　2.住民向け機能概要 2-2. チェックイン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2026-09-10T04:50:26Z</dcterms:created>
  <dcterms:modified xsi:type="dcterms:W3CDTF">2026-09-10T04:50:44Z</dcterms:modified>
</cp:coreProperties>
</file>