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1" r:id="rId1"/>
  </p:sldMasterIdLst>
  <p:notesMasterIdLst>
    <p:notesMasterId r:id="rId11"/>
  </p:notesMasterIdLst>
  <p:sldIdLst>
    <p:sldId id="2147482837" r:id="rId2"/>
    <p:sldId id="2147482852" r:id="rId3"/>
    <p:sldId id="2147482844" r:id="rId4"/>
    <p:sldId id="2147482849" r:id="rId5"/>
    <p:sldId id="876" r:id="rId6"/>
    <p:sldId id="2147482853" r:id="rId7"/>
    <p:sldId id="2147482843" r:id="rId8"/>
    <p:sldId id="2147482848" r:id="rId9"/>
    <p:sldId id="2147482846"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5F9A"/>
    <a:srgbClr val="D9D9D9"/>
    <a:srgbClr val="0D6EFD"/>
    <a:srgbClr val="F4F4F4"/>
    <a:srgbClr val="CCFFCC"/>
    <a:srgbClr val="F3ED03"/>
    <a:srgbClr val="008461"/>
    <a:srgbClr val="FEBE69"/>
    <a:srgbClr val="FFBF69"/>
    <a:srgbClr val="00AA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A813D7-62F5-43AB-97DF-132ACFF5078B}" v="2" dt="2026-03-25T07:29:57.15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33" autoAdjust="0"/>
    <p:restoredTop sz="94660"/>
  </p:normalViewPr>
  <p:slideViewPr>
    <p:cSldViewPr snapToGrid="0">
      <p:cViewPr varScale="1">
        <p:scale>
          <a:sx n="33" d="100"/>
          <a:sy n="33" d="100"/>
        </p:scale>
        <p:origin x="1176" y="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F81F9E-2C20-4008-8402-5D69E84331E5}" type="datetimeFigureOut">
              <a:rPr kumimoji="1" lang="ja-JP" altLang="en-US" smtClean="0"/>
              <a:t>2026/9/10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895672-26AB-407E-A67F-975C491BA6B9}" type="slidenum">
              <a:rPr kumimoji="1" lang="ja-JP" altLang="en-US" smtClean="0"/>
              <a:t>‹#›</a:t>
            </a:fld>
            <a:endParaRPr kumimoji="1" lang="ja-JP" altLang="en-US"/>
          </a:p>
        </p:txBody>
      </p:sp>
    </p:spTree>
    <p:extLst>
      <p:ext uri="{BB962C8B-B14F-4D97-AF65-F5344CB8AC3E}">
        <p14:creationId xmlns:p14="http://schemas.microsoft.com/office/powerpoint/2010/main" val="21124372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73BCF-C9E4-51CC-2CED-F2258B093B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C3E9AA-17C9-B769-D904-12F6695F594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DDF04C-D1D0-3AC5-53AE-0451E967164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E41B20E-0493-4220-876A-85052DD0C153}"/>
              </a:ext>
            </a:extLst>
          </p:cNvPr>
          <p:cNvSpPr>
            <a:spLocks noGrp="1"/>
          </p:cNvSpPr>
          <p:nvPr>
            <p:ph type="sldNum" sz="quarter" idx="5"/>
          </p:nvPr>
        </p:nvSpPr>
        <p:spPr/>
        <p:txBody>
          <a:bodyPr/>
          <a:lstStyle/>
          <a:p>
            <a:fld id="{4C895672-26AB-407E-A67F-975C491BA6B9}" type="slidenum">
              <a:rPr kumimoji="1" lang="ja-JP" altLang="en-US" smtClean="0"/>
              <a:t>2</a:t>
            </a:fld>
            <a:endParaRPr kumimoji="1" lang="ja-JP" altLang="en-US"/>
          </a:p>
        </p:txBody>
      </p:sp>
    </p:spTree>
    <p:extLst>
      <p:ext uri="{BB962C8B-B14F-4D97-AF65-F5344CB8AC3E}">
        <p14:creationId xmlns:p14="http://schemas.microsoft.com/office/powerpoint/2010/main" val="610689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BD965F-1EE5-B616-7EAD-5105932209D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E8D4AD7-98A3-2FD1-7496-133A491BB9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6EFB8D-2A5A-6511-B4F2-15183F1D15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2F22E8D-A8F1-6BB5-88E5-498A4F2DDAA1}"/>
              </a:ext>
            </a:extLst>
          </p:cNvPr>
          <p:cNvSpPr>
            <a:spLocks noGrp="1"/>
          </p:cNvSpPr>
          <p:nvPr>
            <p:ph type="sldNum" sz="quarter" idx="5"/>
          </p:nvPr>
        </p:nvSpPr>
        <p:spPr/>
        <p:txBody>
          <a:bodyPr/>
          <a:lstStyle/>
          <a:p>
            <a:fld id="{4C895672-26AB-407E-A67F-975C491BA6B9}" type="slidenum">
              <a:rPr kumimoji="1" lang="ja-JP" altLang="en-US" smtClean="0"/>
              <a:t>3</a:t>
            </a:fld>
            <a:endParaRPr kumimoji="1" lang="ja-JP" altLang="en-US"/>
          </a:p>
        </p:txBody>
      </p:sp>
    </p:spTree>
    <p:extLst>
      <p:ext uri="{BB962C8B-B14F-4D97-AF65-F5344CB8AC3E}">
        <p14:creationId xmlns:p14="http://schemas.microsoft.com/office/powerpoint/2010/main" val="3796292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68A51-D1D9-E6AF-2AC2-3CFEC9D586F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8A75B7-BAEA-A74C-1E50-CE52EB21835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9BDE54-9E8E-2449-0F65-B0B621EDBA8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71D66E5-92E2-B411-69C6-076725D95BAE}"/>
              </a:ext>
            </a:extLst>
          </p:cNvPr>
          <p:cNvSpPr>
            <a:spLocks noGrp="1"/>
          </p:cNvSpPr>
          <p:nvPr>
            <p:ph type="sldNum" sz="quarter" idx="5"/>
          </p:nvPr>
        </p:nvSpPr>
        <p:spPr/>
        <p:txBody>
          <a:bodyPr/>
          <a:lstStyle/>
          <a:p>
            <a:fld id="{4C895672-26AB-407E-A67F-975C491BA6B9}" type="slidenum">
              <a:rPr kumimoji="1" lang="ja-JP" altLang="en-US" smtClean="0"/>
              <a:t>4</a:t>
            </a:fld>
            <a:endParaRPr kumimoji="1" lang="ja-JP" altLang="en-US"/>
          </a:p>
        </p:txBody>
      </p:sp>
    </p:spTree>
    <p:extLst>
      <p:ext uri="{BB962C8B-B14F-4D97-AF65-F5344CB8AC3E}">
        <p14:creationId xmlns:p14="http://schemas.microsoft.com/office/powerpoint/2010/main" val="3515546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90A66-8111-1973-DB7F-C9ABF6938E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644156-0570-F985-0008-3673ABF6704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511965D-8908-415B-2FFE-7B480CFB2EE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2D16AD8-0EDA-682F-8E4B-119C56BE62E4}"/>
              </a:ext>
            </a:extLst>
          </p:cNvPr>
          <p:cNvSpPr>
            <a:spLocks noGrp="1"/>
          </p:cNvSpPr>
          <p:nvPr>
            <p:ph type="sldNum" sz="quarter" idx="5"/>
          </p:nvPr>
        </p:nvSpPr>
        <p:spPr/>
        <p:txBody>
          <a:bodyPr/>
          <a:lstStyle/>
          <a:p>
            <a:fld id="{4C895672-26AB-407E-A67F-975C491BA6B9}" type="slidenum">
              <a:rPr kumimoji="1" lang="ja-JP" altLang="en-US" smtClean="0"/>
              <a:t>5</a:t>
            </a:fld>
            <a:endParaRPr kumimoji="1" lang="ja-JP" altLang="en-US"/>
          </a:p>
        </p:txBody>
      </p:sp>
    </p:spTree>
    <p:extLst>
      <p:ext uri="{BB962C8B-B14F-4D97-AF65-F5344CB8AC3E}">
        <p14:creationId xmlns:p14="http://schemas.microsoft.com/office/powerpoint/2010/main" val="2590575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13FD9-A5BB-5570-22B2-2DB33BE3556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EA1C1C-387B-7676-B7AD-BDC0E10BAE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BA6D044-CAED-3898-5BDA-F1C8DFEAAC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AC37C62-C670-4BCF-7671-44C85B62272A}"/>
              </a:ext>
            </a:extLst>
          </p:cNvPr>
          <p:cNvSpPr>
            <a:spLocks noGrp="1"/>
          </p:cNvSpPr>
          <p:nvPr>
            <p:ph type="sldNum" sz="quarter" idx="5"/>
          </p:nvPr>
        </p:nvSpPr>
        <p:spPr/>
        <p:txBody>
          <a:bodyPr/>
          <a:lstStyle/>
          <a:p>
            <a:fld id="{4C895672-26AB-407E-A67F-975C491BA6B9}" type="slidenum">
              <a:rPr kumimoji="1" lang="ja-JP" altLang="en-US" smtClean="0"/>
              <a:t>6</a:t>
            </a:fld>
            <a:endParaRPr kumimoji="1" lang="ja-JP" altLang="en-US"/>
          </a:p>
        </p:txBody>
      </p:sp>
    </p:spTree>
    <p:extLst>
      <p:ext uri="{BB962C8B-B14F-4D97-AF65-F5344CB8AC3E}">
        <p14:creationId xmlns:p14="http://schemas.microsoft.com/office/powerpoint/2010/main" val="4132799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032D4-DD2C-F96E-2397-D1B5F3E257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61810C-4A31-777F-AEBC-2E0F4E660A8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587B9A1-A3BB-5DBC-024B-BCF04EDE2F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F031D5C-B0E0-7556-A97C-F5C57AEA9C53}"/>
              </a:ext>
            </a:extLst>
          </p:cNvPr>
          <p:cNvSpPr>
            <a:spLocks noGrp="1"/>
          </p:cNvSpPr>
          <p:nvPr>
            <p:ph type="sldNum" sz="quarter" idx="5"/>
          </p:nvPr>
        </p:nvSpPr>
        <p:spPr/>
        <p:txBody>
          <a:bodyPr/>
          <a:lstStyle/>
          <a:p>
            <a:fld id="{4C895672-26AB-407E-A67F-975C491BA6B9}" type="slidenum">
              <a:rPr kumimoji="1" lang="ja-JP" altLang="en-US" smtClean="0"/>
              <a:t>7</a:t>
            </a:fld>
            <a:endParaRPr kumimoji="1" lang="ja-JP" altLang="en-US"/>
          </a:p>
        </p:txBody>
      </p:sp>
    </p:spTree>
    <p:extLst>
      <p:ext uri="{BB962C8B-B14F-4D97-AF65-F5344CB8AC3E}">
        <p14:creationId xmlns:p14="http://schemas.microsoft.com/office/powerpoint/2010/main" val="1901678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34553-953B-0E57-9F02-2F10D5FBA5B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15FFB7-DEA8-5A02-166E-F6DF713007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CF94F9-4708-AD03-C07E-75B6E2A5D04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177094D-51DA-9493-A70B-DF9F4D74AA58}"/>
              </a:ext>
            </a:extLst>
          </p:cNvPr>
          <p:cNvSpPr>
            <a:spLocks noGrp="1"/>
          </p:cNvSpPr>
          <p:nvPr>
            <p:ph type="sldNum" sz="quarter" idx="5"/>
          </p:nvPr>
        </p:nvSpPr>
        <p:spPr/>
        <p:txBody>
          <a:bodyPr/>
          <a:lstStyle/>
          <a:p>
            <a:fld id="{4C895672-26AB-407E-A67F-975C491BA6B9}" type="slidenum">
              <a:rPr kumimoji="1" lang="ja-JP" altLang="en-US" smtClean="0"/>
              <a:t>8</a:t>
            </a:fld>
            <a:endParaRPr kumimoji="1" lang="ja-JP" altLang="en-US"/>
          </a:p>
        </p:txBody>
      </p:sp>
    </p:spTree>
    <p:extLst>
      <p:ext uri="{BB962C8B-B14F-4D97-AF65-F5344CB8AC3E}">
        <p14:creationId xmlns:p14="http://schemas.microsoft.com/office/powerpoint/2010/main" val="430239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B0685-5296-4FC5-C3BC-BF0A449DAA8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23B250D-1A50-58F0-CB09-7F0B9C77934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00DBAB-5D0B-1FDF-7F90-DDA4E727197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380F599-C26B-219E-C625-D4E987CC51D5}"/>
              </a:ext>
            </a:extLst>
          </p:cNvPr>
          <p:cNvSpPr>
            <a:spLocks noGrp="1"/>
          </p:cNvSpPr>
          <p:nvPr>
            <p:ph type="sldNum" sz="quarter" idx="5"/>
          </p:nvPr>
        </p:nvSpPr>
        <p:spPr/>
        <p:txBody>
          <a:bodyPr/>
          <a:lstStyle/>
          <a:p>
            <a:fld id="{4C895672-26AB-407E-A67F-975C491BA6B9}" type="slidenum">
              <a:rPr kumimoji="1" lang="ja-JP" altLang="en-US" smtClean="0"/>
              <a:t>9</a:t>
            </a:fld>
            <a:endParaRPr kumimoji="1" lang="ja-JP" altLang="en-US"/>
          </a:p>
        </p:txBody>
      </p:sp>
    </p:spTree>
    <p:extLst>
      <p:ext uri="{BB962C8B-B14F-4D97-AF65-F5344CB8AC3E}">
        <p14:creationId xmlns:p14="http://schemas.microsoft.com/office/powerpoint/2010/main" val="2835839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白紙">
    <p:spTree>
      <p:nvGrpSpPr>
        <p:cNvPr id="1" name=""/>
        <p:cNvGrpSpPr/>
        <p:nvPr/>
      </p:nvGrpSpPr>
      <p:grpSpPr>
        <a:xfrm>
          <a:off x="0" y="0"/>
          <a:ext cx="0" cy="0"/>
          <a:chOff x="0" y="0"/>
          <a:chExt cx="0" cy="0"/>
        </a:xfrm>
      </p:grpSpPr>
      <p:sp>
        <p:nvSpPr>
          <p:cNvPr id="5" name="スライド番号プレースホルダー 3">
            <a:extLst>
              <a:ext uri="{FF2B5EF4-FFF2-40B4-BE49-F238E27FC236}">
                <a16:creationId xmlns:a16="http://schemas.microsoft.com/office/drawing/2014/main" id="{8F1C238B-8E72-4A14-A860-6F19587AA749}"/>
              </a:ext>
            </a:extLst>
          </p:cNvPr>
          <p:cNvSpPr txBox="1">
            <a:spLocks/>
          </p:cNvSpPr>
          <p:nvPr userDrawn="1"/>
        </p:nvSpPr>
        <p:spPr>
          <a:xfrm>
            <a:off x="9185997" y="6517250"/>
            <a:ext cx="2743611" cy="288000"/>
          </a:xfrm>
          <a:prstGeom prst="rect">
            <a:avLst/>
          </a:prstGeom>
        </p:spPr>
        <p:txBody>
          <a:bodyPr vert="horz" lIns="60959" tIns="0" rIns="60959" bIns="0" rtlCol="0" anchor="ctr"/>
          <a:lstStyle>
            <a:defPPr>
              <a:defRPr lang="en-US"/>
            </a:defPPr>
            <a:lvl1pPr algn="r">
              <a:defRPr kumimoji="1" sz="1200" b="1" i="0">
                <a:solidFill>
                  <a:schemeClr val="tx1">
                    <a:tint val="75000"/>
                  </a:schemeClr>
                </a:solidFill>
                <a:latin typeface="Arial" panose="020B0604020202020204" pitchFamily="34" charset="0"/>
                <a:ea typeface="Meiryo" panose="020B0604030504040204" pitchFamily="34" charset="-128"/>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fld id="{B6F15528-21DE-4FAA-801E-634DDDAF4B2B}" type="slidenum">
              <a:rPr lang="en-US" altLang="ja-JP" sz="800" smtClean="0"/>
              <a:pPr lvl="0"/>
              <a:t>‹#›</a:t>
            </a:fld>
            <a:endParaRPr lang="ja-JP" altLang="en-US" sz="800"/>
          </a:p>
        </p:txBody>
      </p:sp>
    </p:spTree>
    <p:extLst>
      <p:ext uri="{BB962C8B-B14F-4D97-AF65-F5344CB8AC3E}">
        <p14:creationId xmlns:p14="http://schemas.microsoft.com/office/powerpoint/2010/main" val="1315232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6C69E0-A8D0-4943-8560-A6C6C4ADC26B}"/>
              </a:ext>
            </a:extLst>
          </p:cNvPr>
          <p:cNvSpPr>
            <a:spLocks noGrp="1"/>
          </p:cNvSpPr>
          <p:nvPr>
            <p:ph type="title"/>
          </p:nvPr>
        </p:nvSpPr>
        <p:spPr>
          <a:xfrm>
            <a:off x="264000" y="260648"/>
            <a:ext cx="9360000" cy="422365"/>
          </a:xfrm>
          <a:ln>
            <a:noFill/>
          </a:ln>
        </p:spPr>
        <p:txBody>
          <a:bodyPr tIns="108000" bIns="36000" anchor="t" anchorCtr="0">
            <a:noAutofit/>
          </a:bodyPr>
          <a:lstStyle>
            <a:lvl1pPr>
              <a:defRPr sz="3199" b="1">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330500F-4863-4E8B-A1D3-8F68241BDE8F}"/>
              </a:ext>
            </a:extLst>
          </p:cNvPr>
          <p:cNvSpPr>
            <a:spLocks noGrp="1"/>
          </p:cNvSpPr>
          <p:nvPr>
            <p:ph idx="1"/>
          </p:nvPr>
        </p:nvSpPr>
        <p:spPr>
          <a:xfrm>
            <a:off x="264000" y="836712"/>
            <a:ext cx="11664000" cy="5472000"/>
          </a:xfrm>
        </p:spPr>
        <p:txBody>
          <a:bodyPr tIns="72000">
            <a:normAutofit/>
          </a:bodyPr>
          <a:lstStyle>
            <a:lvl1pPr marL="0" indent="0">
              <a:buNone/>
              <a:defRPr sz="1867">
                <a:solidFill>
                  <a:schemeClr val="tx1">
                    <a:lumMod val="85000"/>
                    <a:lumOff val="15000"/>
                  </a:schemeClr>
                </a:solidFill>
                <a:latin typeface="メイリオ" panose="020B0604030504040204" pitchFamily="50" charset="-128"/>
                <a:ea typeface="メイリオ"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600">
                <a:latin typeface="Meiryo UI" panose="020B0604030504040204" pitchFamily="50" charset="-128"/>
                <a:ea typeface="Meiryo UI" panose="020B0604030504040204" pitchFamily="50" charset="-128"/>
              </a:defRPr>
            </a:lvl3pPr>
            <a:lvl4pPr>
              <a:defRPr sz="1400">
                <a:latin typeface="Meiryo UI" panose="020B0604030504040204" pitchFamily="50" charset="-128"/>
                <a:ea typeface="Meiryo UI" panose="020B0604030504040204" pitchFamily="50" charset="-128"/>
              </a:defRPr>
            </a:lvl4pPr>
            <a:lvl5pPr>
              <a:defRPr sz="1400">
                <a:latin typeface="Meiryo UI" panose="020B0604030504040204" pitchFamily="50" charset="-128"/>
                <a:ea typeface="Meiryo UI" panose="020B0604030504040204" pitchFamily="50" charset="-128"/>
              </a:defRPr>
            </a:lvl5pPr>
          </a:lstStyle>
          <a:p>
            <a:pPr lvl="0"/>
            <a:r>
              <a:rPr kumimoji="1" lang="ja-JP" altLang="en-US"/>
              <a:t>マスター テキストの書式設定</a:t>
            </a:r>
          </a:p>
        </p:txBody>
      </p:sp>
      <p:sp>
        <p:nvSpPr>
          <p:cNvPr id="10" name="スライド番号プレースホルダー 3">
            <a:extLst>
              <a:ext uri="{FF2B5EF4-FFF2-40B4-BE49-F238E27FC236}">
                <a16:creationId xmlns:a16="http://schemas.microsoft.com/office/drawing/2014/main" id="{C47405E2-5208-4433-9CF4-C9A538CA034D}"/>
              </a:ext>
            </a:extLst>
          </p:cNvPr>
          <p:cNvSpPr txBox="1">
            <a:spLocks/>
          </p:cNvSpPr>
          <p:nvPr userDrawn="1"/>
        </p:nvSpPr>
        <p:spPr>
          <a:xfrm>
            <a:off x="9185997" y="6517250"/>
            <a:ext cx="2743611" cy="288000"/>
          </a:xfrm>
          <a:prstGeom prst="rect">
            <a:avLst/>
          </a:prstGeom>
        </p:spPr>
        <p:txBody>
          <a:bodyPr vert="horz" lIns="60959" tIns="0" rIns="60959" bIns="0" rtlCol="0" anchor="ctr"/>
          <a:lstStyle>
            <a:defPPr>
              <a:defRPr lang="en-US"/>
            </a:defPPr>
            <a:lvl1pPr algn="r">
              <a:defRPr kumimoji="1" sz="1200" b="1" i="0">
                <a:solidFill>
                  <a:schemeClr val="tx1">
                    <a:tint val="75000"/>
                  </a:schemeClr>
                </a:solidFill>
                <a:latin typeface="Arial" panose="020B0604020202020204" pitchFamily="34" charset="0"/>
                <a:ea typeface="Meiryo" panose="020B0604030504040204" pitchFamily="34" charset="-128"/>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fld id="{B6F15528-21DE-4FAA-801E-634DDDAF4B2B}" type="slidenum">
              <a:rPr lang="en-US" altLang="ja-JP" sz="800" smtClean="0"/>
              <a:pPr lvl="0"/>
              <a:t>‹#›</a:t>
            </a:fld>
            <a:endParaRPr lang="ja-JP" altLang="en-US" sz="800"/>
          </a:p>
        </p:txBody>
      </p:sp>
      <p:sp>
        <p:nvSpPr>
          <p:cNvPr id="4" name="Line 7">
            <a:extLst>
              <a:ext uri="{FF2B5EF4-FFF2-40B4-BE49-F238E27FC236}">
                <a16:creationId xmlns:a16="http://schemas.microsoft.com/office/drawing/2014/main" id="{E5FB892B-DA40-C8F0-9986-8C2A1B133DA9}"/>
              </a:ext>
            </a:extLst>
          </p:cNvPr>
          <p:cNvSpPr>
            <a:spLocks noChangeShapeType="1"/>
          </p:cNvSpPr>
          <p:nvPr userDrawn="1"/>
        </p:nvSpPr>
        <p:spPr bwMode="auto">
          <a:xfrm>
            <a:off x="179400" y="6525344"/>
            <a:ext cx="11833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l" fontAlgn="auto">
              <a:spcBef>
                <a:spcPts val="0"/>
              </a:spcBef>
              <a:spcAft>
                <a:spcPts val="0"/>
              </a:spcAft>
            </a:pPr>
            <a:endParaRPr lang="ja-JP" altLang="en-US" sz="244" b="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18751134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976" y="74618"/>
            <a:ext cx="12034050" cy="470146"/>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78976" y="643812"/>
            <a:ext cx="12034050" cy="562097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11866156" y="6598770"/>
            <a:ext cx="325844" cy="259230"/>
          </a:xfrm>
          <a:prstGeom prst="rect">
            <a:avLst/>
          </a:prstGeom>
        </p:spPr>
        <p:txBody>
          <a:bodyPr vert="horz" lIns="0" tIns="0" rIns="0" bIns="0" rtlCol="0" anchor="ctr"/>
          <a:lstStyle>
            <a:lvl1pPr algn="ctr">
              <a:defRPr sz="726" b="0">
                <a:solidFill>
                  <a:schemeClr val="tx1"/>
                </a:solidFill>
              </a:defRPr>
            </a:lvl1pPr>
          </a:lstStyle>
          <a:p>
            <a:fld id="{EDDDFF17-CCD0-0246-9C1B-DF04A6E4DFD3}" type="slidenum">
              <a:rPr kumimoji="1" lang="ja-JP" altLang="en-US" smtClean="0"/>
              <a:pPr/>
              <a:t>‹#›</a:t>
            </a:fld>
            <a:endParaRPr kumimoji="1" lang="ja-JP" altLang="en-US"/>
          </a:p>
        </p:txBody>
      </p:sp>
    </p:spTree>
    <p:extLst>
      <p:ext uri="{BB962C8B-B14F-4D97-AF65-F5344CB8AC3E}">
        <p14:creationId xmlns:p14="http://schemas.microsoft.com/office/powerpoint/2010/main" val="652905079"/>
      </p:ext>
    </p:extLst>
  </p:cSld>
  <p:clrMap bg1="lt1" tx1="dk1" bg2="lt2" tx2="dk2" accent1="accent1" accent2="accent2" accent3="accent3" accent4="accent4" accent5="accent5" accent6="accent6" hlink="hlink" folHlink="folHlink"/>
  <p:sldLayoutIdLst>
    <p:sldLayoutId id="2147483675" r:id="rId1"/>
    <p:sldLayoutId id="2147483680" r:id="rId2"/>
  </p:sldLayoutIdLst>
  <p:txStyles>
    <p:titleStyle>
      <a:lvl1pPr algn="l" defTabSz="914406" rtl="0" eaLnBrk="1" latinLnBrk="0" hangingPunct="1">
        <a:lnSpc>
          <a:spcPct val="120000"/>
        </a:lnSpc>
        <a:spcBef>
          <a:spcPct val="0"/>
        </a:spcBef>
        <a:buNone/>
        <a:defRPr kumimoji="1" sz="2177" b="1" kern="1200">
          <a:solidFill>
            <a:schemeClr val="tx1"/>
          </a:solidFill>
          <a:latin typeface="+mj-lt"/>
          <a:ea typeface="+mj-ea"/>
          <a:cs typeface="+mj-cs"/>
        </a:defRPr>
      </a:lvl1pPr>
    </p:titleStyle>
    <p:bodyStyle>
      <a:lvl1pPr marL="228602" indent="-228602" algn="l" defTabSz="914406" rtl="0" eaLnBrk="1" latinLnBrk="0" hangingPunct="1">
        <a:lnSpc>
          <a:spcPct val="120000"/>
        </a:lnSpc>
        <a:spcBef>
          <a:spcPts val="1000"/>
        </a:spcBef>
        <a:buFont typeface="Arial" panose="020B0604020202020204" pitchFamily="34" charset="0"/>
        <a:buChar char="•"/>
        <a:defRPr kumimoji="1" sz="1633" kern="1200">
          <a:solidFill>
            <a:schemeClr val="tx1"/>
          </a:solidFill>
          <a:latin typeface="+mn-lt"/>
          <a:ea typeface="+mn-ea"/>
          <a:cs typeface="+mn-cs"/>
        </a:defRPr>
      </a:lvl1pPr>
      <a:lvl2pPr marL="685804" indent="-228602" algn="l" defTabSz="914406" rtl="0" eaLnBrk="1" latinLnBrk="0" hangingPunct="1">
        <a:lnSpc>
          <a:spcPct val="120000"/>
        </a:lnSpc>
        <a:spcBef>
          <a:spcPts val="500"/>
        </a:spcBef>
        <a:buFont typeface="Arial" panose="020B0604020202020204" pitchFamily="34" charset="0"/>
        <a:buChar char="•"/>
        <a:defRPr kumimoji="1" sz="1452" kern="1200">
          <a:solidFill>
            <a:schemeClr val="tx1"/>
          </a:solidFill>
          <a:latin typeface="+mn-lt"/>
          <a:ea typeface="+mn-ea"/>
          <a:cs typeface="+mn-cs"/>
        </a:defRPr>
      </a:lvl2pPr>
      <a:lvl3pPr marL="1143008" indent="-228602" algn="l" defTabSz="914406" rtl="0" eaLnBrk="1" latinLnBrk="0" hangingPunct="1">
        <a:lnSpc>
          <a:spcPct val="120000"/>
        </a:lnSpc>
        <a:spcBef>
          <a:spcPts val="500"/>
        </a:spcBef>
        <a:buFont typeface="Arial" panose="020B0604020202020204" pitchFamily="34" charset="0"/>
        <a:buChar char="•"/>
        <a:defRPr kumimoji="1" sz="1270" kern="1200">
          <a:solidFill>
            <a:schemeClr val="tx1"/>
          </a:solidFill>
          <a:latin typeface="+mn-lt"/>
          <a:ea typeface="+mn-ea"/>
          <a:cs typeface="+mn-cs"/>
        </a:defRPr>
      </a:lvl3pPr>
      <a:lvl4pPr marL="1600210" indent="-228602" algn="l" defTabSz="914406" rtl="0" eaLnBrk="1" latinLnBrk="0" hangingPunct="1">
        <a:lnSpc>
          <a:spcPct val="120000"/>
        </a:lnSpc>
        <a:spcBef>
          <a:spcPts val="500"/>
        </a:spcBef>
        <a:buFont typeface="Arial" panose="020B0604020202020204" pitchFamily="34" charset="0"/>
        <a:buChar char="•"/>
        <a:defRPr kumimoji="1" sz="1089" kern="1200">
          <a:solidFill>
            <a:schemeClr val="tx1"/>
          </a:solidFill>
          <a:latin typeface="+mn-lt"/>
          <a:ea typeface="+mn-ea"/>
          <a:cs typeface="+mn-cs"/>
        </a:defRPr>
      </a:lvl4pPr>
      <a:lvl5pPr marL="2057413" indent="-228602" algn="l" defTabSz="914406" rtl="0" eaLnBrk="1" latinLnBrk="0" hangingPunct="1">
        <a:lnSpc>
          <a:spcPct val="120000"/>
        </a:lnSpc>
        <a:spcBef>
          <a:spcPts val="500"/>
        </a:spcBef>
        <a:buFont typeface="Arial" panose="020B0604020202020204" pitchFamily="34" charset="0"/>
        <a:buChar char="•"/>
        <a:defRPr kumimoji="1" sz="1089" kern="1200">
          <a:solidFill>
            <a:schemeClr val="tx1"/>
          </a:solidFill>
          <a:latin typeface="+mn-lt"/>
          <a:ea typeface="+mn-ea"/>
          <a:cs typeface="+mn-cs"/>
        </a:defRPr>
      </a:lvl5pPr>
      <a:lvl6pPr marL="2514617"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19"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23"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25"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6" rtl="0" eaLnBrk="1" latinLnBrk="0" hangingPunct="1">
        <a:defRPr kumimoji="1" sz="1800" kern="1200">
          <a:solidFill>
            <a:schemeClr val="tx1"/>
          </a:solidFill>
          <a:latin typeface="+mn-lt"/>
          <a:ea typeface="+mn-ea"/>
          <a:cs typeface="+mn-cs"/>
        </a:defRPr>
      </a:lvl1pPr>
      <a:lvl2pPr marL="457203" algn="l" defTabSz="914406" rtl="0" eaLnBrk="1" latinLnBrk="0" hangingPunct="1">
        <a:defRPr kumimoji="1" sz="1800" kern="1200">
          <a:solidFill>
            <a:schemeClr val="tx1"/>
          </a:solidFill>
          <a:latin typeface="+mn-lt"/>
          <a:ea typeface="+mn-ea"/>
          <a:cs typeface="+mn-cs"/>
        </a:defRPr>
      </a:lvl2pPr>
      <a:lvl3pPr marL="914406" algn="l" defTabSz="914406" rtl="0" eaLnBrk="1" latinLnBrk="0" hangingPunct="1">
        <a:defRPr kumimoji="1" sz="1800" kern="1200">
          <a:solidFill>
            <a:schemeClr val="tx1"/>
          </a:solidFill>
          <a:latin typeface="+mn-lt"/>
          <a:ea typeface="+mn-ea"/>
          <a:cs typeface="+mn-cs"/>
        </a:defRPr>
      </a:lvl3pPr>
      <a:lvl4pPr marL="1371609" algn="l" defTabSz="914406" rtl="0" eaLnBrk="1" latinLnBrk="0" hangingPunct="1">
        <a:defRPr kumimoji="1" sz="1800" kern="1200">
          <a:solidFill>
            <a:schemeClr val="tx1"/>
          </a:solidFill>
          <a:latin typeface="+mn-lt"/>
          <a:ea typeface="+mn-ea"/>
          <a:cs typeface="+mn-cs"/>
        </a:defRPr>
      </a:lvl4pPr>
      <a:lvl5pPr marL="1828812" algn="l" defTabSz="914406" rtl="0" eaLnBrk="1" latinLnBrk="0" hangingPunct="1">
        <a:defRPr kumimoji="1" sz="1800" kern="1200">
          <a:solidFill>
            <a:schemeClr val="tx1"/>
          </a:solidFill>
          <a:latin typeface="+mn-lt"/>
          <a:ea typeface="+mn-ea"/>
          <a:cs typeface="+mn-cs"/>
        </a:defRPr>
      </a:lvl5pPr>
      <a:lvl6pPr marL="2286015" algn="l" defTabSz="914406" rtl="0" eaLnBrk="1" latinLnBrk="0" hangingPunct="1">
        <a:defRPr kumimoji="1" sz="1800" kern="1200">
          <a:solidFill>
            <a:schemeClr val="tx1"/>
          </a:solidFill>
          <a:latin typeface="+mn-lt"/>
          <a:ea typeface="+mn-ea"/>
          <a:cs typeface="+mn-cs"/>
        </a:defRPr>
      </a:lvl6pPr>
      <a:lvl7pPr marL="2743218" algn="l" defTabSz="914406" rtl="0" eaLnBrk="1" latinLnBrk="0" hangingPunct="1">
        <a:defRPr kumimoji="1" sz="1800" kern="1200">
          <a:solidFill>
            <a:schemeClr val="tx1"/>
          </a:solidFill>
          <a:latin typeface="+mn-lt"/>
          <a:ea typeface="+mn-ea"/>
          <a:cs typeface="+mn-cs"/>
        </a:defRPr>
      </a:lvl7pPr>
      <a:lvl8pPr marL="3200421" algn="l" defTabSz="914406" rtl="0" eaLnBrk="1" latinLnBrk="0" hangingPunct="1">
        <a:defRPr kumimoji="1" sz="1800" kern="1200">
          <a:solidFill>
            <a:schemeClr val="tx1"/>
          </a:solidFill>
          <a:latin typeface="+mn-lt"/>
          <a:ea typeface="+mn-ea"/>
          <a:cs typeface="+mn-cs"/>
        </a:defRPr>
      </a:lvl8pPr>
      <a:lvl9pPr marL="3657624" algn="l" defTabSz="914406"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81">
          <p15:clr>
            <a:srgbClr val="F26B43"/>
          </p15:clr>
        </p15:guide>
        <p15:guide id="2" pos="336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29.png"/><Relationship Id="rId3" Type="http://schemas.openxmlformats.org/officeDocument/2006/relationships/image" Target="../media/image10.png"/><Relationship Id="rId7" Type="http://schemas.openxmlformats.org/officeDocument/2006/relationships/image" Target="../media/image26.png"/><Relationship Id="rId12"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16.png"/><Relationship Id="rId5" Type="http://schemas.openxmlformats.org/officeDocument/2006/relationships/image" Target="../media/image24.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4.png"/><Relationship Id="rId14"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2.png"/><Relationship Id="rId12"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image" Target="../media/image12.png"/><Relationship Id="rId15" Type="http://schemas.openxmlformats.org/officeDocument/2006/relationships/image" Target="../media/image38.png"/><Relationship Id="rId10" Type="http://schemas.openxmlformats.org/officeDocument/2006/relationships/image" Target="../media/image26.png"/><Relationship Id="rId4" Type="http://schemas.openxmlformats.org/officeDocument/2006/relationships/image" Target="../media/image15.png"/><Relationship Id="rId9" Type="http://schemas.openxmlformats.org/officeDocument/2006/relationships/image" Target="../media/image34.png"/><Relationship Id="rId14"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5.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6E40927-2DE7-16C7-9982-3A28FF77F6C4}"/>
              </a:ext>
            </a:extLst>
          </p:cNvPr>
          <p:cNvSpPr>
            <a:spLocks noGrp="1"/>
          </p:cNvSpPr>
          <p:nvPr>
            <p:ph type="title"/>
          </p:nvPr>
        </p:nvSpPr>
        <p:spPr>
          <a:xfrm>
            <a:off x="263999" y="260648"/>
            <a:ext cx="10087911" cy="499349"/>
          </a:xfrm>
        </p:spPr>
        <p:txBody>
          <a:bodyPr wrap="square">
            <a:spAutoFit/>
          </a:bodyPr>
          <a:lstStyle/>
          <a:p>
            <a:r>
              <a:rPr lang="ja-JP" altLang="en-US" sz="2000" dirty="0">
                <a:latin typeface="+mj-lt"/>
              </a:rPr>
              <a:t>チェックインシステム標準仕様書</a:t>
            </a:r>
            <a:r>
              <a:rPr lang="en-US" altLang="ja-JP" sz="2000" dirty="0">
                <a:latin typeface="+mj-lt"/>
              </a:rPr>
              <a:t>Ver1.0 【</a:t>
            </a:r>
            <a:r>
              <a:rPr lang="ja-JP" altLang="en-US" sz="2000" dirty="0">
                <a:latin typeface="+mj-lt"/>
              </a:rPr>
              <a:t>別紙５</a:t>
            </a:r>
            <a:r>
              <a:rPr lang="en-US" altLang="ja-JP" sz="2000" dirty="0">
                <a:latin typeface="+mj-lt"/>
              </a:rPr>
              <a:t>】</a:t>
            </a:r>
            <a:r>
              <a:rPr lang="ja-JP" altLang="en-US" sz="2000" dirty="0">
                <a:latin typeface="+mj-lt"/>
              </a:rPr>
              <a:t>システム動作フロー</a:t>
            </a:r>
            <a:endParaRPr kumimoji="1" lang="ja-JP" altLang="en-US" sz="2000" dirty="0">
              <a:latin typeface="+mj-lt"/>
            </a:endParaRPr>
          </a:p>
        </p:txBody>
      </p:sp>
      <p:sp>
        <p:nvSpPr>
          <p:cNvPr id="5" name="テキスト ボックス 4">
            <a:extLst>
              <a:ext uri="{FF2B5EF4-FFF2-40B4-BE49-F238E27FC236}">
                <a16:creationId xmlns:a16="http://schemas.microsoft.com/office/drawing/2014/main" id="{B946E210-8679-014C-077F-4336D2939E38}"/>
              </a:ext>
            </a:extLst>
          </p:cNvPr>
          <p:cNvSpPr txBox="1"/>
          <p:nvPr/>
        </p:nvSpPr>
        <p:spPr>
          <a:xfrm>
            <a:off x="538645" y="1808847"/>
            <a:ext cx="4788000" cy="4006610"/>
          </a:xfrm>
          <a:prstGeom prst="rect">
            <a:avLst/>
          </a:prstGeom>
          <a:noFill/>
          <a:ln>
            <a:noFill/>
          </a:ln>
        </p:spPr>
        <p:txBody>
          <a:bodyPr wrap="square" lIns="91440" tIns="45720" rIns="91440" bIns="45720" rtlCol="0" anchor="t">
            <a:spAutoFit/>
          </a:bodyPr>
          <a:lstStyle/>
          <a:p>
            <a:pPr marL="285750" lvl="0" indent="-285750" defTabSz="355600">
              <a:lnSpc>
                <a:spcPct val="120000"/>
              </a:lnSpc>
              <a:spcAft>
                <a:spcPts val="1200"/>
              </a:spcAft>
              <a:buFont typeface="Arial" panose="020B0604020202020204" pitchFamily="34" charset="0"/>
              <a:buChar char="•"/>
              <a:defRPr/>
            </a:pPr>
            <a:r>
              <a:rPr lang="ja-JP" altLang="en-US" dirty="0">
                <a:solidFill>
                  <a:srgbClr val="000000"/>
                </a:solidFill>
              </a:rPr>
              <a:t>本仕様書は、ユースケースおよび機能要件で示した内容を補完するために、チェックインシステムと外部連携システムの動作を示し、自治体及び事業者の共通理解を促すことを目的としています。</a:t>
            </a:r>
            <a:endParaRPr lang="en-US" altLang="ja-JP" dirty="0">
              <a:solidFill>
                <a:srgbClr val="000000"/>
              </a:solidFill>
            </a:endParaRPr>
          </a:p>
          <a:p>
            <a:pPr marL="285750" indent="-285750" defTabSz="355600">
              <a:lnSpc>
                <a:spcPct val="120000"/>
              </a:lnSpc>
              <a:spcAft>
                <a:spcPts val="1200"/>
              </a:spcAft>
              <a:buFont typeface="Arial" panose="020B0604020202020204" pitchFamily="34" charset="0"/>
              <a:buChar char="•"/>
              <a:defRPr/>
            </a:pPr>
            <a:r>
              <a:rPr lang="ja-JP" altLang="en-US" dirty="0">
                <a:solidFill>
                  <a:srgbClr val="000000"/>
                </a:solidFill>
              </a:rPr>
              <a:t>業務プロセスや外部連携システムの整備状況等に応じて、追加・削除・詳細化することを想定しています。</a:t>
            </a:r>
            <a:endParaRPr lang="en-US" altLang="ja-JP" dirty="0">
              <a:solidFill>
                <a:srgbClr val="000000"/>
              </a:solidFill>
            </a:endParaRPr>
          </a:p>
          <a:p>
            <a:pPr marL="285750" indent="-285750" defTabSz="355600">
              <a:lnSpc>
                <a:spcPct val="120000"/>
              </a:lnSpc>
              <a:spcAft>
                <a:spcPts val="1200"/>
              </a:spcAft>
              <a:buFont typeface="Arial" panose="020B0604020202020204" pitchFamily="34" charset="0"/>
              <a:buChar char="•"/>
              <a:defRPr/>
            </a:pPr>
            <a:r>
              <a:rPr lang="ja-JP" altLang="en-US" dirty="0">
                <a:solidFill>
                  <a:srgbClr val="000000"/>
                </a:solidFill>
                <a:latin typeface="BIZ UDPゴシック" panose="020B0400000000000000" pitchFamily="50" charset="-128"/>
                <a:ea typeface="BIZ UDPゴシック" panose="020B0400000000000000" pitchFamily="50" charset="-128"/>
              </a:rPr>
              <a:t>自団体の業務要件およびシステム要件に応じて本仕様書の内容を適宜ローカライズしてご活用ください。</a:t>
            </a:r>
          </a:p>
        </p:txBody>
      </p:sp>
      <p:sp>
        <p:nvSpPr>
          <p:cNvPr id="8" name="テキスト ボックス 7">
            <a:extLst>
              <a:ext uri="{FF2B5EF4-FFF2-40B4-BE49-F238E27FC236}">
                <a16:creationId xmlns:a16="http://schemas.microsoft.com/office/drawing/2014/main" id="{CBE5321A-D9BB-378C-FF0D-5807CA83F0DA}"/>
              </a:ext>
            </a:extLst>
          </p:cNvPr>
          <p:cNvSpPr txBox="1"/>
          <p:nvPr/>
        </p:nvSpPr>
        <p:spPr>
          <a:xfrm>
            <a:off x="538645" y="1330894"/>
            <a:ext cx="2618042" cy="369332"/>
          </a:xfrm>
          <a:prstGeom prst="rect">
            <a:avLst/>
          </a:prstGeom>
          <a:noFill/>
          <a:ln>
            <a:noFill/>
          </a:ln>
        </p:spPr>
        <p:txBody>
          <a:bodyPr wrap="square" rtlCol="0">
            <a:spAutoFit/>
          </a:bodyPr>
          <a:lstStyle/>
          <a:p>
            <a:pPr lvl="0">
              <a:defRPr/>
            </a:pPr>
            <a:r>
              <a:rPr lang="ja-JP" altLang="en-US" dirty="0">
                <a:solidFill>
                  <a:srgbClr val="000000"/>
                </a:solidFill>
              </a:rPr>
              <a:t>本仕様書の位置付け</a:t>
            </a:r>
          </a:p>
        </p:txBody>
      </p:sp>
      <p:cxnSp>
        <p:nvCxnSpPr>
          <p:cNvPr id="11" name="直線コネクタ 10">
            <a:extLst>
              <a:ext uri="{FF2B5EF4-FFF2-40B4-BE49-F238E27FC236}">
                <a16:creationId xmlns:a16="http://schemas.microsoft.com/office/drawing/2014/main" id="{11059F85-2B28-A0E3-26A9-EEA9753A69D7}"/>
              </a:ext>
            </a:extLst>
          </p:cNvPr>
          <p:cNvCxnSpPr>
            <a:cxnSpLocks/>
          </p:cNvCxnSpPr>
          <p:nvPr/>
        </p:nvCxnSpPr>
        <p:spPr>
          <a:xfrm>
            <a:off x="538645" y="1754536"/>
            <a:ext cx="478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E9127147-1AE5-9BC7-85E4-0351D9902E49}"/>
              </a:ext>
            </a:extLst>
          </p:cNvPr>
          <p:cNvSpPr txBox="1"/>
          <p:nvPr/>
        </p:nvSpPr>
        <p:spPr>
          <a:xfrm>
            <a:off x="6037355" y="1808847"/>
            <a:ext cx="5616000" cy="1365246"/>
          </a:xfrm>
          <a:prstGeom prst="rect">
            <a:avLst/>
          </a:prstGeom>
          <a:noFill/>
          <a:ln>
            <a:noFill/>
          </a:ln>
        </p:spPr>
        <p:txBody>
          <a:bodyPr wrap="square" rtlCol="0">
            <a:spAutoFit/>
          </a:bodyPr>
          <a:lstStyle>
            <a:defPPr>
              <a:defRPr lang="en-US"/>
            </a:defPPr>
            <a:lvl1pPr lvl="0" defTabSz="355600">
              <a:defRPr>
                <a:solidFill>
                  <a:srgbClr val="000000"/>
                </a:solidFill>
              </a:defRPr>
            </a:lvl1pPr>
          </a:lstStyle>
          <a:p>
            <a:pPr marL="400050" lvl="1" indent="-400050">
              <a:lnSpc>
                <a:spcPct val="120000"/>
              </a:lnSpc>
              <a:spcAft>
                <a:spcPts val="1200"/>
              </a:spcAft>
              <a:buFont typeface="+mj-lt"/>
              <a:buAutoNum type="arabicPeriod"/>
              <a:tabLst>
                <a:tab pos="2955925" algn="l"/>
                <a:tab pos="3313113" algn="l"/>
              </a:tabLst>
            </a:pPr>
            <a:r>
              <a:rPr lang="ja-JP" altLang="en-US" dirty="0">
                <a:latin typeface="Noto Sans JP"/>
              </a:rPr>
              <a:t>住民向け機能のシステム動作フロー　</a:t>
            </a:r>
            <a:r>
              <a:rPr lang="en-US" altLang="ja-JP" dirty="0">
                <a:latin typeface="Noto Sans JP"/>
              </a:rPr>
              <a:t>…</a:t>
            </a:r>
            <a:r>
              <a:rPr lang="ja-JP" altLang="en-US" dirty="0">
                <a:latin typeface="Noto Sans JP"/>
              </a:rPr>
              <a:t>　</a:t>
            </a:r>
            <a:r>
              <a:rPr lang="en-US" altLang="ja-JP" dirty="0">
                <a:latin typeface="Noto Sans JP"/>
              </a:rPr>
              <a:t>p.2</a:t>
            </a:r>
            <a:endParaRPr lang="en-US" altLang="ja-JP" dirty="0">
              <a:highlight>
                <a:srgbClr val="00FF00"/>
              </a:highlight>
              <a:latin typeface="Noto Sans JP"/>
            </a:endParaRPr>
          </a:p>
          <a:p>
            <a:pPr marL="400050" lvl="1" indent="-400050">
              <a:lnSpc>
                <a:spcPct val="120000"/>
              </a:lnSpc>
              <a:spcAft>
                <a:spcPts val="1200"/>
              </a:spcAft>
              <a:buFont typeface="+mj-lt"/>
              <a:buAutoNum type="arabicPeriod"/>
              <a:tabLst>
                <a:tab pos="2955925" algn="l"/>
                <a:tab pos="3313113" algn="l"/>
              </a:tabLst>
            </a:pPr>
            <a:r>
              <a:rPr lang="ja-JP" altLang="en-US" dirty="0">
                <a:latin typeface="Noto Sans JP"/>
              </a:rPr>
              <a:t>職員向け機能のシステム動作フロー　</a:t>
            </a:r>
            <a:r>
              <a:rPr lang="en-US" altLang="ja-JP" dirty="0">
                <a:latin typeface="Noto Sans JP"/>
              </a:rPr>
              <a:t>…</a:t>
            </a:r>
            <a:r>
              <a:rPr lang="ja-JP" altLang="en-US" dirty="0">
                <a:latin typeface="Noto Sans JP"/>
              </a:rPr>
              <a:t>　</a:t>
            </a:r>
            <a:r>
              <a:rPr lang="en-US" altLang="ja-JP" dirty="0">
                <a:latin typeface="Noto Sans JP"/>
              </a:rPr>
              <a:t>p.5</a:t>
            </a:r>
          </a:p>
          <a:p>
            <a:pPr marL="400050" lvl="1" indent="-400050">
              <a:lnSpc>
                <a:spcPct val="120000"/>
              </a:lnSpc>
              <a:spcAft>
                <a:spcPts val="1200"/>
              </a:spcAft>
              <a:buFont typeface="+mj-lt"/>
              <a:buAutoNum type="arabicPeriod"/>
              <a:tabLst>
                <a:tab pos="2955925" algn="l"/>
                <a:tab pos="3313113" algn="l"/>
              </a:tabLst>
            </a:pPr>
            <a:r>
              <a:rPr lang="ja-JP" altLang="en-US" dirty="0">
                <a:latin typeface="Noto Sans JP"/>
              </a:rPr>
              <a:t>外部連携機能のシステム動作フロー　</a:t>
            </a:r>
            <a:r>
              <a:rPr lang="en-US" altLang="ja-JP" dirty="0">
                <a:latin typeface="Noto Sans JP"/>
              </a:rPr>
              <a:t>…</a:t>
            </a:r>
            <a:r>
              <a:rPr lang="ja-JP" altLang="en-US" dirty="0">
                <a:latin typeface="Noto Sans JP"/>
              </a:rPr>
              <a:t>　</a:t>
            </a:r>
            <a:r>
              <a:rPr lang="en-US" altLang="ja-JP" dirty="0">
                <a:latin typeface="Noto Sans JP"/>
              </a:rPr>
              <a:t>p.8</a:t>
            </a:r>
            <a:endParaRPr lang="ja-JP" altLang="en-US" dirty="0"/>
          </a:p>
        </p:txBody>
      </p:sp>
      <p:sp>
        <p:nvSpPr>
          <p:cNvPr id="9" name="テキスト ボックス 8">
            <a:extLst>
              <a:ext uri="{FF2B5EF4-FFF2-40B4-BE49-F238E27FC236}">
                <a16:creationId xmlns:a16="http://schemas.microsoft.com/office/drawing/2014/main" id="{2F0D9415-F031-5AE0-213B-C774C5940A76}"/>
              </a:ext>
            </a:extLst>
          </p:cNvPr>
          <p:cNvSpPr txBox="1"/>
          <p:nvPr/>
        </p:nvSpPr>
        <p:spPr>
          <a:xfrm>
            <a:off x="6037355" y="1330894"/>
            <a:ext cx="2995421" cy="369332"/>
          </a:xfrm>
          <a:prstGeom prst="rect">
            <a:avLst/>
          </a:prstGeom>
          <a:noFill/>
          <a:ln>
            <a:noFill/>
          </a:ln>
        </p:spPr>
        <p:txBody>
          <a:bodyPr wrap="square" rtlCol="0">
            <a:spAutoFit/>
          </a:bodyPr>
          <a:lstStyle/>
          <a:p>
            <a:pPr lvl="0">
              <a:defRPr/>
            </a:pPr>
            <a:r>
              <a:rPr lang="ja-JP" altLang="en-US" dirty="0">
                <a:solidFill>
                  <a:srgbClr val="000000"/>
                </a:solidFill>
              </a:rPr>
              <a:t>目次</a:t>
            </a:r>
            <a:endParaRPr lang="en-US" altLang="ja-JP" dirty="0"/>
          </a:p>
        </p:txBody>
      </p:sp>
      <p:cxnSp>
        <p:nvCxnSpPr>
          <p:cNvPr id="12" name="直線コネクタ 11">
            <a:extLst>
              <a:ext uri="{FF2B5EF4-FFF2-40B4-BE49-F238E27FC236}">
                <a16:creationId xmlns:a16="http://schemas.microsoft.com/office/drawing/2014/main" id="{EB6E03B2-EE13-0C05-1178-6E1ABC1E257A}"/>
              </a:ext>
            </a:extLst>
          </p:cNvPr>
          <p:cNvCxnSpPr>
            <a:cxnSpLocks/>
          </p:cNvCxnSpPr>
          <p:nvPr/>
        </p:nvCxnSpPr>
        <p:spPr>
          <a:xfrm>
            <a:off x="6037355" y="1754536"/>
            <a:ext cx="5616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849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F03B1-AA99-B502-87FC-B0B7BA8D12E9}"/>
            </a:ext>
          </a:extLst>
        </p:cNvPr>
        <p:cNvGrpSpPr/>
        <p:nvPr/>
      </p:nvGrpSpPr>
      <p:grpSpPr>
        <a:xfrm>
          <a:off x="0" y="0"/>
          <a:ext cx="0" cy="0"/>
          <a:chOff x="0" y="0"/>
          <a:chExt cx="0" cy="0"/>
        </a:xfrm>
      </p:grpSpPr>
      <p:sp>
        <p:nvSpPr>
          <p:cNvPr id="55" name="四角形: 角を丸くする 54">
            <a:extLst>
              <a:ext uri="{FF2B5EF4-FFF2-40B4-BE49-F238E27FC236}">
                <a16:creationId xmlns:a16="http://schemas.microsoft.com/office/drawing/2014/main" id="{DB615955-4CBC-9422-A1A9-5CF8E949BDCA}"/>
              </a:ext>
            </a:extLst>
          </p:cNvPr>
          <p:cNvSpPr/>
          <p:nvPr/>
        </p:nvSpPr>
        <p:spPr>
          <a:xfrm>
            <a:off x="8767454"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ログイン</a:t>
            </a:r>
            <a:endParaRPr kumimoji="1" lang="ja-JP" altLang="en-US" sz="1200" dirty="0">
              <a:solidFill>
                <a:schemeClr val="tx1"/>
              </a:solidFill>
            </a:endParaRPr>
          </a:p>
        </p:txBody>
      </p:sp>
      <p:sp>
        <p:nvSpPr>
          <p:cNvPr id="56" name="正方形/長方形 55">
            <a:extLst>
              <a:ext uri="{FF2B5EF4-FFF2-40B4-BE49-F238E27FC236}">
                <a16:creationId xmlns:a16="http://schemas.microsoft.com/office/drawing/2014/main" id="{84B2982B-01FC-0B4A-FB52-55D68496658B}"/>
              </a:ext>
            </a:extLst>
          </p:cNvPr>
          <p:cNvSpPr/>
          <p:nvPr/>
        </p:nvSpPr>
        <p:spPr>
          <a:xfrm>
            <a:off x="8767454"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住民向け機能にログイン。</a:t>
            </a:r>
          </a:p>
        </p:txBody>
      </p:sp>
      <p:sp>
        <p:nvSpPr>
          <p:cNvPr id="25" name="四角形: 角を丸くする 24">
            <a:extLst>
              <a:ext uri="{FF2B5EF4-FFF2-40B4-BE49-F238E27FC236}">
                <a16:creationId xmlns:a16="http://schemas.microsoft.com/office/drawing/2014/main" id="{09E72A82-7AEF-8060-C92E-6A89315DBE67}"/>
              </a:ext>
            </a:extLst>
          </p:cNvPr>
          <p:cNvSpPr/>
          <p:nvPr/>
        </p:nvSpPr>
        <p:spPr>
          <a:xfrm>
            <a:off x="5084712"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住民アカウント登録</a:t>
            </a:r>
          </a:p>
        </p:txBody>
      </p:sp>
      <p:sp>
        <p:nvSpPr>
          <p:cNvPr id="26" name="正方形/長方形 25">
            <a:extLst>
              <a:ext uri="{FF2B5EF4-FFF2-40B4-BE49-F238E27FC236}">
                <a16:creationId xmlns:a16="http://schemas.microsoft.com/office/drawing/2014/main" id="{C5C5701A-F8F2-92FE-A4ED-3AA36A597547}"/>
              </a:ext>
            </a:extLst>
          </p:cNvPr>
          <p:cNvSpPr/>
          <p:nvPr/>
        </p:nvSpPr>
        <p:spPr>
          <a:xfrm>
            <a:off x="5084712"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住民アカウントの登録を</a:t>
            </a:r>
            <a:endParaRPr kumimoji="1" lang="en-US" altLang="ja-JP" sz="1200" dirty="0">
              <a:solidFill>
                <a:schemeClr val="tx1"/>
              </a:solidFill>
            </a:endParaRPr>
          </a:p>
          <a:p>
            <a:r>
              <a:rPr kumimoji="1" lang="ja-JP" altLang="en-US" sz="1200" dirty="0">
                <a:solidFill>
                  <a:schemeClr val="tx1"/>
                </a:solidFill>
              </a:rPr>
              <a:t>行う。</a:t>
            </a:r>
          </a:p>
        </p:txBody>
      </p:sp>
      <p:sp>
        <p:nvSpPr>
          <p:cNvPr id="5" name="四角形: 角を丸くする 4">
            <a:extLst>
              <a:ext uri="{FF2B5EF4-FFF2-40B4-BE49-F238E27FC236}">
                <a16:creationId xmlns:a16="http://schemas.microsoft.com/office/drawing/2014/main" id="{27DA8740-8ABB-4997-F5B7-08E2EC35E89C}"/>
              </a:ext>
            </a:extLst>
          </p:cNvPr>
          <p:cNvSpPr/>
          <p:nvPr/>
        </p:nvSpPr>
        <p:spPr>
          <a:xfrm>
            <a:off x="1401970" y="1114027"/>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チェックイン用</a:t>
            </a:r>
            <a:endParaRPr kumimoji="1" lang="en-US" altLang="ja-JP" sz="1200" dirty="0">
              <a:solidFill>
                <a:schemeClr val="tx1"/>
              </a:solidFill>
            </a:endParaRPr>
          </a:p>
          <a:p>
            <a:pPr algn="ctr"/>
            <a:r>
              <a:rPr kumimoji="1" lang="en-US" altLang="ja-JP" sz="1200" dirty="0">
                <a:solidFill>
                  <a:schemeClr val="tx1"/>
                </a:solidFill>
              </a:rPr>
              <a:t>QR</a:t>
            </a:r>
            <a:r>
              <a:rPr kumimoji="1" lang="ja-JP" altLang="en-US" sz="1200" dirty="0">
                <a:solidFill>
                  <a:schemeClr val="tx1"/>
                </a:solidFill>
              </a:rPr>
              <a:t>コード</a:t>
            </a:r>
            <a:r>
              <a:rPr kumimoji="1" lang="en-US" altLang="ja-JP" sz="1200" dirty="0">
                <a:solidFill>
                  <a:schemeClr val="tx1"/>
                </a:solidFill>
              </a:rPr>
              <a:t>®</a:t>
            </a:r>
            <a:r>
              <a:rPr kumimoji="1" lang="ja-JP" altLang="en-US" sz="1200" dirty="0">
                <a:solidFill>
                  <a:schemeClr val="tx1"/>
                </a:solidFill>
              </a:rPr>
              <a:t>読取</a:t>
            </a:r>
          </a:p>
        </p:txBody>
      </p:sp>
      <p:sp>
        <p:nvSpPr>
          <p:cNvPr id="4" name="テキスト ボックス 3">
            <a:extLst>
              <a:ext uri="{FF2B5EF4-FFF2-40B4-BE49-F238E27FC236}">
                <a16:creationId xmlns:a16="http://schemas.microsoft.com/office/drawing/2014/main" id="{BB89793C-B7CA-61DC-05BC-06FA3D86F7F1}"/>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1. </a:t>
            </a:r>
            <a:r>
              <a:rPr lang="ja-JP" altLang="en-US" b="1" dirty="0">
                <a:solidFill>
                  <a:srgbClr val="000000"/>
                </a:solidFill>
                <a:latin typeface="メイリオ"/>
                <a:ea typeface="游ゴシック"/>
              </a:rPr>
              <a:t>住民向け機能のシステム動作フロー　</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1-1. </a:t>
            </a:r>
            <a:r>
              <a:rPr lang="ja-JP" altLang="en-US" sz="2400" b="1" dirty="0">
                <a:solidFill>
                  <a:srgbClr val="000000"/>
                </a:solidFill>
                <a:latin typeface="メイリオ"/>
                <a:ea typeface="游ゴシック"/>
              </a:rPr>
              <a:t>住民アカウントを登録するフロー</a:t>
            </a:r>
          </a:p>
        </p:txBody>
      </p:sp>
      <p:sp>
        <p:nvSpPr>
          <p:cNvPr id="24" name="正方形/長方形 23">
            <a:extLst>
              <a:ext uri="{FF2B5EF4-FFF2-40B4-BE49-F238E27FC236}">
                <a16:creationId xmlns:a16="http://schemas.microsoft.com/office/drawing/2014/main" id="{1B475204-4F58-F8C3-093C-B33B57996406}"/>
              </a:ext>
            </a:extLst>
          </p:cNvPr>
          <p:cNvSpPr/>
          <p:nvPr/>
        </p:nvSpPr>
        <p:spPr>
          <a:xfrm>
            <a:off x="1401969"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solidFill>
              </a:rPr>
              <a:t>QR</a:t>
            </a:r>
            <a:r>
              <a:rPr kumimoji="1" lang="ja-JP" altLang="en-US" sz="1200" dirty="0">
                <a:solidFill>
                  <a:schemeClr val="tx1"/>
                </a:solidFill>
              </a:rPr>
              <a:t>コードの読取を行い、</a:t>
            </a:r>
            <a:endParaRPr kumimoji="1" lang="en-US" altLang="ja-JP" sz="1200" dirty="0">
              <a:solidFill>
                <a:schemeClr val="tx1"/>
              </a:solidFill>
            </a:endParaRPr>
          </a:p>
          <a:p>
            <a:r>
              <a:rPr kumimoji="1" lang="ja-JP" altLang="en-US" sz="1200" dirty="0">
                <a:solidFill>
                  <a:schemeClr val="tx1"/>
                </a:solidFill>
              </a:rPr>
              <a:t>チェックイン画面を開く。</a:t>
            </a:r>
          </a:p>
        </p:txBody>
      </p:sp>
      <p:cxnSp>
        <p:nvCxnSpPr>
          <p:cNvPr id="39" name="直線矢印コネクタ 38">
            <a:extLst>
              <a:ext uri="{FF2B5EF4-FFF2-40B4-BE49-F238E27FC236}">
                <a16:creationId xmlns:a16="http://schemas.microsoft.com/office/drawing/2014/main" id="{3A54085E-DACD-52D2-C943-8E6E39B91FBD}"/>
              </a:ext>
            </a:extLst>
          </p:cNvPr>
          <p:cNvCxnSpPr>
            <a:cxnSpLocks/>
            <a:stCxn id="5" idx="3"/>
            <a:endCxn id="25" idx="1"/>
          </p:cNvCxnSpPr>
          <p:nvPr/>
        </p:nvCxnSpPr>
        <p:spPr>
          <a:xfrm>
            <a:off x="3424545" y="1350390"/>
            <a:ext cx="166016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3" name="四角形: 角を丸くする 82">
            <a:extLst>
              <a:ext uri="{FF2B5EF4-FFF2-40B4-BE49-F238E27FC236}">
                <a16:creationId xmlns:a16="http://schemas.microsoft.com/office/drawing/2014/main" id="{6D8B4D95-B57C-51B8-4463-8AE29605D465}"/>
              </a:ext>
            </a:extLst>
          </p:cNvPr>
          <p:cNvSpPr/>
          <p:nvPr/>
        </p:nvSpPr>
        <p:spPr>
          <a:xfrm>
            <a:off x="1401969" y="4030015"/>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住民向け機能へ</a:t>
            </a:r>
            <a:r>
              <a:rPr kumimoji="1" lang="ja-JP" altLang="en-US" sz="1200" dirty="0">
                <a:solidFill>
                  <a:schemeClr val="tx1"/>
                </a:solidFill>
              </a:rPr>
              <a:t>の</a:t>
            </a:r>
            <a:endParaRPr kumimoji="1" lang="en-US" altLang="ja-JP" sz="1200" dirty="0">
              <a:solidFill>
                <a:schemeClr val="tx1"/>
              </a:solidFill>
            </a:endParaRPr>
          </a:p>
          <a:p>
            <a:pPr algn="ctr"/>
            <a:r>
              <a:rPr kumimoji="1" lang="ja-JP" altLang="en-US" sz="1200" dirty="0">
                <a:solidFill>
                  <a:schemeClr val="tx1"/>
                </a:solidFill>
              </a:rPr>
              <a:t>アクセス</a:t>
            </a:r>
          </a:p>
        </p:txBody>
      </p:sp>
      <p:sp>
        <p:nvSpPr>
          <p:cNvPr id="84" name="正方形/長方形 83">
            <a:extLst>
              <a:ext uri="{FF2B5EF4-FFF2-40B4-BE49-F238E27FC236}">
                <a16:creationId xmlns:a16="http://schemas.microsoft.com/office/drawing/2014/main" id="{11A2B1D7-1807-17E6-9EB3-C8B2A9653EBB}"/>
              </a:ext>
            </a:extLst>
          </p:cNvPr>
          <p:cNvSpPr/>
          <p:nvPr/>
        </p:nvSpPr>
        <p:spPr>
          <a:xfrm>
            <a:off x="1401969" y="5592120"/>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solidFill>
              </a:rPr>
              <a:t>QR</a:t>
            </a:r>
            <a:r>
              <a:rPr kumimoji="1" lang="ja-JP" altLang="en-US" sz="1200" dirty="0">
                <a:solidFill>
                  <a:schemeClr val="tx1"/>
                </a:solidFill>
              </a:rPr>
              <a:t>コード</a:t>
            </a:r>
            <a:r>
              <a:rPr lang="ja-JP" altLang="en-US" sz="1200" dirty="0">
                <a:solidFill>
                  <a:schemeClr val="tx1"/>
                </a:solidFill>
              </a:rPr>
              <a:t>読取以外の方法で</a:t>
            </a:r>
            <a:r>
              <a:rPr kumimoji="1" lang="ja-JP" altLang="en-US" sz="1200" dirty="0">
                <a:solidFill>
                  <a:schemeClr val="tx1"/>
                </a:solidFill>
              </a:rPr>
              <a:t>住民向け機能にアクセス。</a:t>
            </a:r>
          </a:p>
        </p:txBody>
      </p:sp>
      <p:cxnSp>
        <p:nvCxnSpPr>
          <p:cNvPr id="6" name="コネクタ: カギ線 5">
            <a:extLst>
              <a:ext uri="{FF2B5EF4-FFF2-40B4-BE49-F238E27FC236}">
                <a16:creationId xmlns:a16="http://schemas.microsoft.com/office/drawing/2014/main" id="{A6894B58-4226-54E5-6F9E-69BBD62BD372}"/>
              </a:ext>
            </a:extLst>
          </p:cNvPr>
          <p:cNvCxnSpPr>
            <a:cxnSpLocks/>
            <a:stCxn id="83" idx="3"/>
            <a:endCxn id="25" idx="1"/>
          </p:cNvCxnSpPr>
          <p:nvPr/>
        </p:nvCxnSpPr>
        <p:spPr>
          <a:xfrm flipV="1">
            <a:off x="3424544" y="1350390"/>
            <a:ext cx="1660168" cy="2915988"/>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03139274-CFF2-339C-D1EE-05E9933C16BE}"/>
              </a:ext>
            </a:extLst>
          </p:cNvPr>
          <p:cNvCxnSpPr>
            <a:cxnSpLocks/>
            <a:stCxn id="25" idx="3"/>
            <a:endCxn id="55" idx="1"/>
          </p:cNvCxnSpPr>
          <p:nvPr/>
        </p:nvCxnSpPr>
        <p:spPr>
          <a:xfrm>
            <a:off x="7107287" y="1350390"/>
            <a:ext cx="166016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0" name="図 9" descr="黒い背景に白い文字の絵&#10;&#10;AI 生成コンテンツは誤りを含む可能性があります。">
            <a:extLst>
              <a:ext uri="{FF2B5EF4-FFF2-40B4-BE49-F238E27FC236}">
                <a16:creationId xmlns:a16="http://schemas.microsoft.com/office/drawing/2014/main" id="{877F0347-A5E6-1F02-7C13-263D5CF59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124" y="1566623"/>
            <a:ext cx="1664264" cy="1109509"/>
          </a:xfrm>
          <a:prstGeom prst="rect">
            <a:avLst/>
          </a:prstGeom>
        </p:spPr>
      </p:pic>
      <p:pic>
        <p:nvPicPr>
          <p:cNvPr id="2" name="図 1" descr="黒い背景と白い文字のロゴ&#10;&#10;AI 生成コンテンツは誤りを含む可能性があります。">
            <a:extLst>
              <a:ext uri="{FF2B5EF4-FFF2-40B4-BE49-F238E27FC236}">
                <a16:creationId xmlns:a16="http://schemas.microsoft.com/office/drawing/2014/main" id="{8DB50F5A-FD7B-09E2-296A-B3F47D637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2883" y="1567333"/>
            <a:ext cx="1663200" cy="1108799"/>
          </a:xfrm>
          <a:prstGeom prst="rect">
            <a:avLst/>
          </a:prstGeom>
        </p:spPr>
      </p:pic>
      <p:pic>
        <p:nvPicPr>
          <p:cNvPr id="7" name="図 6" descr="黒い背景と白い文字のロゴ&#10;&#10;AI 生成コンテンツは誤りを含む可能性があります。">
            <a:extLst>
              <a:ext uri="{FF2B5EF4-FFF2-40B4-BE49-F238E27FC236}">
                <a16:creationId xmlns:a16="http://schemas.microsoft.com/office/drawing/2014/main" id="{CC0312F7-AEEE-DA1C-7859-53DAE67DBF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6191" y="1567332"/>
            <a:ext cx="1663200" cy="1108800"/>
          </a:xfrm>
          <a:prstGeom prst="rect">
            <a:avLst/>
          </a:prstGeom>
        </p:spPr>
      </p:pic>
      <p:grpSp>
        <p:nvGrpSpPr>
          <p:cNvPr id="8" name="グループ化 7">
            <a:extLst>
              <a:ext uri="{FF2B5EF4-FFF2-40B4-BE49-F238E27FC236}">
                <a16:creationId xmlns:a16="http://schemas.microsoft.com/office/drawing/2014/main" id="{A4FB2019-DA9F-4671-660C-2A08AF7BE384}"/>
              </a:ext>
            </a:extLst>
          </p:cNvPr>
          <p:cNvGrpSpPr/>
          <p:nvPr/>
        </p:nvGrpSpPr>
        <p:grpSpPr>
          <a:xfrm>
            <a:off x="1582188" y="4483320"/>
            <a:ext cx="1663200" cy="1108800"/>
            <a:chOff x="1582188" y="4483320"/>
            <a:chExt cx="1663200" cy="1108800"/>
          </a:xfrm>
        </p:grpSpPr>
        <p:grpSp>
          <p:nvGrpSpPr>
            <p:cNvPr id="14" name="グループ化 13">
              <a:extLst>
                <a:ext uri="{FF2B5EF4-FFF2-40B4-BE49-F238E27FC236}">
                  <a16:creationId xmlns:a16="http://schemas.microsoft.com/office/drawing/2014/main" id="{6254A76F-A88B-8A8D-1083-C8F181773145}"/>
                </a:ext>
              </a:extLst>
            </p:cNvPr>
            <p:cNvGrpSpPr/>
            <p:nvPr/>
          </p:nvGrpSpPr>
          <p:grpSpPr>
            <a:xfrm>
              <a:off x="1582188" y="4483320"/>
              <a:ext cx="1663200" cy="1108800"/>
              <a:chOff x="1582188" y="4483320"/>
              <a:chExt cx="1663200" cy="1108800"/>
            </a:xfrm>
          </p:grpSpPr>
          <p:pic>
            <p:nvPicPr>
              <p:cNvPr id="11" name="図 10" descr="黒い背景と白い文字のロゴ&#10;&#10;AI 生成コンテンツは誤りを含む可能性があります。">
                <a:extLst>
                  <a:ext uri="{FF2B5EF4-FFF2-40B4-BE49-F238E27FC236}">
                    <a16:creationId xmlns:a16="http://schemas.microsoft.com/office/drawing/2014/main" id="{3ADE7779-82CA-A7BD-5554-D420B343C7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12" name="図 11" descr="背景パターン&#10;&#10;AI 生成コンテンツは誤りを含む可能性があります。">
                <a:extLst>
                  <a:ext uri="{FF2B5EF4-FFF2-40B4-BE49-F238E27FC236}">
                    <a16:creationId xmlns:a16="http://schemas.microsoft.com/office/drawing/2014/main" id="{0420DFA6-A3F7-83E1-EEDD-21C371B0BC39}"/>
                  </a:ext>
                </a:extLst>
              </p:cNvPr>
              <p:cNvPicPr>
                <a:picLocks noChangeAspect="1"/>
              </p:cNvPicPr>
              <p:nvPr/>
            </p:nvPicPr>
            <p:blipFill>
              <a:blip r:embed="rId6"/>
              <a:stretch>
                <a:fillRect/>
              </a:stretch>
            </p:blipFill>
            <p:spPr>
              <a:xfrm>
                <a:off x="2585821" y="5001901"/>
                <a:ext cx="111568" cy="119125"/>
              </a:xfrm>
              <a:prstGeom prst="rect">
                <a:avLst/>
              </a:prstGeom>
            </p:spPr>
          </p:pic>
          <p:pic>
            <p:nvPicPr>
              <p:cNvPr id="13" name="図 12" descr="背景パターン&#10;&#10;AI 生成コンテンツは誤りを含む可能性があります。">
                <a:extLst>
                  <a:ext uri="{FF2B5EF4-FFF2-40B4-BE49-F238E27FC236}">
                    <a16:creationId xmlns:a16="http://schemas.microsoft.com/office/drawing/2014/main" id="{C02D9245-3D3F-EA97-0C29-2AE91A27E588}"/>
                  </a:ext>
                </a:extLst>
              </p:cNvPr>
              <p:cNvPicPr>
                <a:picLocks noChangeAspect="1"/>
              </p:cNvPicPr>
              <p:nvPr/>
            </p:nvPicPr>
            <p:blipFill>
              <a:blip r:embed="rId6"/>
              <a:stretch>
                <a:fillRect/>
              </a:stretch>
            </p:blipFill>
            <p:spPr>
              <a:xfrm>
                <a:off x="2545340" y="5130550"/>
                <a:ext cx="149668" cy="59531"/>
              </a:xfrm>
              <a:prstGeom prst="rect">
                <a:avLst/>
              </a:prstGeom>
            </p:spPr>
          </p:pic>
        </p:grpSp>
        <p:pic>
          <p:nvPicPr>
            <p:cNvPr id="3" name="図 2" descr="背景パターン&#10;&#10;AI 生成コンテンツは誤りを含む可能性があります。">
              <a:extLst>
                <a:ext uri="{FF2B5EF4-FFF2-40B4-BE49-F238E27FC236}">
                  <a16:creationId xmlns:a16="http://schemas.microsoft.com/office/drawing/2014/main" id="{B84A5D6F-B7DE-507D-ECA8-EF90FC5AF24F}"/>
                </a:ext>
              </a:extLst>
            </p:cNvPr>
            <p:cNvPicPr>
              <a:picLocks noChangeAspect="1"/>
            </p:cNvPicPr>
            <p:nvPr/>
          </p:nvPicPr>
          <p:blipFill>
            <a:blip r:embed="rId6"/>
            <a:stretch>
              <a:fillRect/>
            </a:stretch>
          </p:blipFill>
          <p:spPr>
            <a:xfrm>
              <a:off x="2564390" y="5100752"/>
              <a:ext cx="111568" cy="89329"/>
            </a:xfrm>
            <a:prstGeom prst="rect">
              <a:avLst/>
            </a:prstGeom>
          </p:spPr>
        </p:pic>
      </p:grpSp>
      <p:sp>
        <p:nvSpPr>
          <p:cNvPr id="9" name="テキスト ボックス 8">
            <a:extLst>
              <a:ext uri="{FF2B5EF4-FFF2-40B4-BE49-F238E27FC236}">
                <a16:creationId xmlns:a16="http://schemas.microsoft.com/office/drawing/2014/main" id="{3A3C1109-D2F7-6DEF-58BA-24A4237EC6AC}"/>
              </a:ext>
            </a:extLst>
          </p:cNvPr>
          <p:cNvSpPr txBox="1"/>
          <p:nvPr/>
        </p:nvSpPr>
        <p:spPr>
          <a:xfrm>
            <a:off x="1210490" y="1656701"/>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grpSp>
        <p:nvGrpSpPr>
          <p:cNvPr id="15" name="グループ化 14">
            <a:extLst>
              <a:ext uri="{FF2B5EF4-FFF2-40B4-BE49-F238E27FC236}">
                <a16:creationId xmlns:a16="http://schemas.microsoft.com/office/drawing/2014/main" id="{A0E73776-07C4-8664-FDEF-0875D480B39A}"/>
              </a:ext>
            </a:extLst>
          </p:cNvPr>
          <p:cNvGrpSpPr/>
          <p:nvPr/>
        </p:nvGrpSpPr>
        <p:grpSpPr>
          <a:xfrm>
            <a:off x="9778741" y="154018"/>
            <a:ext cx="2267593" cy="864069"/>
            <a:chOff x="6501604" y="167906"/>
            <a:chExt cx="2267593" cy="864069"/>
          </a:xfrm>
        </p:grpSpPr>
        <p:sp>
          <p:nvSpPr>
            <p:cNvPr id="16" name="正方形/長方形 15">
              <a:extLst>
                <a:ext uri="{FF2B5EF4-FFF2-40B4-BE49-F238E27FC236}">
                  <a16:creationId xmlns:a16="http://schemas.microsoft.com/office/drawing/2014/main" id="{C368EDA1-45B2-1C58-18AC-190E1C748DEF}"/>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17" name="四角形: 角を丸くする 16">
              <a:extLst>
                <a:ext uri="{FF2B5EF4-FFF2-40B4-BE49-F238E27FC236}">
                  <a16:creationId xmlns:a16="http://schemas.microsoft.com/office/drawing/2014/main" id="{423991D2-EC48-931A-F5AC-C72561774AA1}"/>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18" name="四角形: 角を丸くする 17">
              <a:extLst>
                <a:ext uri="{FF2B5EF4-FFF2-40B4-BE49-F238E27FC236}">
                  <a16:creationId xmlns:a16="http://schemas.microsoft.com/office/drawing/2014/main" id="{F27EA189-E94C-622C-54DA-285E04C92C13}"/>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sp>
        <p:nvSpPr>
          <p:cNvPr id="20" name="テキスト ボックス 19">
            <a:extLst>
              <a:ext uri="{FF2B5EF4-FFF2-40B4-BE49-F238E27FC236}">
                <a16:creationId xmlns:a16="http://schemas.microsoft.com/office/drawing/2014/main" id="{ABFCFAA4-0F8E-2127-DE22-1EE7D73349B6}"/>
              </a:ext>
            </a:extLst>
          </p:cNvPr>
          <p:cNvSpPr txBox="1"/>
          <p:nvPr/>
        </p:nvSpPr>
        <p:spPr>
          <a:xfrm>
            <a:off x="8514217" y="6206239"/>
            <a:ext cx="3532117" cy="246221"/>
          </a:xfrm>
          <a:prstGeom prst="rect">
            <a:avLst/>
          </a:prstGeom>
          <a:noFill/>
        </p:spPr>
        <p:txBody>
          <a:bodyPr wrap="square">
            <a:spAutoFit/>
          </a:bodyPr>
          <a:lstStyle/>
          <a:p>
            <a:r>
              <a:rPr lang="ja-JP" altLang="en-US" sz="1000" dirty="0"/>
              <a:t>*</a:t>
            </a:r>
            <a:r>
              <a:rPr lang="en-US" altLang="ja-JP" sz="1000" dirty="0"/>
              <a:t>QR</a:t>
            </a:r>
            <a:r>
              <a:rPr lang="ja-JP" altLang="en-US" sz="1000" dirty="0"/>
              <a:t>コードは株式会社デンソーウェーブの登録商標です。</a:t>
            </a:r>
          </a:p>
        </p:txBody>
      </p:sp>
    </p:spTree>
    <p:extLst>
      <p:ext uri="{BB962C8B-B14F-4D97-AF65-F5344CB8AC3E}">
        <p14:creationId xmlns:p14="http://schemas.microsoft.com/office/powerpoint/2010/main" val="3761210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DBECF-04AA-DBBC-7EEE-1988C6FD6409}"/>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4FA38210-5768-61F0-43F3-82B0D6A3365C}"/>
              </a:ext>
            </a:extLst>
          </p:cNvPr>
          <p:cNvSpPr/>
          <p:nvPr/>
        </p:nvSpPr>
        <p:spPr>
          <a:xfrm>
            <a:off x="586150" y="1114027"/>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チェックイン用</a:t>
            </a:r>
            <a:endParaRPr lang="en-US" altLang="ja-JP" sz="1200" dirty="0">
              <a:solidFill>
                <a:schemeClr val="tx1"/>
              </a:solidFill>
            </a:endParaRPr>
          </a:p>
          <a:p>
            <a:pPr algn="ctr"/>
            <a:r>
              <a:rPr lang="en-US" altLang="ja-JP" sz="1200" dirty="0">
                <a:solidFill>
                  <a:schemeClr val="tx1"/>
                </a:solidFill>
              </a:rPr>
              <a:t>QR</a:t>
            </a:r>
            <a:r>
              <a:rPr lang="ja-JP" altLang="en-US" sz="1200" dirty="0">
                <a:solidFill>
                  <a:schemeClr val="tx1"/>
                </a:solidFill>
              </a:rPr>
              <a:t>コード読取</a:t>
            </a:r>
          </a:p>
        </p:txBody>
      </p:sp>
      <p:sp>
        <p:nvSpPr>
          <p:cNvPr id="24" name="正方形/長方形 23">
            <a:extLst>
              <a:ext uri="{FF2B5EF4-FFF2-40B4-BE49-F238E27FC236}">
                <a16:creationId xmlns:a16="http://schemas.microsoft.com/office/drawing/2014/main" id="{06390B50-3C16-1F1B-102D-EEC696DB96FA}"/>
              </a:ext>
            </a:extLst>
          </p:cNvPr>
          <p:cNvSpPr/>
          <p:nvPr/>
        </p:nvSpPr>
        <p:spPr>
          <a:xfrm>
            <a:off x="586149"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solidFill>
              </a:rPr>
              <a:t>QR</a:t>
            </a:r>
            <a:r>
              <a:rPr kumimoji="1" lang="ja-JP" altLang="en-US" sz="1200" dirty="0">
                <a:solidFill>
                  <a:schemeClr val="tx1"/>
                </a:solidFill>
              </a:rPr>
              <a:t>コードの読取を行い、チェックイン画面を開く。</a:t>
            </a:r>
          </a:p>
        </p:txBody>
      </p:sp>
      <p:sp>
        <p:nvSpPr>
          <p:cNvPr id="4" name="テキスト ボックス 3">
            <a:extLst>
              <a:ext uri="{FF2B5EF4-FFF2-40B4-BE49-F238E27FC236}">
                <a16:creationId xmlns:a16="http://schemas.microsoft.com/office/drawing/2014/main" id="{771A25E8-E650-35E7-8DCC-A216658A6681}"/>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1. </a:t>
            </a:r>
            <a:r>
              <a:rPr lang="ja-JP" altLang="en-US" b="1" dirty="0">
                <a:solidFill>
                  <a:srgbClr val="000000"/>
                </a:solidFill>
                <a:latin typeface="メイリオ"/>
                <a:ea typeface="游ゴシック"/>
              </a:rPr>
              <a:t>住民向け機能のシステム動作フロー　</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1-2. QR</a:t>
            </a:r>
            <a:r>
              <a:rPr lang="ja-JP" altLang="en-US" sz="2400" b="1" dirty="0">
                <a:solidFill>
                  <a:srgbClr val="000000"/>
                </a:solidFill>
                <a:latin typeface="メイリオ"/>
                <a:ea typeface="游ゴシック"/>
              </a:rPr>
              <a:t>コードでチェックインするフロー</a:t>
            </a:r>
          </a:p>
        </p:txBody>
      </p:sp>
      <p:sp>
        <p:nvSpPr>
          <p:cNvPr id="3" name="四角形: 角を丸くする 2">
            <a:extLst>
              <a:ext uri="{FF2B5EF4-FFF2-40B4-BE49-F238E27FC236}">
                <a16:creationId xmlns:a16="http://schemas.microsoft.com/office/drawing/2014/main" id="{EE0939A2-7DE9-5ACC-F04E-7CEC4FD9B4CE}"/>
              </a:ext>
            </a:extLst>
          </p:cNvPr>
          <p:cNvSpPr/>
          <p:nvPr/>
        </p:nvSpPr>
        <p:spPr>
          <a:xfrm>
            <a:off x="3603579"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ログイン</a:t>
            </a:r>
            <a:endParaRPr kumimoji="1" lang="ja-JP" altLang="en-US" sz="1200" dirty="0">
              <a:solidFill>
                <a:schemeClr val="tx1"/>
              </a:solidFill>
            </a:endParaRPr>
          </a:p>
        </p:txBody>
      </p:sp>
      <p:sp>
        <p:nvSpPr>
          <p:cNvPr id="15" name="四角形: 角を丸くする 14">
            <a:extLst>
              <a:ext uri="{FF2B5EF4-FFF2-40B4-BE49-F238E27FC236}">
                <a16:creationId xmlns:a16="http://schemas.microsoft.com/office/drawing/2014/main" id="{CBC2D213-70AA-7EC4-1359-DE5BEC21B39F}"/>
              </a:ext>
            </a:extLst>
          </p:cNvPr>
          <p:cNvSpPr/>
          <p:nvPr/>
        </p:nvSpPr>
        <p:spPr>
          <a:xfrm>
            <a:off x="6584233"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a:t>
            </a:r>
            <a:endParaRPr kumimoji="1" lang="ja-JP" altLang="en-US" sz="1200" dirty="0">
              <a:solidFill>
                <a:schemeClr val="tx1"/>
              </a:solidFill>
            </a:endParaRPr>
          </a:p>
        </p:txBody>
      </p:sp>
      <p:sp>
        <p:nvSpPr>
          <p:cNvPr id="16" name="四角形: 角を丸くする 15">
            <a:extLst>
              <a:ext uri="{FF2B5EF4-FFF2-40B4-BE49-F238E27FC236}">
                <a16:creationId xmlns:a16="http://schemas.microsoft.com/office/drawing/2014/main" id="{AAB24BFB-EF1C-5CC8-F5FF-5A019A426E82}"/>
              </a:ext>
            </a:extLst>
          </p:cNvPr>
          <p:cNvSpPr/>
          <p:nvPr/>
        </p:nvSpPr>
        <p:spPr>
          <a:xfrm>
            <a:off x="9583272" y="1114027"/>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ポイント交換（任意機能）</a:t>
            </a:r>
          </a:p>
        </p:txBody>
      </p:sp>
      <p:sp>
        <p:nvSpPr>
          <p:cNvPr id="21" name="正方形/長方形 20">
            <a:extLst>
              <a:ext uri="{FF2B5EF4-FFF2-40B4-BE49-F238E27FC236}">
                <a16:creationId xmlns:a16="http://schemas.microsoft.com/office/drawing/2014/main" id="{B4D37AE7-123E-8CF6-8ED1-AD5E1E105FEA}"/>
              </a:ext>
            </a:extLst>
          </p:cNvPr>
          <p:cNvSpPr/>
          <p:nvPr/>
        </p:nvSpPr>
        <p:spPr>
          <a:xfrm>
            <a:off x="3603579"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住民向け機能にログイン。</a:t>
            </a:r>
            <a:endParaRPr kumimoji="1" lang="en-US" altLang="ja-JP" sz="1200" dirty="0">
              <a:solidFill>
                <a:schemeClr val="tx1"/>
              </a:solidFill>
            </a:endParaRPr>
          </a:p>
          <a:p>
            <a:r>
              <a:rPr kumimoji="1" lang="ja-JP" altLang="en-US" sz="1200" dirty="0">
                <a:solidFill>
                  <a:schemeClr val="tx1"/>
                </a:solidFill>
              </a:rPr>
              <a:t>住民アカウント未登録の</a:t>
            </a:r>
            <a:endParaRPr kumimoji="1" lang="en-US" altLang="ja-JP" sz="1200" dirty="0">
              <a:solidFill>
                <a:schemeClr val="tx1"/>
              </a:solidFill>
            </a:endParaRPr>
          </a:p>
          <a:p>
            <a:r>
              <a:rPr kumimoji="1" lang="ja-JP" altLang="en-US" sz="1200" dirty="0">
                <a:solidFill>
                  <a:schemeClr val="tx1"/>
                </a:solidFill>
              </a:rPr>
              <a:t>場合は登録を行う。</a:t>
            </a:r>
          </a:p>
        </p:txBody>
      </p:sp>
      <p:sp>
        <p:nvSpPr>
          <p:cNvPr id="22" name="正方形/長方形 21">
            <a:extLst>
              <a:ext uri="{FF2B5EF4-FFF2-40B4-BE49-F238E27FC236}">
                <a16:creationId xmlns:a16="http://schemas.microsoft.com/office/drawing/2014/main" id="{1F56B79E-EA20-037C-6EE3-943109BFA893}"/>
              </a:ext>
            </a:extLst>
          </p:cNvPr>
          <p:cNvSpPr/>
          <p:nvPr/>
        </p:nvSpPr>
        <p:spPr>
          <a:xfrm>
            <a:off x="9583271"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貯まったチェックインポイントを民間ポイントや地域通貨等に</a:t>
            </a:r>
            <a:r>
              <a:rPr kumimoji="1" lang="ja-JP" altLang="en-US" sz="1200" dirty="0">
                <a:solidFill>
                  <a:schemeClr val="tx1"/>
                </a:solidFill>
              </a:rPr>
              <a:t>交換する。</a:t>
            </a:r>
          </a:p>
        </p:txBody>
      </p:sp>
      <p:sp>
        <p:nvSpPr>
          <p:cNvPr id="23" name="正方形/長方形 22">
            <a:extLst>
              <a:ext uri="{FF2B5EF4-FFF2-40B4-BE49-F238E27FC236}">
                <a16:creationId xmlns:a16="http://schemas.microsoft.com/office/drawing/2014/main" id="{6A0ACB32-8F1F-F092-0749-7B0C593AC077}"/>
              </a:ext>
            </a:extLst>
          </p:cNvPr>
          <p:cNvSpPr/>
          <p:nvPr/>
        </p:nvSpPr>
        <p:spPr>
          <a:xfrm>
            <a:off x="6584233"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チェックイン操作を</a:t>
            </a:r>
            <a:r>
              <a:rPr lang="ja-JP" altLang="en-US" sz="1200" dirty="0">
                <a:solidFill>
                  <a:schemeClr val="tx1"/>
                </a:solidFill>
              </a:rPr>
              <a:t>行う</a:t>
            </a:r>
            <a:r>
              <a:rPr kumimoji="1" lang="ja-JP" altLang="en-US" sz="1200" dirty="0">
                <a:solidFill>
                  <a:schemeClr val="tx1"/>
                </a:solidFill>
              </a:rPr>
              <a:t>。</a:t>
            </a:r>
            <a:endParaRPr kumimoji="1" lang="en-US" altLang="ja-JP" sz="1200" dirty="0">
              <a:solidFill>
                <a:schemeClr val="tx1"/>
              </a:solidFill>
            </a:endParaRPr>
          </a:p>
          <a:p>
            <a:r>
              <a:rPr kumimoji="1" lang="ja-JP" altLang="en-US" sz="1200" dirty="0">
                <a:solidFill>
                  <a:schemeClr val="tx1"/>
                </a:solidFill>
              </a:rPr>
              <a:t>その後ポイント管理システムにポイント付与情報を自動で連携する。</a:t>
            </a:r>
          </a:p>
        </p:txBody>
      </p:sp>
      <p:cxnSp>
        <p:nvCxnSpPr>
          <p:cNvPr id="38" name="直線矢印コネクタ 37">
            <a:extLst>
              <a:ext uri="{FF2B5EF4-FFF2-40B4-BE49-F238E27FC236}">
                <a16:creationId xmlns:a16="http://schemas.microsoft.com/office/drawing/2014/main" id="{585C86F2-3732-A751-0F1E-09699B5D1D2F}"/>
              </a:ext>
            </a:extLst>
          </p:cNvPr>
          <p:cNvCxnSpPr>
            <a:cxnSpLocks/>
            <a:stCxn id="3" idx="3"/>
            <a:endCxn id="15" idx="1"/>
          </p:cNvCxnSpPr>
          <p:nvPr/>
        </p:nvCxnSpPr>
        <p:spPr>
          <a:xfrm>
            <a:off x="5626154" y="1350390"/>
            <a:ext cx="9580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直線矢印コネクタ 38">
            <a:extLst>
              <a:ext uri="{FF2B5EF4-FFF2-40B4-BE49-F238E27FC236}">
                <a16:creationId xmlns:a16="http://schemas.microsoft.com/office/drawing/2014/main" id="{FBB1CE5A-DCB0-6D02-62D0-F36D67C446FE}"/>
              </a:ext>
            </a:extLst>
          </p:cNvPr>
          <p:cNvCxnSpPr>
            <a:cxnSpLocks/>
            <a:stCxn id="5" idx="3"/>
            <a:endCxn id="3" idx="1"/>
          </p:cNvCxnSpPr>
          <p:nvPr/>
        </p:nvCxnSpPr>
        <p:spPr>
          <a:xfrm>
            <a:off x="2608725" y="1350390"/>
            <a:ext cx="9948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直線矢印コネクタ 41">
            <a:extLst>
              <a:ext uri="{FF2B5EF4-FFF2-40B4-BE49-F238E27FC236}">
                <a16:creationId xmlns:a16="http://schemas.microsoft.com/office/drawing/2014/main" id="{AE406F9E-8F0D-965A-5263-A51DCDE6782A}"/>
              </a:ext>
            </a:extLst>
          </p:cNvPr>
          <p:cNvCxnSpPr>
            <a:cxnSpLocks/>
            <a:stCxn id="15" idx="3"/>
            <a:endCxn id="16" idx="1"/>
          </p:cNvCxnSpPr>
          <p:nvPr/>
        </p:nvCxnSpPr>
        <p:spPr>
          <a:xfrm>
            <a:off x="8606808" y="1350390"/>
            <a:ext cx="97646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3" name="四角形: 角を丸くする 82">
            <a:extLst>
              <a:ext uri="{FF2B5EF4-FFF2-40B4-BE49-F238E27FC236}">
                <a16:creationId xmlns:a16="http://schemas.microsoft.com/office/drawing/2014/main" id="{80A70B03-6F53-8145-7D5C-BF47DC7F27CE}"/>
              </a:ext>
            </a:extLst>
          </p:cNvPr>
          <p:cNvSpPr/>
          <p:nvPr/>
        </p:nvSpPr>
        <p:spPr>
          <a:xfrm>
            <a:off x="9583271" y="4030015"/>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アカウント情報・</a:t>
            </a:r>
            <a:endParaRPr kumimoji="1" lang="en-US" altLang="ja-JP" sz="1200" dirty="0">
              <a:solidFill>
                <a:schemeClr val="tx1"/>
              </a:solidFill>
            </a:endParaRPr>
          </a:p>
          <a:p>
            <a:pPr algn="ctr"/>
            <a:r>
              <a:rPr lang="ja-JP" altLang="en-US" sz="1200" dirty="0">
                <a:solidFill>
                  <a:schemeClr val="tx1"/>
                </a:solidFill>
              </a:rPr>
              <a:t>保有ポイント数</a:t>
            </a:r>
            <a:r>
              <a:rPr kumimoji="1" lang="ja-JP" altLang="en-US" sz="1200" dirty="0">
                <a:solidFill>
                  <a:schemeClr val="tx1"/>
                </a:solidFill>
              </a:rPr>
              <a:t>確認</a:t>
            </a:r>
          </a:p>
        </p:txBody>
      </p:sp>
      <p:sp>
        <p:nvSpPr>
          <p:cNvPr id="84" name="正方形/長方形 83">
            <a:extLst>
              <a:ext uri="{FF2B5EF4-FFF2-40B4-BE49-F238E27FC236}">
                <a16:creationId xmlns:a16="http://schemas.microsoft.com/office/drawing/2014/main" id="{9C5ADB09-F614-127D-1975-FAE36DF25144}"/>
              </a:ext>
            </a:extLst>
          </p:cNvPr>
          <p:cNvSpPr/>
          <p:nvPr/>
        </p:nvSpPr>
        <p:spPr>
          <a:xfrm>
            <a:off x="9583271" y="5592120"/>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アカウント情報や</a:t>
            </a:r>
            <a:endParaRPr kumimoji="1" lang="en-US" altLang="ja-JP" sz="1200" dirty="0">
              <a:solidFill>
                <a:schemeClr val="tx1"/>
              </a:solidFill>
            </a:endParaRPr>
          </a:p>
          <a:p>
            <a:r>
              <a:rPr kumimoji="1" lang="ja-JP" altLang="en-US" sz="1200" dirty="0">
                <a:solidFill>
                  <a:schemeClr val="tx1"/>
                </a:solidFill>
              </a:rPr>
              <a:t>チェックインポイントを</a:t>
            </a:r>
            <a:endParaRPr kumimoji="1" lang="en-US" altLang="ja-JP" sz="1200" dirty="0">
              <a:solidFill>
                <a:schemeClr val="tx1"/>
              </a:solidFill>
            </a:endParaRPr>
          </a:p>
          <a:p>
            <a:r>
              <a:rPr kumimoji="1" lang="ja-JP" altLang="en-US" sz="1200" dirty="0">
                <a:solidFill>
                  <a:schemeClr val="tx1"/>
                </a:solidFill>
              </a:rPr>
              <a:t>確認する。</a:t>
            </a:r>
          </a:p>
        </p:txBody>
      </p:sp>
      <p:cxnSp>
        <p:nvCxnSpPr>
          <p:cNvPr id="6" name="コネクタ: カギ線 5">
            <a:extLst>
              <a:ext uri="{FF2B5EF4-FFF2-40B4-BE49-F238E27FC236}">
                <a16:creationId xmlns:a16="http://schemas.microsoft.com/office/drawing/2014/main" id="{57888043-CBDB-ED8D-EE93-B57513E2BECE}"/>
              </a:ext>
            </a:extLst>
          </p:cNvPr>
          <p:cNvCxnSpPr>
            <a:cxnSpLocks/>
            <a:stCxn id="15" idx="3"/>
            <a:endCxn id="83" idx="1"/>
          </p:cNvCxnSpPr>
          <p:nvPr/>
        </p:nvCxnSpPr>
        <p:spPr>
          <a:xfrm>
            <a:off x="8606808" y="1350390"/>
            <a:ext cx="976463" cy="2915988"/>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pic>
        <p:nvPicPr>
          <p:cNvPr id="9" name="図 8" descr="黒い背景と白い文字のロゴ&#10;&#10;AI 生成コンテンツは誤りを含む可能性があります。">
            <a:extLst>
              <a:ext uri="{FF2B5EF4-FFF2-40B4-BE49-F238E27FC236}">
                <a16:creationId xmlns:a16="http://schemas.microsoft.com/office/drawing/2014/main" id="{BFA0A36D-07AE-2C05-B777-DDEC607640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9699" y="1567332"/>
            <a:ext cx="1663200" cy="1108800"/>
          </a:xfrm>
          <a:prstGeom prst="rect">
            <a:avLst/>
          </a:prstGeom>
        </p:spPr>
      </p:pic>
      <p:pic>
        <p:nvPicPr>
          <p:cNvPr id="10" name="図 9" descr="黒い背景に白い文字の絵&#10;&#10;AI 生成コンテンツは誤りを含む可能性があります。">
            <a:extLst>
              <a:ext uri="{FF2B5EF4-FFF2-40B4-BE49-F238E27FC236}">
                <a16:creationId xmlns:a16="http://schemas.microsoft.com/office/drawing/2014/main" id="{7BD0E762-7A6D-495F-779F-A33CFD739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04" y="1566623"/>
            <a:ext cx="1664264" cy="1109509"/>
          </a:xfrm>
          <a:prstGeom prst="rect">
            <a:avLst/>
          </a:prstGeom>
        </p:spPr>
      </p:pic>
      <p:pic>
        <p:nvPicPr>
          <p:cNvPr id="20" name="図 19" descr="挿絵 が含まれている画像&#10;&#10;AI 生成コンテンツは誤りを含む可能性があります。">
            <a:extLst>
              <a:ext uri="{FF2B5EF4-FFF2-40B4-BE49-F238E27FC236}">
                <a16:creationId xmlns:a16="http://schemas.microsoft.com/office/drawing/2014/main" id="{DC14B262-1367-4688-5EB8-883968E58E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97791" y="4494562"/>
            <a:ext cx="1663200" cy="1108800"/>
          </a:xfrm>
          <a:prstGeom prst="rect">
            <a:avLst/>
          </a:prstGeom>
        </p:spPr>
      </p:pic>
      <p:grpSp>
        <p:nvGrpSpPr>
          <p:cNvPr id="19" name="グループ化 18">
            <a:extLst>
              <a:ext uri="{FF2B5EF4-FFF2-40B4-BE49-F238E27FC236}">
                <a16:creationId xmlns:a16="http://schemas.microsoft.com/office/drawing/2014/main" id="{38BDC8F8-273B-E5E1-47FD-D281A5ECDD99}"/>
              </a:ext>
            </a:extLst>
          </p:cNvPr>
          <p:cNvGrpSpPr/>
          <p:nvPr/>
        </p:nvGrpSpPr>
        <p:grpSpPr>
          <a:xfrm>
            <a:off x="9762958" y="1549697"/>
            <a:ext cx="1932733" cy="1126435"/>
            <a:chOff x="9762958" y="1549697"/>
            <a:chExt cx="1932733" cy="1126435"/>
          </a:xfrm>
        </p:grpSpPr>
        <p:pic>
          <p:nvPicPr>
            <p:cNvPr id="11" name="図 10" descr="挿絵 が含まれている画像&#10;&#10;AI 生成コンテンツは誤りを含む可能性があります。">
              <a:extLst>
                <a:ext uri="{FF2B5EF4-FFF2-40B4-BE49-F238E27FC236}">
                  <a16:creationId xmlns:a16="http://schemas.microsoft.com/office/drawing/2014/main" id="{BAE3B40A-0CF0-27BD-040F-862913244C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62958" y="1567332"/>
              <a:ext cx="1663200" cy="1108800"/>
            </a:xfrm>
            <a:prstGeom prst="rect">
              <a:avLst/>
            </a:prstGeom>
          </p:spPr>
        </p:pic>
        <p:pic>
          <p:nvPicPr>
            <p:cNvPr id="12" name="図 11" descr="アイコン&#10;&#10;AI 生成コンテンツは誤りを含む可能性があります。">
              <a:extLst>
                <a:ext uri="{FF2B5EF4-FFF2-40B4-BE49-F238E27FC236}">
                  <a16:creationId xmlns:a16="http://schemas.microsoft.com/office/drawing/2014/main" id="{8CC12198-5CFA-4EFE-1EDD-2864122CD60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95591" y="1549697"/>
              <a:ext cx="800100" cy="800100"/>
            </a:xfrm>
            <a:prstGeom prst="rect">
              <a:avLst/>
            </a:prstGeom>
          </p:spPr>
        </p:pic>
      </p:grpSp>
      <p:grpSp>
        <p:nvGrpSpPr>
          <p:cNvPr id="17" name="グループ化 16">
            <a:extLst>
              <a:ext uri="{FF2B5EF4-FFF2-40B4-BE49-F238E27FC236}">
                <a16:creationId xmlns:a16="http://schemas.microsoft.com/office/drawing/2014/main" id="{EE5C21FD-183A-A407-509D-1C6BC9555545}"/>
              </a:ext>
            </a:extLst>
          </p:cNvPr>
          <p:cNvGrpSpPr/>
          <p:nvPr/>
        </p:nvGrpSpPr>
        <p:grpSpPr>
          <a:xfrm>
            <a:off x="6713528" y="1549697"/>
            <a:ext cx="1848129" cy="1126435"/>
            <a:chOff x="6713528" y="1549697"/>
            <a:chExt cx="1848129" cy="1126435"/>
          </a:xfrm>
        </p:grpSpPr>
        <p:pic>
          <p:nvPicPr>
            <p:cNvPr id="18" name="図 17" descr="挿絵 が含まれている画像&#10;&#10;AI 生成コンテンツは誤りを含む可能性があります。">
              <a:extLst>
                <a:ext uri="{FF2B5EF4-FFF2-40B4-BE49-F238E27FC236}">
                  <a16:creationId xmlns:a16="http://schemas.microsoft.com/office/drawing/2014/main" id="{4DD2C166-333E-C545-FC56-1013C391306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13528" y="1567332"/>
              <a:ext cx="1663200" cy="1108800"/>
            </a:xfrm>
            <a:prstGeom prst="rect">
              <a:avLst/>
            </a:prstGeom>
          </p:spPr>
        </p:pic>
        <p:pic>
          <p:nvPicPr>
            <p:cNvPr id="14" name="図 13" descr="ハンガー が含まれている画像&#10;&#10;AI 生成コンテンツは誤りを含む可能性があります。">
              <a:extLst>
                <a:ext uri="{FF2B5EF4-FFF2-40B4-BE49-F238E27FC236}">
                  <a16:creationId xmlns:a16="http://schemas.microsoft.com/office/drawing/2014/main" id="{FB71F050-B1C4-A87A-A4F6-1997CCAF06E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61557" y="1549697"/>
              <a:ext cx="800100" cy="800100"/>
            </a:xfrm>
            <a:prstGeom prst="rect">
              <a:avLst/>
            </a:prstGeom>
          </p:spPr>
        </p:pic>
      </p:grpSp>
      <p:sp>
        <p:nvSpPr>
          <p:cNvPr id="36" name="テキスト ボックス 35">
            <a:extLst>
              <a:ext uri="{FF2B5EF4-FFF2-40B4-BE49-F238E27FC236}">
                <a16:creationId xmlns:a16="http://schemas.microsoft.com/office/drawing/2014/main" id="{11157710-643D-077D-6A82-8A7E398D8A35}"/>
              </a:ext>
            </a:extLst>
          </p:cNvPr>
          <p:cNvSpPr txBox="1"/>
          <p:nvPr/>
        </p:nvSpPr>
        <p:spPr>
          <a:xfrm>
            <a:off x="404375" y="1656701"/>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grpSp>
        <p:nvGrpSpPr>
          <p:cNvPr id="27" name="グループ化 26">
            <a:extLst>
              <a:ext uri="{FF2B5EF4-FFF2-40B4-BE49-F238E27FC236}">
                <a16:creationId xmlns:a16="http://schemas.microsoft.com/office/drawing/2014/main" id="{3E62321C-3A83-809D-EA3D-358D1BD89A74}"/>
              </a:ext>
            </a:extLst>
          </p:cNvPr>
          <p:cNvGrpSpPr/>
          <p:nvPr/>
        </p:nvGrpSpPr>
        <p:grpSpPr>
          <a:xfrm>
            <a:off x="9778741" y="154018"/>
            <a:ext cx="2267593" cy="864069"/>
            <a:chOff x="6501604" y="167906"/>
            <a:chExt cx="2267593" cy="864069"/>
          </a:xfrm>
        </p:grpSpPr>
        <p:sp>
          <p:nvSpPr>
            <p:cNvPr id="28" name="正方形/長方形 27">
              <a:extLst>
                <a:ext uri="{FF2B5EF4-FFF2-40B4-BE49-F238E27FC236}">
                  <a16:creationId xmlns:a16="http://schemas.microsoft.com/office/drawing/2014/main" id="{9234FB56-EB0A-B849-0FBC-DA642EB70930}"/>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29" name="四角形: 角を丸くする 28">
              <a:extLst>
                <a:ext uri="{FF2B5EF4-FFF2-40B4-BE49-F238E27FC236}">
                  <a16:creationId xmlns:a16="http://schemas.microsoft.com/office/drawing/2014/main" id="{C95A71A1-8D14-6F91-94FC-DA1C0F28895E}"/>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30" name="四角形: 角を丸くする 29">
              <a:extLst>
                <a:ext uri="{FF2B5EF4-FFF2-40B4-BE49-F238E27FC236}">
                  <a16:creationId xmlns:a16="http://schemas.microsoft.com/office/drawing/2014/main" id="{F644D2EA-481F-46E3-D0C4-482F119F0A9D}"/>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spTree>
    <p:extLst>
      <p:ext uri="{BB962C8B-B14F-4D97-AF65-F5344CB8AC3E}">
        <p14:creationId xmlns:p14="http://schemas.microsoft.com/office/powerpoint/2010/main" val="1616966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4E31A-7CB7-D29F-7A23-89B108866F7D}"/>
            </a:ext>
          </a:extLst>
        </p:cNvPr>
        <p:cNvGrpSpPr/>
        <p:nvPr/>
      </p:nvGrpSpPr>
      <p:grpSpPr>
        <a:xfrm>
          <a:off x="0" y="0"/>
          <a:ext cx="0" cy="0"/>
          <a:chOff x="0" y="0"/>
          <a:chExt cx="0" cy="0"/>
        </a:xfrm>
      </p:grpSpPr>
      <p:pic>
        <p:nvPicPr>
          <p:cNvPr id="2" name="図 1" descr="アイコン&#10;&#10;AI 生成コンテンツは誤りを含む可能性があります。">
            <a:extLst>
              <a:ext uri="{FF2B5EF4-FFF2-40B4-BE49-F238E27FC236}">
                <a16:creationId xmlns:a16="http://schemas.microsoft.com/office/drawing/2014/main" id="{320F6EA2-CACC-AB8C-A0ED-811B603957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778740" y="1800603"/>
            <a:ext cx="1778576" cy="967933"/>
          </a:xfrm>
          <a:prstGeom prst="rect">
            <a:avLst/>
          </a:prstGeom>
        </p:spPr>
      </p:pic>
      <p:sp>
        <p:nvSpPr>
          <p:cNvPr id="8" name="テキスト ボックス 7">
            <a:extLst>
              <a:ext uri="{FF2B5EF4-FFF2-40B4-BE49-F238E27FC236}">
                <a16:creationId xmlns:a16="http://schemas.microsoft.com/office/drawing/2014/main" id="{A331505E-8871-085D-AD5C-DD8263BD7714}"/>
              </a:ext>
            </a:extLst>
          </p:cNvPr>
          <p:cNvSpPr txBox="1"/>
          <p:nvPr/>
        </p:nvSpPr>
        <p:spPr>
          <a:xfrm>
            <a:off x="221623" y="228288"/>
            <a:ext cx="8821255" cy="629903"/>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1. </a:t>
            </a:r>
            <a:r>
              <a:rPr lang="ja-JP" altLang="en-US" b="1" dirty="0">
                <a:solidFill>
                  <a:srgbClr val="000000"/>
                </a:solidFill>
                <a:latin typeface="メイリオ"/>
                <a:ea typeface="游ゴシック"/>
              </a:rPr>
              <a:t>住民向け機能のシステム動作フロー　</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1-3. </a:t>
            </a:r>
            <a:r>
              <a:rPr lang="ja-JP" altLang="en-US" sz="2400" b="1" dirty="0">
                <a:solidFill>
                  <a:srgbClr val="000000"/>
                </a:solidFill>
                <a:latin typeface="メイリオ"/>
                <a:ea typeface="游ゴシック"/>
              </a:rPr>
              <a:t>マイナンバーカードでチェックインするフロー</a:t>
            </a:r>
          </a:p>
        </p:txBody>
      </p:sp>
      <p:sp>
        <p:nvSpPr>
          <p:cNvPr id="30" name="四角形: 角を丸くする 29">
            <a:extLst>
              <a:ext uri="{FF2B5EF4-FFF2-40B4-BE49-F238E27FC236}">
                <a16:creationId xmlns:a16="http://schemas.microsoft.com/office/drawing/2014/main" id="{01C80C93-51BE-E487-774B-1BA28C6E38E7}"/>
              </a:ext>
            </a:extLst>
          </p:cNvPr>
          <p:cNvSpPr/>
          <p:nvPr/>
        </p:nvSpPr>
        <p:spPr>
          <a:xfrm>
            <a:off x="8767454" y="1272653"/>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マイナンバーカード</a:t>
            </a:r>
            <a:r>
              <a:rPr kumimoji="1" lang="ja-JP" altLang="en-US" sz="1200" dirty="0">
                <a:solidFill>
                  <a:schemeClr val="tx1"/>
                </a:solidFill>
              </a:rPr>
              <a:t>への</a:t>
            </a:r>
            <a:r>
              <a:rPr kumimoji="1" lang="en-US" altLang="ja-JP" sz="1200" dirty="0">
                <a:solidFill>
                  <a:schemeClr val="tx1"/>
                </a:solidFill>
              </a:rPr>
              <a:t>AP</a:t>
            </a:r>
            <a:r>
              <a:rPr kumimoji="1" lang="ja-JP" altLang="en-US" sz="1200" dirty="0">
                <a:solidFill>
                  <a:schemeClr val="tx1"/>
                </a:solidFill>
              </a:rPr>
              <a:t>搭載</a:t>
            </a:r>
          </a:p>
        </p:txBody>
      </p:sp>
      <p:sp>
        <p:nvSpPr>
          <p:cNvPr id="34" name="正方形/長方形 33">
            <a:extLst>
              <a:ext uri="{FF2B5EF4-FFF2-40B4-BE49-F238E27FC236}">
                <a16:creationId xmlns:a16="http://schemas.microsoft.com/office/drawing/2014/main" id="{AE3F2A71-B9B5-6403-7F86-A26F816EE4CE}"/>
              </a:ext>
            </a:extLst>
          </p:cNvPr>
          <p:cNvSpPr/>
          <p:nvPr/>
        </p:nvSpPr>
        <p:spPr>
          <a:xfrm>
            <a:off x="8767453" y="2834758"/>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チェックインシステムの</a:t>
            </a:r>
            <a:endParaRPr kumimoji="1" lang="en-US" altLang="ja-JP" sz="1200" dirty="0">
              <a:solidFill>
                <a:schemeClr val="tx1"/>
              </a:solidFill>
            </a:endParaRPr>
          </a:p>
          <a:p>
            <a:r>
              <a:rPr lang="ja-JP" altLang="en-US" sz="1200" dirty="0">
                <a:solidFill>
                  <a:schemeClr val="tx1"/>
                </a:solidFill>
              </a:rPr>
              <a:t>アカウント情報を基に</a:t>
            </a:r>
            <a:endParaRPr kumimoji="1" lang="en-US" altLang="ja-JP" sz="1200" dirty="0">
              <a:solidFill>
                <a:schemeClr val="tx1"/>
              </a:solidFill>
            </a:endParaRPr>
          </a:p>
          <a:p>
            <a:r>
              <a:rPr kumimoji="1" lang="ja-JP" altLang="en-US" sz="1200" dirty="0">
                <a:solidFill>
                  <a:schemeClr val="tx1"/>
                </a:solidFill>
              </a:rPr>
              <a:t>マイナンバーカードに職員</a:t>
            </a:r>
            <a:endParaRPr kumimoji="1" lang="en-US" altLang="ja-JP" sz="1200" dirty="0">
              <a:solidFill>
                <a:schemeClr val="tx1"/>
              </a:solidFill>
            </a:endParaRPr>
          </a:p>
          <a:p>
            <a:r>
              <a:rPr kumimoji="1" lang="ja-JP" altLang="en-US" sz="1200" dirty="0">
                <a:solidFill>
                  <a:schemeClr val="tx1"/>
                </a:solidFill>
              </a:rPr>
              <a:t>が</a:t>
            </a:r>
            <a:r>
              <a:rPr kumimoji="1" lang="en-US" altLang="ja-JP" sz="1200" dirty="0">
                <a:solidFill>
                  <a:schemeClr val="tx1"/>
                </a:solidFill>
              </a:rPr>
              <a:t>AP</a:t>
            </a:r>
            <a:r>
              <a:rPr kumimoji="1" lang="ja-JP" altLang="en-US" sz="1200" dirty="0">
                <a:solidFill>
                  <a:schemeClr val="tx1"/>
                </a:solidFill>
              </a:rPr>
              <a:t>搭載を行う。</a:t>
            </a:r>
            <a:endParaRPr kumimoji="1" lang="en-US" altLang="ja-JP" sz="1200" dirty="0">
              <a:solidFill>
                <a:schemeClr val="tx1"/>
              </a:solidFill>
            </a:endParaRPr>
          </a:p>
        </p:txBody>
      </p:sp>
      <p:sp>
        <p:nvSpPr>
          <p:cNvPr id="5" name="四角形: 角を丸くする 4">
            <a:extLst>
              <a:ext uri="{FF2B5EF4-FFF2-40B4-BE49-F238E27FC236}">
                <a16:creationId xmlns:a16="http://schemas.microsoft.com/office/drawing/2014/main" id="{63147CCA-2D2B-3C0C-E55F-6C599A97107D}"/>
              </a:ext>
            </a:extLst>
          </p:cNvPr>
          <p:cNvSpPr/>
          <p:nvPr/>
        </p:nvSpPr>
        <p:spPr>
          <a:xfrm>
            <a:off x="8767454" y="1272653"/>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マイナンバーカードへの</a:t>
            </a:r>
            <a:endParaRPr lang="en-US" altLang="ja-JP" sz="1200" dirty="0">
              <a:solidFill>
                <a:schemeClr val="tx1"/>
              </a:solidFill>
            </a:endParaRPr>
          </a:p>
          <a:p>
            <a:pPr algn="ctr"/>
            <a:r>
              <a:rPr lang="en-US" altLang="ja-JP" sz="1200" dirty="0">
                <a:solidFill>
                  <a:schemeClr val="tx1"/>
                </a:solidFill>
              </a:rPr>
              <a:t>AP</a:t>
            </a:r>
            <a:r>
              <a:rPr lang="ja-JP" altLang="en-US" sz="1200" dirty="0">
                <a:solidFill>
                  <a:schemeClr val="tx1"/>
                </a:solidFill>
              </a:rPr>
              <a:t>搭載</a:t>
            </a:r>
          </a:p>
        </p:txBody>
      </p:sp>
      <p:sp>
        <p:nvSpPr>
          <p:cNvPr id="3" name="四角形: 角を丸くする 2">
            <a:extLst>
              <a:ext uri="{FF2B5EF4-FFF2-40B4-BE49-F238E27FC236}">
                <a16:creationId xmlns:a16="http://schemas.microsoft.com/office/drawing/2014/main" id="{C17E82B6-5886-01D7-E3E2-FFF1210C7726}"/>
              </a:ext>
            </a:extLst>
          </p:cNvPr>
          <p:cNvSpPr/>
          <p:nvPr/>
        </p:nvSpPr>
        <p:spPr>
          <a:xfrm>
            <a:off x="1394957" y="1272653"/>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ログイン</a:t>
            </a:r>
            <a:endParaRPr kumimoji="1" lang="ja-JP" altLang="en-US" sz="1200" dirty="0">
              <a:solidFill>
                <a:schemeClr val="tx1"/>
              </a:solidFill>
            </a:endParaRPr>
          </a:p>
        </p:txBody>
      </p:sp>
      <p:sp>
        <p:nvSpPr>
          <p:cNvPr id="21" name="正方形/長方形 20">
            <a:extLst>
              <a:ext uri="{FF2B5EF4-FFF2-40B4-BE49-F238E27FC236}">
                <a16:creationId xmlns:a16="http://schemas.microsoft.com/office/drawing/2014/main" id="{CBF2C988-2465-E429-73F4-7EEA9D4654B2}"/>
              </a:ext>
            </a:extLst>
          </p:cNvPr>
          <p:cNvSpPr/>
          <p:nvPr/>
        </p:nvSpPr>
        <p:spPr>
          <a:xfrm>
            <a:off x="1394957" y="2834758"/>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住民向け機能にログイン。</a:t>
            </a:r>
          </a:p>
          <a:p>
            <a:r>
              <a:rPr kumimoji="1" lang="ja-JP" altLang="en-US" sz="1200" dirty="0">
                <a:solidFill>
                  <a:schemeClr val="tx1"/>
                </a:solidFill>
              </a:rPr>
              <a:t>住民アカウント未登録の</a:t>
            </a:r>
            <a:endParaRPr kumimoji="1" lang="en-US" altLang="ja-JP" sz="1200" dirty="0">
              <a:solidFill>
                <a:schemeClr val="tx1"/>
              </a:solidFill>
            </a:endParaRPr>
          </a:p>
          <a:p>
            <a:r>
              <a:rPr kumimoji="1" lang="ja-JP" altLang="en-US" sz="1200" dirty="0">
                <a:solidFill>
                  <a:schemeClr val="tx1"/>
                </a:solidFill>
              </a:rPr>
              <a:t>場合は登録を行う。</a:t>
            </a:r>
          </a:p>
        </p:txBody>
      </p:sp>
      <p:cxnSp>
        <p:nvCxnSpPr>
          <p:cNvPr id="38" name="直線矢印コネクタ 37">
            <a:extLst>
              <a:ext uri="{FF2B5EF4-FFF2-40B4-BE49-F238E27FC236}">
                <a16:creationId xmlns:a16="http://schemas.microsoft.com/office/drawing/2014/main" id="{EA9264E6-4507-BFC2-4BFF-D87DDC43B76F}"/>
              </a:ext>
            </a:extLst>
          </p:cNvPr>
          <p:cNvCxnSpPr>
            <a:cxnSpLocks/>
            <a:stCxn id="3" idx="3"/>
            <a:endCxn id="4" idx="1"/>
          </p:cNvCxnSpPr>
          <p:nvPr/>
        </p:nvCxnSpPr>
        <p:spPr>
          <a:xfrm>
            <a:off x="3417532" y="1509016"/>
            <a:ext cx="166718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 name="四角形: 角を丸くする 3">
            <a:extLst>
              <a:ext uri="{FF2B5EF4-FFF2-40B4-BE49-F238E27FC236}">
                <a16:creationId xmlns:a16="http://schemas.microsoft.com/office/drawing/2014/main" id="{3E61B0AC-0B7D-6000-3AB0-E836836F79D8}"/>
              </a:ext>
            </a:extLst>
          </p:cNvPr>
          <p:cNvSpPr/>
          <p:nvPr/>
        </p:nvSpPr>
        <p:spPr>
          <a:xfrm>
            <a:off x="5084713" y="1272653"/>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アカウント情報表示</a:t>
            </a:r>
          </a:p>
        </p:txBody>
      </p:sp>
      <p:sp>
        <p:nvSpPr>
          <p:cNvPr id="6" name="正方形/長方形 5">
            <a:extLst>
              <a:ext uri="{FF2B5EF4-FFF2-40B4-BE49-F238E27FC236}">
                <a16:creationId xmlns:a16="http://schemas.microsoft.com/office/drawing/2014/main" id="{9EC9B176-B05E-85EC-1FCA-CC4795246CCB}"/>
              </a:ext>
            </a:extLst>
          </p:cNvPr>
          <p:cNvSpPr/>
          <p:nvPr/>
        </p:nvSpPr>
        <p:spPr>
          <a:xfrm>
            <a:off x="5084713" y="2834758"/>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アカウント情報を</a:t>
            </a:r>
            <a:r>
              <a:rPr lang="ja-JP" altLang="en-US" sz="1200" dirty="0">
                <a:solidFill>
                  <a:schemeClr val="tx1"/>
                </a:solidFill>
              </a:rPr>
              <a:t>表示</a:t>
            </a:r>
            <a:r>
              <a:rPr kumimoji="1" lang="ja-JP" altLang="en-US" sz="1200" dirty="0">
                <a:solidFill>
                  <a:schemeClr val="tx1"/>
                </a:solidFill>
              </a:rPr>
              <a:t>する。</a:t>
            </a:r>
          </a:p>
        </p:txBody>
      </p:sp>
      <p:cxnSp>
        <p:nvCxnSpPr>
          <p:cNvPr id="31" name="直線矢印コネクタ 30">
            <a:extLst>
              <a:ext uri="{FF2B5EF4-FFF2-40B4-BE49-F238E27FC236}">
                <a16:creationId xmlns:a16="http://schemas.microsoft.com/office/drawing/2014/main" id="{4C1DCCBB-DA99-CBC9-F2E3-4FD49D99E4A9}"/>
              </a:ext>
            </a:extLst>
          </p:cNvPr>
          <p:cNvCxnSpPr>
            <a:cxnSpLocks/>
            <a:stCxn id="4" idx="3"/>
            <a:endCxn id="5" idx="1"/>
          </p:cNvCxnSpPr>
          <p:nvPr/>
        </p:nvCxnSpPr>
        <p:spPr>
          <a:xfrm>
            <a:off x="7107288" y="1509016"/>
            <a:ext cx="166016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0" name="正方形/長方形 39">
            <a:extLst>
              <a:ext uri="{FF2B5EF4-FFF2-40B4-BE49-F238E27FC236}">
                <a16:creationId xmlns:a16="http://schemas.microsoft.com/office/drawing/2014/main" id="{E91E8BB2-C34B-637E-30E7-CB1E1E83F607}"/>
              </a:ext>
            </a:extLst>
          </p:cNvPr>
          <p:cNvSpPr/>
          <p:nvPr/>
        </p:nvSpPr>
        <p:spPr>
          <a:xfrm>
            <a:off x="1394957" y="5750746"/>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タブレットにマイナンバー</a:t>
            </a:r>
            <a:endParaRPr lang="en-US" altLang="ja-JP" sz="1200" dirty="0">
              <a:solidFill>
                <a:schemeClr val="tx1"/>
              </a:solidFill>
            </a:endParaRPr>
          </a:p>
          <a:p>
            <a:r>
              <a:rPr lang="ja-JP" altLang="en-US" sz="1200" dirty="0">
                <a:solidFill>
                  <a:schemeClr val="tx1"/>
                </a:solidFill>
              </a:rPr>
              <a:t>カードをかざすことで、チェックインを行う。</a:t>
            </a:r>
          </a:p>
        </p:txBody>
      </p:sp>
      <p:sp>
        <p:nvSpPr>
          <p:cNvPr id="41" name="四角形: 角を丸くする 40">
            <a:extLst>
              <a:ext uri="{FF2B5EF4-FFF2-40B4-BE49-F238E27FC236}">
                <a16:creationId xmlns:a16="http://schemas.microsoft.com/office/drawing/2014/main" id="{07445AD0-4BC6-F3C5-85ED-3BB1089E28FE}"/>
              </a:ext>
            </a:extLst>
          </p:cNvPr>
          <p:cNvSpPr/>
          <p:nvPr/>
        </p:nvSpPr>
        <p:spPr>
          <a:xfrm>
            <a:off x="1394957" y="4188641"/>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a:t>
            </a:r>
            <a:endParaRPr kumimoji="1" lang="ja-JP" altLang="en-US" sz="1200" dirty="0">
              <a:solidFill>
                <a:schemeClr val="tx1"/>
              </a:solidFill>
            </a:endParaRPr>
          </a:p>
        </p:txBody>
      </p:sp>
      <p:sp>
        <p:nvSpPr>
          <p:cNvPr id="42" name="四角形: 角を丸くする 41">
            <a:extLst>
              <a:ext uri="{FF2B5EF4-FFF2-40B4-BE49-F238E27FC236}">
                <a16:creationId xmlns:a16="http://schemas.microsoft.com/office/drawing/2014/main" id="{A42B24B6-6F50-0ACE-FBAB-F8200CD3907D}"/>
              </a:ext>
            </a:extLst>
          </p:cNvPr>
          <p:cNvSpPr/>
          <p:nvPr/>
        </p:nvSpPr>
        <p:spPr>
          <a:xfrm>
            <a:off x="1394957" y="4188641"/>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a:t>
            </a:r>
            <a:endParaRPr kumimoji="1" lang="ja-JP" altLang="en-US" sz="1200" dirty="0">
              <a:solidFill>
                <a:schemeClr val="tx1"/>
              </a:solidFill>
            </a:endParaRPr>
          </a:p>
        </p:txBody>
      </p:sp>
      <p:sp>
        <p:nvSpPr>
          <p:cNvPr id="55" name="テキスト ボックス 54">
            <a:extLst>
              <a:ext uri="{FF2B5EF4-FFF2-40B4-BE49-F238E27FC236}">
                <a16:creationId xmlns:a16="http://schemas.microsoft.com/office/drawing/2014/main" id="{F6E317EF-49D1-ED40-41D1-FBB0C2495F14}"/>
              </a:ext>
            </a:extLst>
          </p:cNvPr>
          <p:cNvSpPr txBox="1"/>
          <p:nvPr/>
        </p:nvSpPr>
        <p:spPr>
          <a:xfrm>
            <a:off x="971627" y="945714"/>
            <a:ext cx="1422582" cy="346787"/>
          </a:xfrm>
          <a:prstGeom prst="rect">
            <a:avLst/>
          </a:prstGeom>
          <a:noFill/>
        </p:spPr>
        <p:txBody>
          <a:bodyPr wrap="square" lIns="91426" tIns="45713" rIns="91426" bIns="45713" rtlCol="0" anchor="t">
            <a:noAutofit/>
          </a:bodyPr>
          <a:lstStyle/>
          <a:p>
            <a:pPr defTabSz="304836"/>
            <a:r>
              <a:rPr lang="ja-JP" altLang="en-US" b="1" dirty="0">
                <a:solidFill>
                  <a:srgbClr val="000000"/>
                </a:solidFill>
                <a:latin typeface="メイリオ"/>
                <a:ea typeface="游ゴシック"/>
              </a:rPr>
              <a:t>①</a:t>
            </a:r>
            <a:r>
              <a:rPr lang="en-US" altLang="ja-JP" b="1" dirty="0">
                <a:solidFill>
                  <a:srgbClr val="000000"/>
                </a:solidFill>
                <a:latin typeface="メイリオ"/>
                <a:ea typeface="游ゴシック"/>
              </a:rPr>
              <a:t>AP</a:t>
            </a:r>
            <a:r>
              <a:rPr lang="ja-JP" altLang="en-US" b="1" dirty="0">
                <a:solidFill>
                  <a:srgbClr val="000000"/>
                </a:solidFill>
                <a:latin typeface="メイリオ"/>
                <a:ea typeface="游ゴシック"/>
              </a:rPr>
              <a:t>搭載</a:t>
            </a:r>
          </a:p>
        </p:txBody>
      </p:sp>
      <p:cxnSp>
        <p:nvCxnSpPr>
          <p:cNvPr id="60" name="直線矢印コネクタ 59">
            <a:extLst>
              <a:ext uri="{FF2B5EF4-FFF2-40B4-BE49-F238E27FC236}">
                <a16:creationId xmlns:a16="http://schemas.microsoft.com/office/drawing/2014/main" id="{CEB5B93D-1E19-1D35-D058-586ACF2CF051}"/>
              </a:ext>
            </a:extLst>
          </p:cNvPr>
          <p:cNvCxnSpPr>
            <a:cxnSpLocks/>
          </p:cNvCxnSpPr>
          <p:nvPr/>
        </p:nvCxnSpPr>
        <p:spPr>
          <a:xfrm>
            <a:off x="3424545" y="1509016"/>
            <a:ext cx="166016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1" name="直線矢印コネクタ 60">
            <a:extLst>
              <a:ext uri="{FF2B5EF4-FFF2-40B4-BE49-F238E27FC236}">
                <a16:creationId xmlns:a16="http://schemas.microsoft.com/office/drawing/2014/main" id="{300C2743-ECB9-A1DC-79B7-27F571FC99B6}"/>
              </a:ext>
            </a:extLst>
          </p:cNvPr>
          <p:cNvCxnSpPr>
            <a:cxnSpLocks/>
          </p:cNvCxnSpPr>
          <p:nvPr/>
        </p:nvCxnSpPr>
        <p:spPr>
          <a:xfrm>
            <a:off x="7107287" y="1509016"/>
            <a:ext cx="166016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2" name="テキスト ボックス 71">
            <a:extLst>
              <a:ext uri="{FF2B5EF4-FFF2-40B4-BE49-F238E27FC236}">
                <a16:creationId xmlns:a16="http://schemas.microsoft.com/office/drawing/2014/main" id="{B1CD4CD8-EA70-5AB8-0F78-0B768BD9F6CF}"/>
              </a:ext>
            </a:extLst>
          </p:cNvPr>
          <p:cNvSpPr txBox="1"/>
          <p:nvPr/>
        </p:nvSpPr>
        <p:spPr>
          <a:xfrm>
            <a:off x="971627" y="3832845"/>
            <a:ext cx="2022574" cy="346787"/>
          </a:xfrm>
          <a:prstGeom prst="rect">
            <a:avLst/>
          </a:prstGeom>
          <a:noFill/>
        </p:spPr>
        <p:txBody>
          <a:bodyPr wrap="square" lIns="91426" tIns="45713" rIns="91426" bIns="45713" rtlCol="0" anchor="t">
            <a:noAutofit/>
          </a:bodyPr>
          <a:lstStyle/>
          <a:p>
            <a:pPr defTabSz="304836"/>
            <a:r>
              <a:rPr lang="ja-JP" altLang="en-US" b="1" dirty="0">
                <a:solidFill>
                  <a:srgbClr val="000000"/>
                </a:solidFill>
                <a:latin typeface="メイリオ"/>
                <a:ea typeface="游ゴシック"/>
              </a:rPr>
              <a:t>②チェックイン</a:t>
            </a:r>
          </a:p>
        </p:txBody>
      </p:sp>
      <p:pic>
        <p:nvPicPr>
          <p:cNvPr id="73" name="図 72" descr="黒い背景と白い文字のロゴ&#10;&#10;AI 生成コンテンツは誤りを含む可能性があります。">
            <a:extLst>
              <a:ext uri="{FF2B5EF4-FFF2-40B4-BE49-F238E27FC236}">
                <a16:creationId xmlns:a16="http://schemas.microsoft.com/office/drawing/2014/main" id="{817A0160-D4AD-4DE5-80D1-9B823B84B8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5500" y="1730170"/>
            <a:ext cx="1663200" cy="1108800"/>
          </a:xfrm>
          <a:prstGeom prst="rect">
            <a:avLst/>
          </a:prstGeom>
        </p:spPr>
      </p:pic>
      <p:grpSp>
        <p:nvGrpSpPr>
          <p:cNvPr id="74" name="グループ化 73">
            <a:extLst>
              <a:ext uri="{FF2B5EF4-FFF2-40B4-BE49-F238E27FC236}">
                <a16:creationId xmlns:a16="http://schemas.microsoft.com/office/drawing/2014/main" id="{7DA89F26-00F1-5284-DCC0-C4033A440F11}"/>
              </a:ext>
            </a:extLst>
          </p:cNvPr>
          <p:cNvGrpSpPr/>
          <p:nvPr/>
        </p:nvGrpSpPr>
        <p:grpSpPr>
          <a:xfrm>
            <a:off x="1502212" y="4643670"/>
            <a:ext cx="1808063" cy="1250681"/>
            <a:chOff x="6729885" y="2877670"/>
            <a:chExt cx="1808063" cy="1250681"/>
          </a:xfrm>
        </p:grpSpPr>
        <p:grpSp>
          <p:nvGrpSpPr>
            <p:cNvPr id="75" name="グループ化 74">
              <a:extLst>
                <a:ext uri="{FF2B5EF4-FFF2-40B4-BE49-F238E27FC236}">
                  <a16:creationId xmlns:a16="http://schemas.microsoft.com/office/drawing/2014/main" id="{24E9119C-6521-F903-B8CF-9E51A6E985AD}"/>
                </a:ext>
              </a:extLst>
            </p:cNvPr>
            <p:cNvGrpSpPr/>
            <p:nvPr/>
          </p:nvGrpSpPr>
          <p:grpSpPr>
            <a:xfrm>
              <a:off x="6729885" y="2877670"/>
              <a:ext cx="1808063" cy="1250681"/>
              <a:chOff x="2099395" y="1947831"/>
              <a:chExt cx="1808063" cy="1250681"/>
            </a:xfrm>
          </p:grpSpPr>
          <p:pic>
            <p:nvPicPr>
              <p:cNvPr id="78" name="図 77" descr="黒い背景と白い文字のロゴ&#10;&#10;AI 生成コンテンツは誤りを含む可能性があります。">
                <a:extLst>
                  <a:ext uri="{FF2B5EF4-FFF2-40B4-BE49-F238E27FC236}">
                    <a16:creationId xmlns:a16="http://schemas.microsoft.com/office/drawing/2014/main" id="{5636DABC-8C74-5B1A-0634-5D696FC709BB}"/>
                  </a:ext>
                </a:extLst>
              </p:cNvPr>
              <p:cNvPicPr>
                <a:picLocks noChangeAspect="1"/>
              </p:cNvPicPr>
              <p:nvPr/>
            </p:nvPicPr>
            <p:blipFill>
              <a:blip r:embed="rId5">
                <a:extLst>
                  <a:ext uri="{28A0092B-C50C-407E-A947-70E740481C1C}">
                    <a14:useLocalDpi xmlns:a14="http://schemas.microsoft.com/office/drawing/2010/main" val="0"/>
                  </a:ext>
                </a:extLst>
              </a:blip>
              <a:srcRect r="-2"/>
              <a:stretch>
                <a:fillRect/>
              </a:stretch>
            </p:blipFill>
            <p:spPr>
              <a:xfrm>
                <a:off x="2099395" y="1947831"/>
                <a:ext cx="1663200" cy="1108800"/>
              </a:xfrm>
              <a:prstGeom prst="rect">
                <a:avLst/>
              </a:prstGeom>
            </p:spPr>
          </p:pic>
          <p:grpSp>
            <p:nvGrpSpPr>
              <p:cNvPr id="79" name="グループ化 78">
                <a:extLst>
                  <a:ext uri="{FF2B5EF4-FFF2-40B4-BE49-F238E27FC236}">
                    <a16:creationId xmlns:a16="http://schemas.microsoft.com/office/drawing/2014/main" id="{DFF966D1-362B-3920-F2DC-5EE57A69B3C0}"/>
                  </a:ext>
                </a:extLst>
              </p:cNvPr>
              <p:cNvGrpSpPr/>
              <p:nvPr/>
            </p:nvGrpSpPr>
            <p:grpSpPr>
              <a:xfrm>
                <a:off x="3014283" y="2305337"/>
                <a:ext cx="893175" cy="893175"/>
                <a:chOff x="3014283" y="2305337"/>
                <a:chExt cx="893175" cy="893175"/>
              </a:xfrm>
            </p:grpSpPr>
            <p:pic>
              <p:nvPicPr>
                <p:cNvPr id="82" name="図 81" descr="アイコン&#10;&#10;AI 生成コンテンツは誤りを含む可能性があります。">
                  <a:extLst>
                    <a:ext uri="{FF2B5EF4-FFF2-40B4-BE49-F238E27FC236}">
                      <a16:creationId xmlns:a16="http://schemas.microsoft.com/office/drawing/2014/main" id="{EFC26A38-61CB-CD96-B034-75C0D841B6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14283" y="2305337"/>
                  <a:ext cx="893175" cy="893175"/>
                </a:xfrm>
                <a:prstGeom prst="rect">
                  <a:avLst/>
                </a:prstGeom>
              </p:spPr>
            </p:pic>
            <p:pic>
              <p:nvPicPr>
                <p:cNvPr id="83" name="図 82">
                  <a:extLst>
                    <a:ext uri="{FF2B5EF4-FFF2-40B4-BE49-F238E27FC236}">
                      <a16:creationId xmlns:a16="http://schemas.microsoft.com/office/drawing/2014/main" id="{4F9D7D4D-F15E-B000-596F-6C349766C48D}"/>
                    </a:ext>
                  </a:extLst>
                </p:cNvPr>
                <p:cNvPicPr>
                  <a:picLocks noChangeAspect="1"/>
                </p:cNvPicPr>
                <p:nvPr/>
              </p:nvPicPr>
              <p:blipFill>
                <a:blip r:embed="rId7"/>
                <a:stretch>
                  <a:fillRect/>
                </a:stretch>
              </p:blipFill>
              <p:spPr>
                <a:xfrm>
                  <a:off x="3290121" y="2646100"/>
                  <a:ext cx="362287" cy="214311"/>
                </a:xfrm>
                <a:prstGeom prst="rect">
                  <a:avLst/>
                </a:prstGeom>
              </p:spPr>
            </p:pic>
          </p:grpSp>
        </p:grpSp>
        <p:pic>
          <p:nvPicPr>
            <p:cNvPr id="76" name="図 75">
              <a:extLst>
                <a:ext uri="{FF2B5EF4-FFF2-40B4-BE49-F238E27FC236}">
                  <a16:creationId xmlns:a16="http://schemas.microsoft.com/office/drawing/2014/main" id="{87DFD720-0015-CC3D-E726-1DE5FFC81B84}"/>
                </a:ext>
              </a:extLst>
            </p:cNvPr>
            <p:cNvPicPr>
              <a:picLocks noChangeAspect="1"/>
            </p:cNvPicPr>
            <p:nvPr/>
          </p:nvPicPr>
          <p:blipFill>
            <a:blip r:embed="rId7"/>
            <a:srcRect l="13001"/>
            <a:stretch>
              <a:fillRect/>
            </a:stretch>
          </p:blipFill>
          <p:spPr>
            <a:xfrm>
              <a:off x="7667288" y="3282187"/>
              <a:ext cx="362287" cy="345852"/>
            </a:xfrm>
            <a:prstGeom prst="rect">
              <a:avLst/>
            </a:prstGeom>
          </p:spPr>
        </p:pic>
        <p:pic>
          <p:nvPicPr>
            <p:cNvPr id="77" name="図 76" descr="アイコン&#10;&#10;AI 生成コンテンツは誤りを含む可能性があります。">
              <a:extLst>
                <a:ext uri="{FF2B5EF4-FFF2-40B4-BE49-F238E27FC236}">
                  <a16:creationId xmlns:a16="http://schemas.microsoft.com/office/drawing/2014/main" id="{1D513B2E-72E0-4D5F-1C95-57374BDC63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57685" y="3229250"/>
              <a:ext cx="581491" cy="581491"/>
            </a:xfrm>
            <a:prstGeom prst="rect">
              <a:avLst/>
            </a:prstGeom>
          </p:spPr>
        </p:pic>
      </p:grpSp>
      <p:grpSp>
        <p:nvGrpSpPr>
          <p:cNvPr id="84" name="グループ化 83">
            <a:extLst>
              <a:ext uri="{FF2B5EF4-FFF2-40B4-BE49-F238E27FC236}">
                <a16:creationId xmlns:a16="http://schemas.microsoft.com/office/drawing/2014/main" id="{F8072E7E-38A4-8705-1538-1E67109A9AC4}"/>
              </a:ext>
            </a:extLst>
          </p:cNvPr>
          <p:cNvGrpSpPr/>
          <p:nvPr/>
        </p:nvGrpSpPr>
        <p:grpSpPr>
          <a:xfrm>
            <a:off x="8220169" y="1770928"/>
            <a:ext cx="2973225" cy="1108800"/>
            <a:chOff x="4723353" y="3172759"/>
            <a:chExt cx="2973225" cy="1108800"/>
          </a:xfrm>
        </p:grpSpPr>
        <p:pic>
          <p:nvPicPr>
            <p:cNvPr id="85" name="図 84" descr="挿絵 が含まれている画像&#10;&#10;AI 生成コンテンツは誤りを含む可能性があります。">
              <a:extLst>
                <a:ext uri="{FF2B5EF4-FFF2-40B4-BE49-F238E27FC236}">
                  <a16:creationId xmlns:a16="http://schemas.microsoft.com/office/drawing/2014/main" id="{7BAE906E-0445-7324-40F2-81B447F9C53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23353" y="3172759"/>
              <a:ext cx="1663200" cy="1108800"/>
            </a:xfrm>
            <a:prstGeom prst="rect">
              <a:avLst/>
            </a:prstGeom>
          </p:spPr>
        </p:pic>
        <p:pic>
          <p:nvPicPr>
            <p:cNvPr id="89" name="図 88" descr="背景パターン&#10;&#10;AI 生成コンテンツは誤りを含む可能性があります。">
              <a:extLst>
                <a:ext uri="{FF2B5EF4-FFF2-40B4-BE49-F238E27FC236}">
                  <a16:creationId xmlns:a16="http://schemas.microsoft.com/office/drawing/2014/main" id="{61F11F32-06BB-C3AB-2000-B8AF1F7B6557}"/>
                </a:ext>
              </a:extLst>
            </p:cNvPr>
            <p:cNvPicPr>
              <a:picLocks noChangeAspect="1"/>
            </p:cNvPicPr>
            <p:nvPr/>
          </p:nvPicPr>
          <p:blipFill>
            <a:blip r:embed="rId10"/>
            <a:stretch>
              <a:fillRect/>
            </a:stretch>
          </p:blipFill>
          <p:spPr>
            <a:xfrm>
              <a:off x="7402919" y="3689061"/>
              <a:ext cx="293659" cy="224766"/>
            </a:xfrm>
            <a:prstGeom prst="rect">
              <a:avLst/>
            </a:prstGeom>
          </p:spPr>
        </p:pic>
        <p:pic>
          <p:nvPicPr>
            <p:cNvPr id="87" name="図 86" descr="アイコン&#10;&#10;AI 生成コンテンツは誤りを含む可能性があります。">
              <a:extLst>
                <a:ext uri="{FF2B5EF4-FFF2-40B4-BE49-F238E27FC236}">
                  <a16:creationId xmlns:a16="http://schemas.microsoft.com/office/drawing/2014/main" id="{2A46FEC1-CA31-B6E7-5EB6-61A5DB2CCB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86549" y="3354739"/>
              <a:ext cx="581491" cy="581491"/>
            </a:xfrm>
            <a:prstGeom prst="rect">
              <a:avLst/>
            </a:prstGeom>
          </p:spPr>
        </p:pic>
      </p:grpSp>
      <p:pic>
        <p:nvPicPr>
          <p:cNvPr id="90" name="図 89" descr="挿絵 が含まれている画像&#10;&#10;AI 生成コンテンツは誤りを含む可能性があります。">
            <a:extLst>
              <a:ext uri="{FF2B5EF4-FFF2-40B4-BE49-F238E27FC236}">
                <a16:creationId xmlns:a16="http://schemas.microsoft.com/office/drawing/2014/main" id="{13509E58-B74E-9CB0-37D4-463CA7BE1F3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64400" y="1730170"/>
            <a:ext cx="1663200" cy="1108800"/>
          </a:xfrm>
          <a:prstGeom prst="rect">
            <a:avLst/>
          </a:prstGeom>
        </p:spPr>
      </p:pic>
      <p:sp>
        <p:nvSpPr>
          <p:cNvPr id="93" name="テキスト ボックス 92">
            <a:extLst>
              <a:ext uri="{FF2B5EF4-FFF2-40B4-BE49-F238E27FC236}">
                <a16:creationId xmlns:a16="http://schemas.microsoft.com/office/drawing/2014/main" id="{771662F0-D73F-8230-BF42-EAA622ECA4BB}"/>
              </a:ext>
            </a:extLst>
          </p:cNvPr>
          <p:cNvSpPr txBox="1"/>
          <p:nvPr/>
        </p:nvSpPr>
        <p:spPr>
          <a:xfrm>
            <a:off x="1210490" y="1801058"/>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sp>
        <p:nvSpPr>
          <p:cNvPr id="94" name="テキスト ボックス 93">
            <a:extLst>
              <a:ext uri="{FF2B5EF4-FFF2-40B4-BE49-F238E27FC236}">
                <a16:creationId xmlns:a16="http://schemas.microsoft.com/office/drawing/2014/main" id="{76B47929-93CB-F57F-EF62-505DB79A7AE2}"/>
              </a:ext>
            </a:extLst>
          </p:cNvPr>
          <p:cNvSpPr txBox="1"/>
          <p:nvPr/>
        </p:nvSpPr>
        <p:spPr>
          <a:xfrm>
            <a:off x="4896665" y="1801058"/>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sp>
        <p:nvSpPr>
          <p:cNvPr id="95" name="テキスト ボックス 94">
            <a:extLst>
              <a:ext uri="{FF2B5EF4-FFF2-40B4-BE49-F238E27FC236}">
                <a16:creationId xmlns:a16="http://schemas.microsoft.com/office/drawing/2014/main" id="{FFD26A74-F02A-AD2F-6E70-55B9B7CB6C5A}"/>
              </a:ext>
            </a:extLst>
          </p:cNvPr>
          <p:cNvSpPr txBox="1"/>
          <p:nvPr/>
        </p:nvSpPr>
        <p:spPr>
          <a:xfrm>
            <a:off x="7872358" y="1801058"/>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sp>
        <p:nvSpPr>
          <p:cNvPr id="96" name="テキスト ボックス 95">
            <a:extLst>
              <a:ext uri="{FF2B5EF4-FFF2-40B4-BE49-F238E27FC236}">
                <a16:creationId xmlns:a16="http://schemas.microsoft.com/office/drawing/2014/main" id="{14B1D5ED-77FE-9CF8-3110-190DB7E25723}"/>
              </a:ext>
            </a:extLst>
          </p:cNvPr>
          <p:cNvSpPr txBox="1"/>
          <p:nvPr/>
        </p:nvSpPr>
        <p:spPr>
          <a:xfrm>
            <a:off x="10091489" y="1801058"/>
            <a:ext cx="1030021" cy="276999"/>
          </a:xfrm>
          <a:prstGeom prst="rect">
            <a:avLst/>
          </a:prstGeom>
          <a:noFill/>
        </p:spPr>
        <p:txBody>
          <a:bodyPr wrap="square" rtlCol="0">
            <a:spAutoFit/>
          </a:bodyPr>
          <a:lstStyle/>
          <a:p>
            <a:pPr algn="ctr"/>
            <a:r>
              <a:rPr kumimoji="1" lang="ja-JP" altLang="en-US" sz="1200" b="1" dirty="0"/>
              <a:t>職員</a:t>
            </a:r>
          </a:p>
        </p:txBody>
      </p:sp>
      <p:sp>
        <p:nvSpPr>
          <p:cNvPr id="97" name="テキスト ボックス 96">
            <a:extLst>
              <a:ext uri="{FF2B5EF4-FFF2-40B4-BE49-F238E27FC236}">
                <a16:creationId xmlns:a16="http://schemas.microsoft.com/office/drawing/2014/main" id="{F3D26D60-3311-08BA-ACB2-0A4BFAA4438B}"/>
              </a:ext>
            </a:extLst>
          </p:cNvPr>
          <p:cNvSpPr txBox="1"/>
          <p:nvPr/>
        </p:nvSpPr>
        <p:spPr>
          <a:xfrm>
            <a:off x="1167907" y="4738908"/>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grpSp>
        <p:nvGrpSpPr>
          <p:cNvPr id="18" name="グループ化 17">
            <a:extLst>
              <a:ext uri="{FF2B5EF4-FFF2-40B4-BE49-F238E27FC236}">
                <a16:creationId xmlns:a16="http://schemas.microsoft.com/office/drawing/2014/main" id="{6EAE3709-D5E6-E86E-9BD7-2C83A12984A4}"/>
              </a:ext>
            </a:extLst>
          </p:cNvPr>
          <p:cNvGrpSpPr/>
          <p:nvPr/>
        </p:nvGrpSpPr>
        <p:grpSpPr>
          <a:xfrm>
            <a:off x="9778741" y="154018"/>
            <a:ext cx="2267593" cy="864069"/>
            <a:chOff x="6501604" y="167906"/>
            <a:chExt cx="2267593" cy="864069"/>
          </a:xfrm>
        </p:grpSpPr>
        <p:sp>
          <p:nvSpPr>
            <p:cNvPr id="19" name="正方形/長方形 18">
              <a:extLst>
                <a:ext uri="{FF2B5EF4-FFF2-40B4-BE49-F238E27FC236}">
                  <a16:creationId xmlns:a16="http://schemas.microsoft.com/office/drawing/2014/main" id="{03ED7278-CE52-F04C-EDA0-E455E34B38A2}"/>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20" name="四角形: 角を丸くする 19">
              <a:extLst>
                <a:ext uri="{FF2B5EF4-FFF2-40B4-BE49-F238E27FC236}">
                  <a16:creationId xmlns:a16="http://schemas.microsoft.com/office/drawing/2014/main" id="{FF802C8D-8ED1-3336-DBD2-3FE8C2E914C8}"/>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22" name="四角形: 角を丸くする 21">
              <a:extLst>
                <a:ext uri="{FF2B5EF4-FFF2-40B4-BE49-F238E27FC236}">
                  <a16:creationId xmlns:a16="http://schemas.microsoft.com/office/drawing/2014/main" id="{9F88EA2C-CE34-3420-8455-B07080DFE87E}"/>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spTree>
    <p:extLst>
      <p:ext uri="{BB962C8B-B14F-4D97-AF65-F5344CB8AC3E}">
        <p14:creationId xmlns:p14="http://schemas.microsoft.com/office/powerpoint/2010/main" val="1193193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5BA75-F0CC-637E-6D3A-C1F7D1B9A10C}"/>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17AE7899-3CCA-4207-41A3-E2099D66F053}"/>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2. </a:t>
            </a:r>
            <a:r>
              <a:rPr lang="ja-JP" altLang="en-US" b="1" dirty="0">
                <a:solidFill>
                  <a:srgbClr val="000000"/>
                </a:solidFill>
                <a:latin typeface="メイリオ"/>
                <a:ea typeface="游ゴシック"/>
              </a:rPr>
              <a:t>職員向け機能のシステム動作フロー</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2-1. PC</a:t>
            </a:r>
            <a:r>
              <a:rPr lang="ja-JP" altLang="en-US" sz="2400" b="1" dirty="0">
                <a:solidFill>
                  <a:srgbClr val="000000"/>
                </a:solidFill>
                <a:latin typeface="メイリオ"/>
                <a:ea typeface="游ゴシック"/>
              </a:rPr>
              <a:t>で設定や確認を行うフロー（</a:t>
            </a:r>
            <a:r>
              <a:rPr lang="en-US" altLang="ja-JP" sz="2400" b="1" dirty="0">
                <a:solidFill>
                  <a:srgbClr val="000000"/>
                </a:solidFill>
                <a:latin typeface="メイリオ"/>
                <a:ea typeface="游ゴシック"/>
              </a:rPr>
              <a:t>1/2</a:t>
            </a:r>
            <a:r>
              <a:rPr lang="ja-JP" altLang="en-US" sz="2400" b="1" dirty="0">
                <a:solidFill>
                  <a:srgbClr val="000000"/>
                </a:solidFill>
                <a:latin typeface="メイリオ"/>
                <a:ea typeface="游ゴシック"/>
              </a:rPr>
              <a:t>）</a:t>
            </a:r>
          </a:p>
        </p:txBody>
      </p:sp>
      <p:cxnSp>
        <p:nvCxnSpPr>
          <p:cNvPr id="38" name="直線矢印コネクタ 37">
            <a:extLst>
              <a:ext uri="{FF2B5EF4-FFF2-40B4-BE49-F238E27FC236}">
                <a16:creationId xmlns:a16="http://schemas.microsoft.com/office/drawing/2014/main" id="{D843C98B-E138-76E9-6CBD-C3D3292C3B1D}"/>
              </a:ext>
            </a:extLst>
          </p:cNvPr>
          <p:cNvCxnSpPr>
            <a:stCxn id="3" idx="3"/>
            <a:endCxn id="5" idx="1"/>
          </p:cNvCxnSpPr>
          <p:nvPr/>
        </p:nvCxnSpPr>
        <p:spPr>
          <a:xfrm>
            <a:off x="2720758" y="2026155"/>
            <a:ext cx="85631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直線矢印コネクタ 38">
            <a:extLst>
              <a:ext uri="{FF2B5EF4-FFF2-40B4-BE49-F238E27FC236}">
                <a16:creationId xmlns:a16="http://schemas.microsoft.com/office/drawing/2014/main" id="{9C15A837-48CC-92EB-E1E4-8216C89868D8}"/>
              </a:ext>
            </a:extLst>
          </p:cNvPr>
          <p:cNvCxnSpPr>
            <a:cxnSpLocks/>
            <a:stCxn id="5" idx="3"/>
            <a:endCxn id="15" idx="1"/>
          </p:cNvCxnSpPr>
          <p:nvPr/>
        </p:nvCxnSpPr>
        <p:spPr>
          <a:xfrm>
            <a:off x="5599646" y="2026155"/>
            <a:ext cx="91755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直線矢印コネクタ 41">
            <a:extLst>
              <a:ext uri="{FF2B5EF4-FFF2-40B4-BE49-F238E27FC236}">
                <a16:creationId xmlns:a16="http://schemas.microsoft.com/office/drawing/2014/main" id="{AF91926D-F4D2-7AD5-0664-CF652A48F96A}"/>
              </a:ext>
            </a:extLst>
          </p:cNvPr>
          <p:cNvCxnSpPr>
            <a:cxnSpLocks/>
            <a:stCxn id="15" idx="3"/>
            <a:endCxn id="16" idx="1"/>
          </p:cNvCxnSpPr>
          <p:nvPr/>
        </p:nvCxnSpPr>
        <p:spPr>
          <a:xfrm>
            <a:off x="8539777" y="2026155"/>
            <a:ext cx="1007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3A450386-EA98-0D6B-1EE3-78EDB823B9AF}"/>
              </a:ext>
            </a:extLst>
          </p:cNvPr>
          <p:cNvGrpSpPr/>
          <p:nvPr/>
        </p:nvGrpSpPr>
        <p:grpSpPr>
          <a:xfrm>
            <a:off x="9778741" y="154018"/>
            <a:ext cx="2267593" cy="864069"/>
            <a:chOff x="6501604" y="167906"/>
            <a:chExt cx="2267593" cy="864069"/>
          </a:xfrm>
        </p:grpSpPr>
        <p:sp>
          <p:nvSpPr>
            <p:cNvPr id="27" name="正方形/長方形 26">
              <a:extLst>
                <a:ext uri="{FF2B5EF4-FFF2-40B4-BE49-F238E27FC236}">
                  <a16:creationId xmlns:a16="http://schemas.microsoft.com/office/drawing/2014/main" id="{AC4C459B-6EBA-740A-5709-761729F8EF21}"/>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48" name="四角形: 角を丸くする 47">
              <a:extLst>
                <a:ext uri="{FF2B5EF4-FFF2-40B4-BE49-F238E27FC236}">
                  <a16:creationId xmlns:a16="http://schemas.microsoft.com/office/drawing/2014/main" id="{36400F20-7CF5-C615-3612-93CD3FD97F69}"/>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49" name="四角形: 角を丸くする 48">
              <a:extLst>
                <a:ext uri="{FF2B5EF4-FFF2-40B4-BE49-F238E27FC236}">
                  <a16:creationId xmlns:a16="http://schemas.microsoft.com/office/drawing/2014/main" id="{1DE38E35-4A33-A3B5-6BE7-726B9F79FC5B}"/>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grpSp>
        <p:nvGrpSpPr>
          <p:cNvPr id="107" name="グループ化 106">
            <a:extLst>
              <a:ext uri="{FF2B5EF4-FFF2-40B4-BE49-F238E27FC236}">
                <a16:creationId xmlns:a16="http://schemas.microsoft.com/office/drawing/2014/main" id="{C4ABD280-B71F-8F68-329B-F41F2CAB5B01}"/>
              </a:ext>
            </a:extLst>
          </p:cNvPr>
          <p:cNvGrpSpPr/>
          <p:nvPr/>
        </p:nvGrpSpPr>
        <p:grpSpPr>
          <a:xfrm>
            <a:off x="392580" y="1789792"/>
            <a:ext cx="2552238" cy="3889253"/>
            <a:chOff x="392580" y="1114027"/>
            <a:chExt cx="2552238" cy="3889253"/>
          </a:xfrm>
        </p:grpSpPr>
        <p:grpSp>
          <p:nvGrpSpPr>
            <p:cNvPr id="106" name="グループ化 105">
              <a:extLst>
                <a:ext uri="{FF2B5EF4-FFF2-40B4-BE49-F238E27FC236}">
                  <a16:creationId xmlns:a16="http://schemas.microsoft.com/office/drawing/2014/main" id="{F01616BD-1B3B-2A24-5EBC-61E2FF246377}"/>
                </a:ext>
              </a:extLst>
            </p:cNvPr>
            <p:cNvGrpSpPr/>
            <p:nvPr/>
          </p:nvGrpSpPr>
          <p:grpSpPr>
            <a:xfrm>
              <a:off x="392580" y="1114027"/>
              <a:ext cx="2328178" cy="2299335"/>
              <a:chOff x="392580" y="1114027"/>
              <a:chExt cx="2328178" cy="2299335"/>
            </a:xfrm>
          </p:grpSpPr>
          <p:sp>
            <p:nvSpPr>
              <p:cNvPr id="21" name="正方形/長方形 20">
                <a:extLst>
                  <a:ext uri="{FF2B5EF4-FFF2-40B4-BE49-F238E27FC236}">
                    <a16:creationId xmlns:a16="http://schemas.microsoft.com/office/drawing/2014/main" id="{368EA8F2-D4C0-15B1-96F9-BC308AF8B523}"/>
                  </a:ext>
                </a:extLst>
              </p:cNvPr>
              <p:cNvSpPr/>
              <p:nvPr/>
            </p:nvSpPr>
            <p:spPr>
              <a:xfrm>
                <a:off x="698183"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職員向け機能にログイン。</a:t>
                </a:r>
                <a:endParaRPr kumimoji="1" lang="en-US" altLang="ja-JP" sz="1200" dirty="0">
                  <a:solidFill>
                    <a:schemeClr val="tx1"/>
                  </a:solidFill>
                </a:endParaRPr>
              </a:p>
            </p:txBody>
          </p:sp>
          <p:pic>
            <p:nvPicPr>
              <p:cNvPr id="2" name="図 1" descr="アイコン&#10;&#10;AI 生成コンテンツは誤りを含む可能性があります。">
                <a:extLst>
                  <a:ext uri="{FF2B5EF4-FFF2-40B4-BE49-F238E27FC236}">
                    <a16:creationId xmlns:a16="http://schemas.microsoft.com/office/drawing/2014/main" id="{B707F7D7-D0BD-5BE9-EEE2-17155D537D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20182" y="1625884"/>
                <a:ext cx="1778576" cy="967933"/>
              </a:xfrm>
              <a:prstGeom prst="rect">
                <a:avLst/>
              </a:prstGeom>
            </p:spPr>
          </p:pic>
          <p:sp>
            <p:nvSpPr>
              <p:cNvPr id="3" name="四角形: 角を丸くする 2">
                <a:extLst>
                  <a:ext uri="{FF2B5EF4-FFF2-40B4-BE49-F238E27FC236}">
                    <a16:creationId xmlns:a16="http://schemas.microsoft.com/office/drawing/2014/main" id="{9C5A480B-B32B-ED66-B0AB-AC0533D4DF0D}"/>
                  </a:ext>
                </a:extLst>
              </p:cNvPr>
              <p:cNvSpPr/>
              <p:nvPr/>
            </p:nvSpPr>
            <p:spPr>
              <a:xfrm>
                <a:off x="698183"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ログイン</a:t>
                </a:r>
                <a:endParaRPr kumimoji="1" lang="en-US" altLang="ja-JP" sz="1200" dirty="0">
                  <a:solidFill>
                    <a:schemeClr val="tx1"/>
                  </a:solidFill>
                </a:endParaRPr>
              </a:p>
            </p:txBody>
          </p:sp>
          <p:grpSp>
            <p:nvGrpSpPr>
              <p:cNvPr id="8" name="グループ化 7">
                <a:extLst>
                  <a:ext uri="{FF2B5EF4-FFF2-40B4-BE49-F238E27FC236}">
                    <a16:creationId xmlns:a16="http://schemas.microsoft.com/office/drawing/2014/main" id="{23846E4F-DB39-E4BC-7C9E-515DB8C732BA}"/>
                  </a:ext>
                </a:extLst>
              </p:cNvPr>
              <p:cNvGrpSpPr/>
              <p:nvPr/>
            </p:nvGrpSpPr>
            <p:grpSpPr>
              <a:xfrm>
                <a:off x="1786947" y="2013246"/>
                <a:ext cx="498256" cy="498256"/>
                <a:chOff x="1674917" y="2013246"/>
                <a:chExt cx="498256" cy="498256"/>
              </a:xfrm>
            </p:grpSpPr>
            <p:pic>
              <p:nvPicPr>
                <p:cNvPr id="9" name="図 8" descr="背景パターン&#10;&#10;AI 生成コンテンツは誤りを含む可能性があります。">
                  <a:extLst>
                    <a:ext uri="{FF2B5EF4-FFF2-40B4-BE49-F238E27FC236}">
                      <a16:creationId xmlns:a16="http://schemas.microsoft.com/office/drawing/2014/main" id="{02813B02-5E21-6DE6-3ED8-F8E4A5919CE2}"/>
                    </a:ext>
                  </a:extLst>
                </p:cNvPr>
                <p:cNvPicPr>
                  <a:picLocks noChangeAspect="1"/>
                </p:cNvPicPr>
                <p:nvPr/>
              </p:nvPicPr>
              <p:blipFill>
                <a:blip r:embed="rId4"/>
                <a:stretch>
                  <a:fillRect/>
                </a:stretch>
              </p:blipFill>
              <p:spPr>
                <a:xfrm>
                  <a:off x="1777081" y="2122105"/>
                  <a:ext cx="293659" cy="224766"/>
                </a:xfrm>
                <a:prstGeom prst="rect">
                  <a:avLst/>
                </a:prstGeom>
              </p:spPr>
            </p:pic>
            <p:pic>
              <p:nvPicPr>
                <p:cNvPr id="113" name="図 112" descr="アイコン&#10;&#10;AI 生成コンテンツは誤りを含む可能性があります。">
                  <a:extLst>
                    <a:ext uri="{FF2B5EF4-FFF2-40B4-BE49-F238E27FC236}">
                      <a16:creationId xmlns:a16="http://schemas.microsoft.com/office/drawing/2014/main" id="{52C48C35-12D1-63B9-1D03-55263F0B8F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40" name="テキスト ボックス 39">
                <a:extLst>
                  <a:ext uri="{FF2B5EF4-FFF2-40B4-BE49-F238E27FC236}">
                    <a16:creationId xmlns:a16="http://schemas.microsoft.com/office/drawing/2014/main" id="{91A89CC3-2001-E7C8-E956-C45EBF1EBC01}"/>
                  </a:ext>
                </a:extLst>
              </p:cNvPr>
              <p:cNvSpPr txBox="1"/>
              <p:nvPr/>
            </p:nvSpPr>
            <p:spPr>
              <a:xfrm>
                <a:off x="392580" y="1656701"/>
                <a:ext cx="1030021" cy="276999"/>
              </a:xfrm>
              <a:prstGeom prst="rect">
                <a:avLst/>
              </a:prstGeom>
              <a:noFill/>
            </p:spPr>
            <p:txBody>
              <a:bodyPr wrap="square" rtlCol="0">
                <a:spAutoFit/>
              </a:bodyPr>
              <a:lstStyle/>
              <a:p>
                <a:pPr algn="ctr"/>
                <a:r>
                  <a:rPr kumimoji="1" lang="ja-JP" altLang="en-US" sz="1200" b="1" dirty="0"/>
                  <a:t>職員</a:t>
                </a:r>
              </a:p>
            </p:txBody>
          </p:sp>
        </p:grpSp>
        <p:pic>
          <p:nvPicPr>
            <p:cNvPr id="7" name="図 6">
              <a:extLst>
                <a:ext uri="{FF2B5EF4-FFF2-40B4-BE49-F238E27FC236}">
                  <a16:creationId xmlns:a16="http://schemas.microsoft.com/office/drawing/2014/main" id="{C18630C5-36E9-D32D-7E47-311CC634BCC6}"/>
                </a:ext>
              </a:extLst>
            </p:cNvPr>
            <p:cNvPicPr>
              <a:picLocks noChangeAspect="1"/>
            </p:cNvPicPr>
            <p:nvPr/>
          </p:nvPicPr>
          <p:blipFill>
            <a:blip r:embed="rId6"/>
            <a:stretch>
              <a:fillRect/>
            </a:stretch>
          </p:blipFill>
          <p:spPr>
            <a:xfrm>
              <a:off x="629076" y="3883598"/>
              <a:ext cx="2315742" cy="1119682"/>
            </a:xfrm>
            <a:prstGeom prst="rect">
              <a:avLst/>
            </a:prstGeom>
            <a:ln w="6350">
              <a:solidFill>
                <a:schemeClr val="bg1">
                  <a:lumMod val="50000"/>
                </a:schemeClr>
              </a:solidFill>
            </a:ln>
          </p:spPr>
        </p:pic>
      </p:grpSp>
      <p:grpSp>
        <p:nvGrpSpPr>
          <p:cNvPr id="103" name="グループ化 102">
            <a:extLst>
              <a:ext uri="{FF2B5EF4-FFF2-40B4-BE49-F238E27FC236}">
                <a16:creationId xmlns:a16="http://schemas.microsoft.com/office/drawing/2014/main" id="{CF76C4E5-0C56-B20C-AB10-2E71C3AB7F94}"/>
              </a:ext>
            </a:extLst>
          </p:cNvPr>
          <p:cNvGrpSpPr/>
          <p:nvPr/>
        </p:nvGrpSpPr>
        <p:grpSpPr>
          <a:xfrm>
            <a:off x="3344562" y="1789792"/>
            <a:ext cx="2487593" cy="3897996"/>
            <a:chOff x="3352682" y="1114027"/>
            <a:chExt cx="2487593" cy="3897996"/>
          </a:xfrm>
        </p:grpSpPr>
        <p:grpSp>
          <p:nvGrpSpPr>
            <p:cNvPr id="95" name="グループ化 94">
              <a:extLst>
                <a:ext uri="{FF2B5EF4-FFF2-40B4-BE49-F238E27FC236}">
                  <a16:creationId xmlns:a16="http://schemas.microsoft.com/office/drawing/2014/main" id="{A2952764-117F-9E88-93AE-2F0C23A0949C}"/>
                </a:ext>
              </a:extLst>
            </p:cNvPr>
            <p:cNvGrpSpPr/>
            <p:nvPr/>
          </p:nvGrpSpPr>
          <p:grpSpPr>
            <a:xfrm>
              <a:off x="3585190" y="1114027"/>
              <a:ext cx="2022576" cy="2299335"/>
              <a:chOff x="3585192" y="1114027"/>
              <a:chExt cx="2022576" cy="2299335"/>
            </a:xfrm>
          </p:grpSpPr>
          <p:pic>
            <p:nvPicPr>
              <p:cNvPr id="14" name="図 13" descr="アイコン&#10;&#10;AI 生成コンテンツは誤りを含む可能性があります。">
                <a:extLst>
                  <a:ext uri="{FF2B5EF4-FFF2-40B4-BE49-F238E27FC236}">
                    <a16:creationId xmlns:a16="http://schemas.microsoft.com/office/drawing/2014/main" id="{BB80B345-2B8D-C108-A226-70C64F9BF5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707191" y="1625884"/>
                <a:ext cx="1778576" cy="967933"/>
              </a:xfrm>
              <a:prstGeom prst="rect">
                <a:avLst/>
              </a:prstGeom>
            </p:spPr>
          </p:pic>
          <p:sp>
            <p:nvSpPr>
              <p:cNvPr id="5" name="四角形: 角を丸くする 4">
                <a:extLst>
                  <a:ext uri="{FF2B5EF4-FFF2-40B4-BE49-F238E27FC236}">
                    <a16:creationId xmlns:a16="http://schemas.microsoft.com/office/drawing/2014/main" id="{FFB906DA-2C1E-2803-F12B-5ED9D0E2E633}"/>
                  </a:ext>
                </a:extLst>
              </p:cNvPr>
              <p:cNvSpPr/>
              <p:nvPr/>
            </p:nvSpPr>
            <p:spPr>
              <a:xfrm>
                <a:off x="3585193" y="1114027"/>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施設マスタ登録</a:t>
                </a:r>
              </a:p>
            </p:txBody>
          </p:sp>
          <p:sp>
            <p:nvSpPr>
              <p:cNvPr id="24" name="正方形/長方形 23">
                <a:extLst>
                  <a:ext uri="{FF2B5EF4-FFF2-40B4-BE49-F238E27FC236}">
                    <a16:creationId xmlns:a16="http://schemas.microsoft.com/office/drawing/2014/main" id="{8D109D9B-4612-1253-49CD-A538C216DF67}"/>
                  </a:ext>
                </a:extLst>
              </p:cNvPr>
              <p:cNvSpPr/>
              <p:nvPr/>
            </p:nvSpPr>
            <p:spPr>
              <a:xfrm>
                <a:off x="3585192"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施設の情報を入力し、</a:t>
                </a:r>
                <a:endParaRPr kumimoji="1" lang="en-US" altLang="ja-JP" sz="1200" dirty="0">
                  <a:solidFill>
                    <a:schemeClr val="tx1"/>
                  </a:solidFill>
                </a:endParaRPr>
              </a:p>
              <a:p>
                <a:r>
                  <a:rPr lang="ja-JP" altLang="en-US" sz="1200" dirty="0">
                    <a:solidFill>
                      <a:schemeClr val="tx1"/>
                    </a:solidFill>
                  </a:rPr>
                  <a:t>施設マスタに</a:t>
                </a:r>
                <a:r>
                  <a:rPr kumimoji="1" lang="ja-JP" altLang="en-US" sz="1200" dirty="0">
                    <a:solidFill>
                      <a:schemeClr val="tx1"/>
                    </a:solidFill>
                  </a:rPr>
                  <a:t>登録する。</a:t>
                </a:r>
              </a:p>
            </p:txBody>
          </p:sp>
          <p:pic>
            <p:nvPicPr>
              <p:cNvPr id="19" name="図 18" descr="背景パターン&#10;&#10;AI 生成コンテンツは誤りを含む可能性があります。">
                <a:extLst>
                  <a:ext uri="{FF2B5EF4-FFF2-40B4-BE49-F238E27FC236}">
                    <a16:creationId xmlns:a16="http://schemas.microsoft.com/office/drawing/2014/main" id="{93985EB6-F3FB-5302-A4EF-AFA1B051F3CF}"/>
                  </a:ext>
                </a:extLst>
              </p:cNvPr>
              <p:cNvPicPr>
                <a:picLocks noChangeAspect="1"/>
              </p:cNvPicPr>
              <p:nvPr/>
            </p:nvPicPr>
            <p:blipFill>
              <a:blip r:embed="rId4"/>
              <a:stretch>
                <a:fillRect/>
              </a:stretch>
            </p:blipFill>
            <p:spPr>
              <a:xfrm>
                <a:off x="4810943" y="2122105"/>
                <a:ext cx="293659" cy="224766"/>
              </a:xfrm>
              <a:prstGeom prst="rect">
                <a:avLst/>
              </a:prstGeom>
            </p:spPr>
          </p:pic>
          <p:pic>
            <p:nvPicPr>
              <p:cNvPr id="69" name="図 68" descr="アイコン&#10;&#10;AI 生成コンテンツは誤りを含む可能性があります。">
                <a:extLst>
                  <a:ext uri="{FF2B5EF4-FFF2-40B4-BE49-F238E27FC236}">
                    <a16:creationId xmlns:a16="http://schemas.microsoft.com/office/drawing/2014/main" id="{78D58379-1384-7F6D-4718-9B8D8F9DFB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93715" y="2000741"/>
                <a:ext cx="490185" cy="490185"/>
              </a:xfrm>
              <a:prstGeom prst="rect">
                <a:avLst/>
              </a:prstGeom>
            </p:spPr>
          </p:pic>
        </p:grpSp>
        <p:pic>
          <p:nvPicPr>
            <p:cNvPr id="31" name="図 30">
              <a:extLst>
                <a:ext uri="{FF2B5EF4-FFF2-40B4-BE49-F238E27FC236}">
                  <a16:creationId xmlns:a16="http://schemas.microsoft.com/office/drawing/2014/main" id="{6CBC6989-2872-1102-82F2-3F0C49BC7205}"/>
                </a:ext>
              </a:extLst>
            </p:cNvPr>
            <p:cNvPicPr>
              <a:picLocks noChangeAspect="1"/>
            </p:cNvPicPr>
            <p:nvPr/>
          </p:nvPicPr>
          <p:blipFill>
            <a:blip r:embed="rId8"/>
            <a:srcRect t="7753"/>
            <a:stretch>
              <a:fillRect/>
            </a:stretch>
          </p:blipFill>
          <p:spPr>
            <a:xfrm>
              <a:off x="3352682" y="3883598"/>
              <a:ext cx="2487593" cy="1128425"/>
            </a:xfrm>
            <a:prstGeom prst="rect">
              <a:avLst/>
            </a:prstGeom>
            <a:ln w="6350">
              <a:solidFill>
                <a:schemeClr val="bg1">
                  <a:lumMod val="50000"/>
                </a:schemeClr>
              </a:solidFill>
            </a:ln>
          </p:spPr>
        </p:pic>
      </p:grpSp>
      <p:grpSp>
        <p:nvGrpSpPr>
          <p:cNvPr id="104" name="グループ化 103">
            <a:extLst>
              <a:ext uri="{FF2B5EF4-FFF2-40B4-BE49-F238E27FC236}">
                <a16:creationId xmlns:a16="http://schemas.microsoft.com/office/drawing/2014/main" id="{0D54E2B4-745B-8181-FE17-E1D4A1098284}"/>
              </a:ext>
            </a:extLst>
          </p:cNvPr>
          <p:cNvGrpSpPr/>
          <p:nvPr/>
        </p:nvGrpSpPr>
        <p:grpSpPr>
          <a:xfrm>
            <a:off x="6231899" y="1789792"/>
            <a:ext cx="2593181" cy="3895711"/>
            <a:chOff x="6153379" y="1114027"/>
            <a:chExt cx="2593181" cy="3895711"/>
          </a:xfrm>
        </p:grpSpPr>
        <p:grpSp>
          <p:nvGrpSpPr>
            <p:cNvPr id="93" name="グループ化 92">
              <a:extLst>
                <a:ext uri="{FF2B5EF4-FFF2-40B4-BE49-F238E27FC236}">
                  <a16:creationId xmlns:a16="http://schemas.microsoft.com/office/drawing/2014/main" id="{166CB201-AD6C-2B43-69CC-168B95C11C1B}"/>
                </a:ext>
              </a:extLst>
            </p:cNvPr>
            <p:cNvGrpSpPr/>
            <p:nvPr/>
          </p:nvGrpSpPr>
          <p:grpSpPr>
            <a:xfrm>
              <a:off x="6438682" y="1114027"/>
              <a:ext cx="2022575" cy="2299335"/>
              <a:chOff x="6584233" y="1114027"/>
              <a:chExt cx="2022575" cy="2299335"/>
            </a:xfrm>
          </p:grpSpPr>
          <p:sp>
            <p:nvSpPr>
              <p:cNvPr id="23" name="正方形/長方形 22">
                <a:extLst>
                  <a:ext uri="{FF2B5EF4-FFF2-40B4-BE49-F238E27FC236}">
                    <a16:creationId xmlns:a16="http://schemas.microsoft.com/office/drawing/2014/main" id="{604B4A6D-945E-784A-DD70-EED341BBA0FE}"/>
                  </a:ext>
                </a:extLst>
              </p:cNvPr>
              <p:cNvSpPr/>
              <p:nvPr/>
            </p:nvSpPr>
            <p:spPr>
              <a:xfrm>
                <a:off x="6584233"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施設に紐づくイベントの情報を入力し、イベントマスタに登録する。</a:t>
                </a:r>
              </a:p>
            </p:txBody>
          </p:sp>
          <p:pic>
            <p:nvPicPr>
              <p:cNvPr id="41" name="図 40" descr="アイコン&#10;&#10;AI 生成コンテンツは誤りを含む可能性があります。">
                <a:extLst>
                  <a:ext uri="{FF2B5EF4-FFF2-40B4-BE49-F238E27FC236}">
                    <a16:creationId xmlns:a16="http://schemas.microsoft.com/office/drawing/2014/main" id="{729767F0-C806-86E9-3EB2-7C4980CF7B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706232" y="1625884"/>
                <a:ext cx="1778576" cy="967933"/>
              </a:xfrm>
              <a:prstGeom prst="rect">
                <a:avLst/>
              </a:prstGeom>
            </p:spPr>
          </p:pic>
          <p:sp>
            <p:nvSpPr>
              <p:cNvPr id="15" name="四角形: 角を丸くする 14">
                <a:extLst>
                  <a:ext uri="{FF2B5EF4-FFF2-40B4-BE49-F238E27FC236}">
                    <a16:creationId xmlns:a16="http://schemas.microsoft.com/office/drawing/2014/main" id="{39AC7BC0-CF09-D3F9-0CC0-44B5FA65EFF0}"/>
                  </a:ext>
                </a:extLst>
              </p:cNvPr>
              <p:cNvSpPr/>
              <p:nvPr/>
            </p:nvSpPr>
            <p:spPr>
              <a:xfrm>
                <a:off x="6584233"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イベントマスタの登録</a:t>
                </a:r>
              </a:p>
            </p:txBody>
          </p:sp>
          <p:pic>
            <p:nvPicPr>
              <p:cNvPr id="28" name="図 27" descr="背景パターン&#10;&#10;AI 生成コンテンツは誤りを含む可能性があります。">
                <a:extLst>
                  <a:ext uri="{FF2B5EF4-FFF2-40B4-BE49-F238E27FC236}">
                    <a16:creationId xmlns:a16="http://schemas.microsoft.com/office/drawing/2014/main" id="{95FB1328-E104-06DC-C6AB-010B9FC118C8}"/>
                  </a:ext>
                </a:extLst>
              </p:cNvPr>
              <p:cNvPicPr>
                <a:picLocks noChangeAspect="1"/>
              </p:cNvPicPr>
              <p:nvPr/>
            </p:nvPicPr>
            <p:blipFill>
              <a:blip r:embed="rId4"/>
              <a:stretch>
                <a:fillRect/>
              </a:stretch>
            </p:blipFill>
            <p:spPr>
              <a:xfrm>
                <a:off x="7724768" y="2122105"/>
                <a:ext cx="293659" cy="224766"/>
              </a:xfrm>
              <a:prstGeom prst="rect">
                <a:avLst/>
              </a:prstGeom>
            </p:spPr>
          </p:pic>
          <p:pic>
            <p:nvPicPr>
              <p:cNvPr id="67" name="図 66" descr="テキスト&#10;&#10;AI 生成コンテンツは誤りを含む可能性があります。">
                <a:extLst>
                  <a:ext uri="{FF2B5EF4-FFF2-40B4-BE49-F238E27FC236}">
                    <a16:creationId xmlns:a16="http://schemas.microsoft.com/office/drawing/2014/main" id="{CE276948-12A4-1B57-09CD-AD4BAC3272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73622" y="2001739"/>
                <a:ext cx="490185" cy="490185"/>
              </a:xfrm>
              <a:prstGeom prst="rect">
                <a:avLst/>
              </a:prstGeom>
            </p:spPr>
          </p:pic>
        </p:grpSp>
        <p:pic>
          <p:nvPicPr>
            <p:cNvPr id="79" name="図 78" descr="グラフィカル ユーザー インターフェイス, アプリケーション&#10;&#10;AI 生成コンテンツは間違っている可能性があります。">
              <a:extLst>
                <a:ext uri="{FF2B5EF4-FFF2-40B4-BE49-F238E27FC236}">
                  <a16:creationId xmlns:a16="http://schemas.microsoft.com/office/drawing/2014/main" id="{214299A3-FF1F-05D8-46B9-B1E3111100A2}"/>
                </a:ext>
              </a:extLst>
            </p:cNvPr>
            <p:cNvPicPr>
              <a:picLocks noChangeAspect="1"/>
            </p:cNvPicPr>
            <p:nvPr/>
          </p:nvPicPr>
          <p:blipFill>
            <a:blip r:embed="rId10"/>
            <a:stretch>
              <a:fillRect/>
            </a:stretch>
          </p:blipFill>
          <p:spPr>
            <a:xfrm>
              <a:off x="6153379" y="3883598"/>
              <a:ext cx="2593181" cy="1126140"/>
            </a:xfrm>
            <a:prstGeom prst="rect">
              <a:avLst/>
            </a:prstGeom>
            <a:ln w="6350">
              <a:solidFill>
                <a:schemeClr val="bg1">
                  <a:lumMod val="50000"/>
                </a:schemeClr>
              </a:solidFill>
            </a:ln>
          </p:spPr>
        </p:pic>
      </p:grpSp>
      <p:grpSp>
        <p:nvGrpSpPr>
          <p:cNvPr id="96" name="グループ化 95">
            <a:extLst>
              <a:ext uri="{FF2B5EF4-FFF2-40B4-BE49-F238E27FC236}">
                <a16:creationId xmlns:a16="http://schemas.microsoft.com/office/drawing/2014/main" id="{323266C9-4536-F4F4-CBAB-ED0390756816}"/>
              </a:ext>
            </a:extLst>
          </p:cNvPr>
          <p:cNvGrpSpPr/>
          <p:nvPr/>
        </p:nvGrpSpPr>
        <p:grpSpPr>
          <a:xfrm>
            <a:off x="9547648" y="1789792"/>
            <a:ext cx="2022576" cy="2299335"/>
            <a:chOff x="9583271" y="1114027"/>
            <a:chExt cx="2022576" cy="2299335"/>
          </a:xfrm>
        </p:grpSpPr>
        <p:sp>
          <p:nvSpPr>
            <p:cNvPr id="22" name="正方形/長方形 21">
              <a:extLst>
                <a:ext uri="{FF2B5EF4-FFF2-40B4-BE49-F238E27FC236}">
                  <a16:creationId xmlns:a16="http://schemas.microsoft.com/office/drawing/2014/main" id="{9B324CBC-858D-B797-1C10-C0283C0F7CBD}"/>
                </a:ext>
              </a:extLst>
            </p:cNvPr>
            <p:cNvSpPr/>
            <p:nvPr/>
          </p:nvSpPr>
          <p:spPr>
            <a:xfrm>
              <a:off x="9583271"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solidFill>
                </a:rPr>
                <a:t>QR</a:t>
              </a:r>
              <a:r>
                <a:rPr kumimoji="1" lang="ja-JP" altLang="en-US" sz="1200" dirty="0">
                  <a:solidFill>
                    <a:schemeClr val="tx1"/>
                  </a:solidFill>
                </a:rPr>
                <a:t>コードを発行する。</a:t>
              </a:r>
              <a:endParaRPr kumimoji="1" lang="en-US" altLang="ja-JP" sz="1200" dirty="0">
                <a:solidFill>
                  <a:schemeClr val="tx1"/>
                </a:solidFill>
              </a:endParaRPr>
            </a:p>
          </p:txBody>
        </p:sp>
        <p:pic>
          <p:nvPicPr>
            <p:cNvPr id="43" name="図 42" descr="アイコン&#10;&#10;AI 生成コンテンツは誤りを含む可能性があります。">
              <a:extLst>
                <a:ext uri="{FF2B5EF4-FFF2-40B4-BE49-F238E27FC236}">
                  <a16:creationId xmlns:a16="http://schemas.microsoft.com/office/drawing/2014/main" id="{EB72142B-DA91-65FC-F7BE-2CBAA13316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705270" y="1625884"/>
              <a:ext cx="1778576" cy="967933"/>
            </a:xfrm>
            <a:prstGeom prst="rect">
              <a:avLst/>
            </a:prstGeom>
          </p:spPr>
        </p:pic>
        <p:sp>
          <p:nvSpPr>
            <p:cNvPr id="16" name="四角形: 角を丸くする 15">
              <a:extLst>
                <a:ext uri="{FF2B5EF4-FFF2-40B4-BE49-F238E27FC236}">
                  <a16:creationId xmlns:a16="http://schemas.microsoft.com/office/drawing/2014/main" id="{6B0AB239-8CFF-320B-E802-3655CFB74DD9}"/>
                </a:ext>
              </a:extLst>
            </p:cNvPr>
            <p:cNvSpPr/>
            <p:nvPr/>
          </p:nvSpPr>
          <p:spPr>
            <a:xfrm>
              <a:off x="9583272" y="1114027"/>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rPr>
                <a:t>QR</a:t>
              </a:r>
              <a:r>
                <a:rPr kumimoji="1" lang="ja-JP" altLang="en-US" sz="1200" dirty="0">
                  <a:solidFill>
                    <a:schemeClr val="tx1"/>
                  </a:solidFill>
                </a:rPr>
                <a:t>コードの発行</a:t>
              </a:r>
            </a:p>
          </p:txBody>
        </p:sp>
        <p:pic>
          <p:nvPicPr>
            <p:cNvPr id="12" name="図 11" descr="背景パターン&#10;&#10;AI 生成コンテンツは誤りを含む可能性があります。">
              <a:extLst>
                <a:ext uri="{FF2B5EF4-FFF2-40B4-BE49-F238E27FC236}">
                  <a16:creationId xmlns:a16="http://schemas.microsoft.com/office/drawing/2014/main" id="{5EFFA986-6100-BD5A-9081-7AB063E3543D}"/>
                </a:ext>
              </a:extLst>
            </p:cNvPr>
            <p:cNvPicPr>
              <a:picLocks noChangeAspect="1"/>
            </p:cNvPicPr>
            <p:nvPr/>
          </p:nvPicPr>
          <p:blipFill>
            <a:blip r:embed="rId4"/>
            <a:stretch>
              <a:fillRect/>
            </a:stretch>
          </p:blipFill>
          <p:spPr>
            <a:xfrm>
              <a:off x="10774196" y="2122105"/>
              <a:ext cx="293659" cy="224766"/>
            </a:xfrm>
            <a:prstGeom prst="rect">
              <a:avLst/>
            </a:prstGeom>
          </p:spPr>
        </p:pic>
        <p:pic>
          <p:nvPicPr>
            <p:cNvPr id="13" name="図 12" descr="黒い背景に白い文字の絵&#10;&#10;AI 生成コンテンツは誤りを含む可能性があります。">
              <a:extLst>
                <a:ext uri="{FF2B5EF4-FFF2-40B4-BE49-F238E27FC236}">
                  <a16:creationId xmlns:a16="http://schemas.microsoft.com/office/drawing/2014/main" id="{E21DDD56-B250-3D3E-2378-09A2D8FE981F}"/>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a:xfrm>
              <a:off x="10730525" y="2059479"/>
              <a:ext cx="381000" cy="365818"/>
            </a:xfrm>
            <a:prstGeom prst="rect">
              <a:avLst/>
            </a:prstGeom>
          </p:spPr>
        </p:pic>
      </p:grpSp>
      <p:pic>
        <p:nvPicPr>
          <p:cNvPr id="26" name="図 25">
            <a:extLst>
              <a:ext uri="{FF2B5EF4-FFF2-40B4-BE49-F238E27FC236}">
                <a16:creationId xmlns:a16="http://schemas.microsoft.com/office/drawing/2014/main" id="{21EDF2D6-88D1-6903-8B89-8CE20CC37692}"/>
              </a:ext>
            </a:extLst>
          </p:cNvPr>
          <p:cNvPicPr>
            <a:picLocks noChangeAspect="1"/>
          </p:cNvPicPr>
          <p:nvPr/>
        </p:nvPicPr>
        <p:blipFill>
          <a:blip r:embed="rId12"/>
          <a:stretch>
            <a:fillRect/>
          </a:stretch>
        </p:blipFill>
        <p:spPr>
          <a:xfrm>
            <a:off x="9224824" y="4559362"/>
            <a:ext cx="2655155" cy="1119683"/>
          </a:xfrm>
          <a:prstGeom prst="rect">
            <a:avLst/>
          </a:prstGeom>
          <a:ln>
            <a:solidFill>
              <a:schemeClr val="accent1"/>
            </a:solidFill>
          </a:ln>
        </p:spPr>
      </p:pic>
    </p:spTree>
    <p:extLst>
      <p:ext uri="{BB962C8B-B14F-4D97-AF65-F5344CB8AC3E}">
        <p14:creationId xmlns:p14="http://schemas.microsoft.com/office/powerpoint/2010/main" val="1824548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4F1CE-198D-FBB1-274C-E8D97651692F}"/>
            </a:ext>
          </a:extLst>
        </p:cNvPr>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88E8DD58-8E10-B9F3-EF0A-547DCCD6138D}"/>
              </a:ext>
            </a:extLst>
          </p:cNvPr>
          <p:cNvSpPr/>
          <p:nvPr/>
        </p:nvSpPr>
        <p:spPr>
          <a:xfrm>
            <a:off x="586153"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職員向け機能にログイン。</a:t>
            </a:r>
            <a:endParaRPr kumimoji="1" lang="en-US" altLang="ja-JP" sz="1200" dirty="0">
              <a:solidFill>
                <a:schemeClr val="tx1"/>
              </a:solidFill>
            </a:endParaRPr>
          </a:p>
        </p:txBody>
      </p:sp>
      <p:pic>
        <p:nvPicPr>
          <p:cNvPr id="2" name="図 1" descr="アイコン&#10;&#10;AI 生成コンテンツは誤りを含む可能性があります。">
            <a:extLst>
              <a:ext uri="{FF2B5EF4-FFF2-40B4-BE49-F238E27FC236}">
                <a16:creationId xmlns:a16="http://schemas.microsoft.com/office/drawing/2014/main" id="{AABA2E1D-CDDB-E44F-C5C2-E82EFA2DF0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08152" y="1625884"/>
            <a:ext cx="1778576" cy="967933"/>
          </a:xfrm>
          <a:prstGeom prst="rect">
            <a:avLst/>
          </a:prstGeom>
        </p:spPr>
      </p:pic>
      <p:sp>
        <p:nvSpPr>
          <p:cNvPr id="6" name="テキスト ボックス 5">
            <a:extLst>
              <a:ext uri="{FF2B5EF4-FFF2-40B4-BE49-F238E27FC236}">
                <a16:creationId xmlns:a16="http://schemas.microsoft.com/office/drawing/2014/main" id="{6F1515C3-75A6-36CC-0EED-4D2F4FC4F8A6}"/>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2. </a:t>
            </a:r>
            <a:r>
              <a:rPr lang="ja-JP" altLang="en-US" b="1" dirty="0">
                <a:solidFill>
                  <a:srgbClr val="000000"/>
                </a:solidFill>
                <a:latin typeface="メイリオ"/>
                <a:ea typeface="游ゴシック"/>
              </a:rPr>
              <a:t>職員向け機能のシステム動作フロー</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2-1. PC</a:t>
            </a:r>
            <a:r>
              <a:rPr lang="ja-JP" altLang="en-US" sz="2400" b="1" dirty="0">
                <a:solidFill>
                  <a:srgbClr val="000000"/>
                </a:solidFill>
                <a:latin typeface="メイリオ"/>
                <a:ea typeface="游ゴシック"/>
              </a:rPr>
              <a:t>で設定や確認を行うフロー（</a:t>
            </a:r>
            <a:r>
              <a:rPr lang="en-US" altLang="ja-JP" sz="2400" b="1" dirty="0">
                <a:solidFill>
                  <a:srgbClr val="000000"/>
                </a:solidFill>
                <a:latin typeface="メイリオ"/>
                <a:ea typeface="游ゴシック"/>
              </a:rPr>
              <a:t>2/2</a:t>
            </a:r>
            <a:r>
              <a:rPr lang="ja-JP" altLang="en-US" sz="2400" b="1" dirty="0">
                <a:solidFill>
                  <a:srgbClr val="000000"/>
                </a:solidFill>
                <a:latin typeface="メイリオ"/>
                <a:ea typeface="游ゴシック"/>
              </a:rPr>
              <a:t>）</a:t>
            </a:r>
          </a:p>
        </p:txBody>
      </p:sp>
      <p:sp>
        <p:nvSpPr>
          <p:cNvPr id="3" name="四角形: 角を丸くする 2">
            <a:extLst>
              <a:ext uri="{FF2B5EF4-FFF2-40B4-BE49-F238E27FC236}">
                <a16:creationId xmlns:a16="http://schemas.microsoft.com/office/drawing/2014/main" id="{E3C040DE-A8D3-8280-1744-5F75D7710846}"/>
              </a:ext>
            </a:extLst>
          </p:cNvPr>
          <p:cNvSpPr/>
          <p:nvPr/>
        </p:nvSpPr>
        <p:spPr>
          <a:xfrm>
            <a:off x="586153"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ログイン</a:t>
            </a:r>
            <a:endParaRPr kumimoji="1" lang="en-US" altLang="ja-JP" sz="1200" dirty="0">
              <a:solidFill>
                <a:schemeClr val="tx1"/>
              </a:solidFill>
            </a:endParaRPr>
          </a:p>
        </p:txBody>
      </p:sp>
      <p:cxnSp>
        <p:nvCxnSpPr>
          <p:cNvPr id="36" name="コネクタ: カギ線 35">
            <a:extLst>
              <a:ext uri="{FF2B5EF4-FFF2-40B4-BE49-F238E27FC236}">
                <a16:creationId xmlns:a16="http://schemas.microsoft.com/office/drawing/2014/main" id="{2E6645EE-1535-1F4E-10FB-596D8EE87FA4}"/>
              </a:ext>
            </a:extLst>
          </p:cNvPr>
          <p:cNvCxnSpPr>
            <a:cxnSpLocks/>
            <a:stCxn id="3" idx="3"/>
            <a:endCxn id="83" idx="1"/>
          </p:cNvCxnSpPr>
          <p:nvPr/>
        </p:nvCxnSpPr>
        <p:spPr>
          <a:xfrm>
            <a:off x="2608728" y="1350390"/>
            <a:ext cx="774461" cy="514329"/>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コネクタ: カギ線 32">
            <a:extLst>
              <a:ext uri="{FF2B5EF4-FFF2-40B4-BE49-F238E27FC236}">
                <a16:creationId xmlns:a16="http://schemas.microsoft.com/office/drawing/2014/main" id="{A121E840-60D6-FCF3-FC1E-1DEB8EAD3AAA}"/>
              </a:ext>
            </a:extLst>
          </p:cNvPr>
          <p:cNvCxnSpPr>
            <a:cxnSpLocks/>
            <a:endCxn id="30" idx="1"/>
          </p:cNvCxnSpPr>
          <p:nvPr/>
        </p:nvCxnSpPr>
        <p:spPr>
          <a:xfrm>
            <a:off x="2894957" y="1351634"/>
            <a:ext cx="3487272" cy="520705"/>
          </a:xfrm>
          <a:prstGeom prst="bentConnector3">
            <a:avLst>
              <a:gd name="adj1" fmla="val 8314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5" name="コネクタ: カギ線 44">
            <a:extLst>
              <a:ext uri="{FF2B5EF4-FFF2-40B4-BE49-F238E27FC236}">
                <a16:creationId xmlns:a16="http://schemas.microsoft.com/office/drawing/2014/main" id="{32340F3E-D5BF-CD70-05D9-FD2B65495B29}"/>
              </a:ext>
            </a:extLst>
          </p:cNvPr>
          <p:cNvCxnSpPr>
            <a:cxnSpLocks/>
            <a:endCxn id="25" idx="1"/>
          </p:cNvCxnSpPr>
          <p:nvPr/>
        </p:nvCxnSpPr>
        <p:spPr>
          <a:xfrm>
            <a:off x="2909967" y="1351634"/>
            <a:ext cx="6404995" cy="520705"/>
          </a:xfrm>
          <a:prstGeom prst="bentConnector3">
            <a:avLst>
              <a:gd name="adj1" fmla="val 92632"/>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2E0EAD77-0B33-BF78-0761-29EB90AAA6C6}"/>
              </a:ext>
            </a:extLst>
          </p:cNvPr>
          <p:cNvGrpSpPr/>
          <p:nvPr/>
        </p:nvGrpSpPr>
        <p:grpSpPr>
          <a:xfrm>
            <a:off x="9314962" y="1635976"/>
            <a:ext cx="2022575" cy="2390105"/>
            <a:chOff x="9618095" y="1628356"/>
            <a:chExt cx="2022575" cy="2390105"/>
          </a:xfrm>
        </p:grpSpPr>
        <p:sp>
          <p:nvSpPr>
            <p:cNvPr id="26" name="正方形/長方形 25">
              <a:extLst>
                <a:ext uri="{FF2B5EF4-FFF2-40B4-BE49-F238E27FC236}">
                  <a16:creationId xmlns:a16="http://schemas.microsoft.com/office/drawing/2014/main" id="{F5F6D475-6390-67DE-A949-8CD624AF4993}"/>
                </a:ext>
              </a:extLst>
            </p:cNvPr>
            <p:cNvSpPr/>
            <p:nvPr/>
          </p:nvSpPr>
          <p:spPr>
            <a:xfrm>
              <a:off x="9618095" y="3190461"/>
              <a:ext cx="2022575" cy="82800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職員アカウントを登録</a:t>
              </a:r>
              <a:r>
                <a:rPr lang="ja-JP" altLang="en-US" sz="1200" dirty="0">
                  <a:solidFill>
                    <a:schemeClr val="tx1"/>
                  </a:solidFill>
                </a:rPr>
                <a:t>・編集</a:t>
              </a:r>
              <a:r>
                <a:rPr kumimoji="1" lang="ja-JP" altLang="en-US" sz="1200" dirty="0">
                  <a:solidFill>
                    <a:schemeClr val="tx1"/>
                  </a:solidFill>
                </a:rPr>
                <a:t>する。</a:t>
              </a:r>
              <a:endParaRPr kumimoji="1" lang="en-US" altLang="ja-JP" sz="1200" dirty="0">
                <a:solidFill>
                  <a:schemeClr val="tx1"/>
                </a:solidFill>
              </a:endParaRPr>
            </a:p>
          </p:txBody>
        </p:sp>
        <p:pic>
          <p:nvPicPr>
            <p:cNvPr id="47" name="図 46" descr="アイコン&#10;&#10;AI 生成コンテンツは誤りを含む可能性があります。">
              <a:extLst>
                <a:ext uri="{FF2B5EF4-FFF2-40B4-BE49-F238E27FC236}">
                  <a16:creationId xmlns:a16="http://schemas.microsoft.com/office/drawing/2014/main" id="{D2177292-7480-04A3-0039-23FABE2655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740094" y="2117588"/>
              <a:ext cx="1778576" cy="967933"/>
            </a:xfrm>
            <a:prstGeom prst="rect">
              <a:avLst/>
            </a:prstGeom>
          </p:spPr>
        </p:pic>
        <p:sp>
          <p:nvSpPr>
            <p:cNvPr id="25" name="四角形: 角を丸くする 24">
              <a:extLst>
                <a:ext uri="{FF2B5EF4-FFF2-40B4-BE49-F238E27FC236}">
                  <a16:creationId xmlns:a16="http://schemas.microsoft.com/office/drawing/2014/main" id="{878BEFCA-396F-11CC-7C5A-148CF5A2C660}"/>
                </a:ext>
              </a:extLst>
            </p:cNvPr>
            <p:cNvSpPr/>
            <p:nvPr/>
          </p:nvSpPr>
          <p:spPr>
            <a:xfrm>
              <a:off x="9618095" y="1628356"/>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職員アカウントの</a:t>
              </a:r>
              <a:endParaRPr kumimoji="1" lang="en-US" altLang="ja-JP" sz="1200" dirty="0">
                <a:solidFill>
                  <a:schemeClr val="tx1"/>
                </a:solidFill>
              </a:endParaRPr>
            </a:p>
            <a:p>
              <a:pPr algn="ctr"/>
              <a:r>
                <a:rPr kumimoji="1" lang="ja-JP" altLang="en-US" sz="1200" dirty="0">
                  <a:solidFill>
                    <a:schemeClr val="tx1"/>
                  </a:solidFill>
                </a:rPr>
                <a:t>登録・編集</a:t>
              </a:r>
            </a:p>
          </p:txBody>
        </p:sp>
        <p:grpSp>
          <p:nvGrpSpPr>
            <p:cNvPr id="29" name="グループ化 28">
              <a:extLst>
                <a:ext uri="{FF2B5EF4-FFF2-40B4-BE49-F238E27FC236}">
                  <a16:creationId xmlns:a16="http://schemas.microsoft.com/office/drawing/2014/main" id="{1310369D-326C-F5D2-D577-6C18F5774507}"/>
                </a:ext>
              </a:extLst>
            </p:cNvPr>
            <p:cNvGrpSpPr/>
            <p:nvPr/>
          </p:nvGrpSpPr>
          <p:grpSpPr>
            <a:xfrm>
              <a:off x="10590509" y="2507328"/>
              <a:ext cx="632228" cy="451007"/>
              <a:chOff x="10542884" y="4908987"/>
              <a:chExt cx="632228" cy="451007"/>
            </a:xfrm>
          </p:grpSpPr>
          <p:pic>
            <p:nvPicPr>
              <p:cNvPr id="54" name="図 53" descr="背景パターン&#10;&#10;AI 生成コンテンツは誤りを含む可能性があります。">
                <a:extLst>
                  <a:ext uri="{FF2B5EF4-FFF2-40B4-BE49-F238E27FC236}">
                    <a16:creationId xmlns:a16="http://schemas.microsoft.com/office/drawing/2014/main" id="{46F3C2C7-4DCA-57DC-B9DE-D9D9C8FAD88B}"/>
                  </a:ext>
                </a:extLst>
              </p:cNvPr>
              <p:cNvPicPr>
                <a:picLocks noChangeAspect="1"/>
              </p:cNvPicPr>
              <p:nvPr/>
            </p:nvPicPr>
            <p:blipFill>
              <a:blip r:embed="rId4"/>
              <a:stretch>
                <a:fillRect/>
              </a:stretch>
            </p:blipFill>
            <p:spPr>
              <a:xfrm>
                <a:off x="10774196" y="5013239"/>
                <a:ext cx="293659" cy="224766"/>
              </a:xfrm>
              <a:prstGeom prst="rect">
                <a:avLst/>
              </a:prstGeom>
            </p:spPr>
          </p:pic>
          <p:pic>
            <p:nvPicPr>
              <p:cNvPr id="70" name="図 69" descr="アイコン&#10;&#10;AI 生成コンテンツは誤りを含む可能性があります。">
                <a:extLst>
                  <a:ext uri="{FF2B5EF4-FFF2-40B4-BE49-F238E27FC236}">
                    <a16:creationId xmlns:a16="http://schemas.microsoft.com/office/drawing/2014/main" id="{04DF256B-50CD-2316-E818-5ACB7CE66C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10542884" y="4908987"/>
                <a:ext cx="317763" cy="451007"/>
              </a:xfrm>
              <a:prstGeom prst="rect">
                <a:avLst/>
              </a:prstGeom>
            </p:spPr>
          </p:pic>
          <p:pic>
            <p:nvPicPr>
              <p:cNvPr id="81" name="図 80">
                <a:extLst>
                  <a:ext uri="{FF2B5EF4-FFF2-40B4-BE49-F238E27FC236}">
                    <a16:creationId xmlns:a16="http://schemas.microsoft.com/office/drawing/2014/main" id="{FB20C09A-ACD0-79D6-5865-D991D8550861}"/>
                  </a:ext>
                </a:extLst>
              </p:cNvPr>
              <p:cNvPicPr>
                <a:picLocks noChangeAspect="1"/>
              </p:cNvPicPr>
              <p:nvPr/>
            </p:nvPicPr>
            <p:blipFill>
              <a:blip r:embed="rId6"/>
              <a:stretch>
                <a:fillRect/>
              </a:stretch>
            </p:blipFill>
            <p:spPr>
              <a:xfrm>
                <a:off x="10881453" y="5119394"/>
                <a:ext cx="293659" cy="105910"/>
              </a:xfrm>
              <a:prstGeom prst="rect">
                <a:avLst/>
              </a:prstGeom>
            </p:spPr>
          </p:pic>
          <p:pic>
            <p:nvPicPr>
              <p:cNvPr id="82" name="図 81">
                <a:extLst>
                  <a:ext uri="{FF2B5EF4-FFF2-40B4-BE49-F238E27FC236}">
                    <a16:creationId xmlns:a16="http://schemas.microsoft.com/office/drawing/2014/main" id="{824237BD-81C9-0B08-89B8-18DF6962E5BC}"/>
                  </a:ext>
                </a:extLst>
              </p:cNvPr>
              <p:cNvPicPr>
                <a:picLocks noChangeAspect="1"/>
              </p:cNvPicPr>
              <p:nvPr/>
            </p:nvPicPr>
            <p:blipFill>
              <a:blip r:embed="rId6"/>
              <a:stretch>
                <a:fillRect/>
              </a:stretch>
            </p:blipFill>
            <p:spPr>
              <a:xfrm>
                <a:off x="10881453" y="5022264"/>
                <a:ext cx="293659" cy="105910"/>
              </a:xfrm>
              <a:prstGeom prst="rect">
                <a:avLst/>
              </a:prstGeom>
            </p:spPr>
          </p:pic>
          <p:pic>
            <p:nvPicPr>
              <p:cNvPr id="85" name="図 84">
                <a:extLst>
                  <a:ext uri="{FF2B5EF4-FFF2-40B4-BE49-F238E27FC236}">
                    <a16:creationId xmlns:a16="http://schemas.microsoft.com/office/drawing/2014/main" id="{3A0DE521-613A-BC00-2355-67A182724309}"/>
                  </a:ext>
                </a:extLst>
              </p:cNvPr>
              <p:cNvPicPr>
                <a:picLocks noChangeAspect="1"/>
              </p:cNvPicPr>
              <p:nvPr/>
            </p:nvPicPr>
            <p:blipFill>
              <a:blip r:embed="rId6"/>
              <a:stretch>
                <a:fillRect/>
              </a:stretch>
            </p:blipFill>
            <p:spPr>
              <a:xfrm>
                <a:off x="10881453" y="5215778"/>
                <a:ext cx="293659" cy="105910"/>
              </a:xfrm>
              <a:prstGeom prst="rect">
                <a:avLst/>
              </a:prstGeom>
            </p:spPr>
          </p:pic>
        </p:grpSp>
      </p:grpSp>
      <p:grpSp>
        <p:nvGrpSpPr>
          <p:cNvPr id="17" name="グループ化 16">
            <a:extLst>
              <a:ext uri="{FF2B5EF4-FFF2-40B4-BE49-F238E27FC236}">
                <a16:creationId xmlns:a16="http://schemas.microsoft.com/office/drawing/2014/main" id="{E0B8D591-F448-9D0D-928D-A47D7C8004A3}"/>
              </a:ext>
            </a:extLst>
          </p:cNvPr>
          <p:cNvGrpSpPr/>
          <p:nvPr/>
        </p:nvGrpSpPr>
        <p:grpSpPr>
          <a:xfrm>
            <a:off x="3383189" y="1628356"/>
            <a:ext cx="2087975" cy="2299335"/>
            <a:chOff x="3585192" y="1628356"/>
            <a:chExt cx="2087975" cy="2299335"/>
          </a:xfrm>
        </p:grpSpPr>
        <p:pic>
          <p:nvPicPr>
            <p:cNvPr id="44" name="図 43" descr="アイコン&#10;&#10;AI 生成コンテンツは誤りを含む可能性があります。">
              <a:extLst>
                <a:ext uri="{FF2B5EF4-FFF2-40B4-BE49-F238E27FC236}">
                  <a16:creationId xmlns:a16="http://schemas.microsoft.com/office/drawing/2014/main" id="{43903842-F00D-7068-B3C5-55AB70E270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707191" y="2117588"/>
              <a:ext cx="1778576" cy="967933"/>
            </a:xfrm>
            <a:prstGeom prst="rect">
              <a:avLst/>
            </a:prstGeom>
          </p:spPr>
        </p:pic>
        <p:sp>
          <p:nvSpPr>
            <p:cNvPr id="83" name="四角形: 角を丸くする 82">
              <a:extLst>
                <a:ext uri="{FF2B5EF4-FFF2-40B4-BE49-F238E27FC236}">
                  <a16:creationId xmlns:a16="http://schemas.microsoft.com/office/drawing/2014/main" id="{C89D636A-9E24-7BE9-010C-BA2E4E02E504}"/>
                </a:ext>
              </a:extLst>
            </p:cNvPr>
            <p:cNvSpPr/>
            <p:nvPr/>
          </p:nvSpPr>
          <p:spPr>
            <a:xfrm>
              <a:off x="3585192" y="1628356"/>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住民アカウントの検索</a:t>
              </a:r>
            </a:p>
          </p:txBody>
        </p:sp>
        <p:sp>
          <p:nvSpPr>
            <p:cNvPr id="84" name="正方形/長方形 83">
              <a:extLst>
                <a:ext uri="{FF2B5EF4-FFF2-40B4-BE49-F238E27FC236}">
                  <a16:creationId xmlns:a16="http://schemas.microsoft.com/office/drawing/2014/main" id="{0641DAF7-19D7-1E0E-23F8-70B3BE17EEB3}"/>
                </a:ext>
              </a:extLst>
            </p:cNvPr>
            <p:cNvSpPr/>
            <p:nvPr/>
          </p:nvSpPr>
          <p:spPr>
            <a:xfrm>
              <a:off x="3585192" y="3190461"/>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住民アカウントを検索し、</a:t>
              </a:r>
              <a:endParaRPr kumimoji="1" lang="en-US" altLang="ja-JP" sz="1200" dirty="0">
                <a:solidFill>
                  <a:schemeClr val="tx1"/>
                </a:solidFill>
              </a:endParaRPr>
            </a:p>
            <a:p>
              <a:r>
                <a:rPr lang="ja-JP" altLang="en-US" sz="1200" dirty="0">
                  <a:solidFill>
                    <a:schemeClr val="tx1"/>
                  </a:solidFill>
                </a:rPr>
                <a:t>住民情報を確認する。</a:t>
              </a:r>
              <a:endParaRPr kumimoji="1" lang="ja-JP" altLang="en-US" sz="1200" dirty="0">
                <a:solidFill>
                  <a:schemeClr val="tx1"/>
                </a:solidFill>
              </a:endParaRPr>
            </a:p>
          </p:txBody>
        </p:sp>
        <p:pic>
          <p:nvPicPr>
            <p:cNvPr id="58" name="図 57" descr="背景パターン&#10;&#10;AI 生成コンテンツは誤りを含む可能性があります。">
              <a:extLst>
                <a:ext uri="{FF2B5EF4-FFF2-40B4-BE49-F238E27FC236}">
                  <a16:creationId xmlns:a16="http://schemas.microsoft.com/office/drawing/2014/main" id="{3E2E895E-9AC5-D5F3-21A2-6AE51F49B09B}"/>
                </a:ext>
              </a:extLst>
            </p:cNvPr>
            <p:cNvPicPr>
              <a:picLocks noChangeAspect="1"/>
            </p:cNvPicPr>
            <p:nvPr/>
          </p:nvPicPr>
          <p:blipFill>
            <a:blip r:embed="rId4"/>
            <a:stretch>
              <a:fillRect/>
            </a:stretch>
          </p:blipFill>
          <p:spPr>
            <a:xfrm>
              <a:off x="4810943" y="2611580"/>
              <a:ext cx="293659" cy="224766"/>
            </a:xfrm>
            <a:prstGeom prst="rect">
              <a:avLst/>
            </a:prstGeom>
          </p:spPr>
        </p:pic>
        <p:pic>
          <p:nvPicPr>
            <p:cNvPr id="72" name="図 71" descr="アイコン&#10;&#10;AI 生成コンテンツは誤りを含む可能性があります。">
              <a:extLst>
                <a:ext uri="{FF2B5EF4-FFF2-40B4-BE49-F238E27FC236}">
                  <a16:creationId xmlns:a16="http://schemas.microsoft.com/office/drawing/2014/main" id="{78D51AEA-A5EF-48A1-9B16-6C1151B2AB2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1415" y="2133532"/>
              <a:ext cx="551752" cy="551752"/>
            </a:xfrm>
            <a:prstGeom prst="rect">
              <a:avLst/>
            </a:prstGeom>
          </p:spPr>
        </p:pic>
        <p:pic>
          <p:nvPicPr>
            <p:cNvPr id="87" name="図 86" descr="黒い背景と白い文字のロゴ&#10;&#10;AI 生成コンテンツは誤りを含む可能性があります。">
              <a:extLst>
                <a:ext uri="{FF2B5EF4-FFF2-40B4-BE49-F238E27FC236}">
                  <a16:creationId xmlns:a16="http://schemas.microsoft.com/office/drawing/2014/main" id="{58925135-5536-A29E-5D05-04FF1277DE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51171" y="2566520"/>
              <a:ext cx="580354" cy="386902"/>
            </a:xfrm>
            <a:prstGeom prst="rect">
              <a:avLst/>
            </a:prstGeom>
          </p:spPr>
        </p:pic>
      </p:grpSp>
      <p:grpSp>
        <p:nvGrpSpPr>
          <p:cNvPr id="32" name="グループ化 31">
            <a:extLst>
              <a:ext uri="{FF2B5EF4-FFF2-40B4-BE49-F238E27FC236}">
                <a16:creationId xmlns:a16="http://schemas.microsoft.com/office/drawing/2014/main" id="{F4A2834D-8624-0733-9AA8-A78216391909}"/>
              </a:ext>
            </a:extLst>
          </p:cNvPr>
          <p:cNvGrpSpPr/>
          <p:nvPr/>
        </p:nvGrpSpPr>
        <p:grpSpPr>
          <a:xfrm>
            <a:off x="6382228" y="1635976"/>
            <a:ext cx="2078961" cy="2299335"/>
            <a:chOff x="6584231" y="1628356"/>
            <a:chExt cx="2078961" cy="2299335"/>
          </a:xfrm>
        </p:grpSpPr>
        <p:sp>
          <p:nvSpPr>
            <p:cNvPr id="34" name="正方形/長方形 33">
              <a:extLst>
                <a:ext uri="{FF2B5EF4-FFF2-40B4-BE49-F238E27FC236}">
                  <a16:creationId xmlns:a16="http://schemas.microsoft.com/office/drawing/2014/main" id="{570C1E8A-6792-9155-8FFF-E5CE38EE3E15}"/>
                </a:ext>
              </a:extLst>
            </p:cNvPr>
            <p:cNvSpPr/>
            <p:nvPr/>
          </p:nvSpPr>
          <p:spPr>
            <a:xfrm>
              <a:off x="6584231" y="3190461"/>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チェックイン情報を検索し、</a:t>
              </a:r>
              <a:endParaRPr kumimoji="1" lang="en-US" altLang="ja-JP" sz="1200" dirty="0">
                <a:solidFill>
                  <a:schemeClr val="tx1"/>
                </a:solidFill>
              </a:endParaRPr>
            </a:p>
            <a:p>
              <a:r>
                <a:rPr lang="ja-JP" altLang="en-US" sz="1200" dirty="0">
                  <a:solidFill>
                    <a:schemeClr val="tx1"/>
                  </a:solidFill>
                </a:rPr>
                <a:t>住民のチェックイン情報を</a:t>
              </a:r>
              <a:r>
                <a:rPr kumimoji="1" lang="ja-JP" altLang="en-US" sz="1200" dirty="0">
                  <a:solidFill>
                    <a:schemeClr val="tx1"/>
                  </a:solidFill>
                </a:rPr>
                <a:t>確認する。</a:t>
              </a:r>
            </a:p>
          </p:txBody>
        </p:sp>
        <p:pic>
          <p:nvPicPr>
            <p:cNvPr id="46" name="図 45" descr="アイコン&#10;&#10;AI 生成コンテンツは誤りを含む可能性があります。">
              <a:extLst>
                <a:ext uri="{FF2B5EF4-FFF2-40B4-BE49-F238E27FC236}">
                  <a16:creationId xmlns:a16="http://schemas.microsoft.com/office/drawing/2014/main" id="{154F371E-DFE7-46BB-9754-E86E7A37F1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706230" y="2117588"/>
              <a:ext cx="1778576" cy="967933"/>
            </a:xfrm>
            <a:prstGeom prst="rect">
              <a:avLst/>
            </a:prstGeom>
          </p:spPr>
        </p:pic>
        <p:sp>
          <p:nvSpPr>
            <p:cNvPr id="30" name="四角形: 角を丸くする 29">
              <a:extLst>
                <a:ext uri="{FF2B5EF4-FFF2-40B4-BE49-F238E27FC236}">
                  <a16:creationId xmlns:a16="http://schemas.microsoft.com/office/drawing/2014/main" id="{87C2418C-39A8-09EE-601E-05E18A39E75C}"/>
                </a:ext>
              </a:extLst>
            </p:cNvPr>
            <p:cNvSpPr/>
            <p:nvPr/>
          </p:nvSpPr>
          <p:spPr>
            <a:xfrm>
              <a:off x="6584232" y="1628356"/>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チェックイン情報の検索</a:t>
              </a:r>
            </a:p>
          </p:txBody>
        </p:sp>
        <p:pic>
          <p:nvPicPr>
            <p:cNvPr id="65" name="図 64" descr="背景パターン&#10;&#10;AI 生成コンテンツは誤りを含む可能性があります。">
              <a:extLst>
                <a:ext uri="{FF2B5EF4-FFF2-40B4-BE49-F238E27FC236}">
                  <a16:creationId xmlns:a16="http://schemas.microsoft.com/office/drawing/2014/main" id="{227C2CF0-97BA-B4D4-03FD-7955B4A41992}"/>
                </a:ext>
              </a:extLst>
            </p:cNvPr>
            <p:cNvPicPr>
              <a:picLocks noChangeAspect="1"/>
            </p:cNvPicPr>
            <p:nvPr/>
          </p:nvPicPr>
          <p:blipFill>
            <a:blip r:embed="rId4"/>
            <a:stretch>
              <a:fillRect/>
            </a:stretch>
          </p:blipFill>
          <p:spPr>
            <a:xfrm>
              <a:off x="7724768" y="2611580"/>
              <a:ext cx="293659" cy="224766"/>
            </a:xfrm>
            <a:prstGeom prst="rect">
              <a:avLst/>
            </a:prstGeom>
          </p:spPr>
        </p:pic>
        <p:pic>
          <p:nvPicPr>
            <p:cNvPr id="74" name="図 73" descr="アイコン&#10;&#10;AI 生成コンテンツは誤りを含む可能性があります。">
              <a:extLst>
                <a:ext uri="{FF2B5EF4-FFF2-40B4-BE49-F238E27FC236}">
                  <a16:creationId xmlns:a16="http://schemas.microsoft.com/office/drawing/2014/main" id="{D61861F3-A628-BD4B-104D-6C127D6D79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11440" y="2133532"/>
              <a:ext cx="551752" cy="551752"/>
            </a:xfrm>
            <a:prstGeom prst="rect">
              <a:avLst/>
            </a:prstGeom>
          </p:spPr>
        </p:pic>
        <p:grpSp>
          <p:nvGrpSpPr>
            <p:cNvPr id="110" name="グループ化 109">
              <a:extLst>
                <a:ext uri="{FF2B5EF4-FFF2-40B4-BE49-F238E27FC236}">
                  <a16:creationId xmlns:a16="http://schemas.microsoft.com/office/drawing/2014/main" id="{071FAC2B-F66E-E5C8-3AD1-E266A0878003}"/>
                </a:ext>
              </a:extLst>
            </p:cNvPr>
            <p:cNvGrpSpPr/>
            <p:nvPr/>
          </p:nvGrpSpPr>
          <p:grpSpPr>
            <a:xfrm>
              <a:off x="7665332" y="2213990"/>
              <a:ext cx="597585" cy="871761"/>
              <a:chOff x="1971800" y="4811067"/>
              <a:chExt cx="907119" cy="1108800"/>
            </a:xfrm>
          </p:grpSpPr>
          <p:pic>
            <p:nvPicPr>
              <p:cNvPr id="108" name="図 107" descr="アイコン&#10;&#10;AI 生成コンテンツは誤りを含む可能性があります。">
                <a:extLst>
                  <a:ext uri="{FF2B5EF4-FFF2-40B4-BE49-F238E27FC236}">
                    <a16:creationId xmlns:a16="http://schemas.microsoft.com/office/drawing/2014/main" id="{9FAB1FAE-CF38-5676-ABFE-C93BA3DEAE3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97427" y="5172349"/>
                <a:ext cx="581492" cy="581491"/>
              </a:xfrm>
              <a:prstGeom prst="rect">
                <a:avLst/>
              </a:prstGeom>
            </p:spPr>
          </p:pic>
          <p:pic>
            <p:nvPicPr>
              <p:cNvPr id="109" name="図 108" descr="挿絵 が含まれている画像&#10;&#10;AI 生成コンテンツは誤りを含む可能性があります。">
                <a:extLst>
                  <a:ext uri="{FF2B5EF4-FFF2-40B4-BE49-F238E27FC236}">
                    <a16:creationId xmlns:a16="http://schemas.microsoft.com/office/drawing/2014/main" id="{D8601D7E-9763-1889-9109-253A1F35367E}"/>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a:xfrm>
                <a:off x="1971800" y="4811067"/>
                <a:ext cx="816614" cy="1108800"/>
              </a:xfrm>
              <a:prstGeom prst="rect">
                <a:avLst/>
              </a:prstGeom>
            </p:spPr>
          </p:pic>
        </p:grpSp>
      </p:grpSp>
      <p:grpSp>
        <p:nvGrpSpPr>
          <p:cNvPr id="8" name="グループ化 7">
            <a:extLst>
              <a:ext uri="{FF2B5EF4-FFF2-40B4-BE49-F238E27FC236}">
                <a16:creationId xmlns:a16="http://schemas.microsoft.com/office/drawing/2014/main" id="{C4727AA2-96A6-0462-478F-76224422EFC9}"/>
              </a:ext>
            </a:extLst>
          </p:cNvPr>
          <p:cNvGrpSpPr/>
          <p:nvPr/>
        </p:nvGrpSpPr>
        <p:grpSpPr>
          <a:xfrm>
            <a:off x="1674917" y="2013246"/>
            <a:ext cx="498256" cy="498256"/>
            <a:chOff x="1674917" y="2013246"/>
            <a:chExt cx="498256" cy="498256"/>
          </a:xfrm>
        </p:grpSpPr>
        <p:pic>
          <p:nvPicPr>
            <p:cNvPr id="9" name="図 8" descr="背景パターン&#10;&#10;AI 生成コンテンツは誤りを含む可能性があります。">
              <a:extLst>
                <a:ext uri="{FF2B5EF4-FFF2-40B4-BE49-F238E27FC236}">
                  <a16:creationId xmlns:a16="http://schemas.microsoft.com/office/drawing/2014/main" id="{213102D4-A299-9242-845A-7D18A9AB341C}"/>
                </a:ext>
              </a:extLst>
            </p:cNvPr>
            <p:cNvPicPr>
              <a:picLocks noChangeAspect="1"/>
            </p:cNvPicPr>
            <p:nvPr/>
          </p:nvPicPr>
          <p:blipFill>
            <a:blip r:embed="rId4"/>
            <a:stretch>
              <a:fillRect/>
            </a:stretch>
          </p:blipFill>
          <p:spPr>
            <a:xfrm>
              <a:off x="1777081" y="2122105"/>
              <a:ext cx="293659" cy="224766"/>
            </a:xfrm>
            <a:prstGeom prst="rect">
              <a:avLst/>
            </a:prstGeom>
          </p:spPr>
        </p:pic>
        <p:pic>
          <p:nvPicPr>
            <p:cNvPr id="113" name="図 112" descr="アイコン&#10;&#10;AI 生成コンテンツは誤りを含む可能性があります。">
              <a:extLst>
                <a:ext uri="{FF2B5EF4-FFF2-40B4-BE49-F238E27FC236}">
                  <a16:creationId xmlns:a16="http://schemas.microsoft.com/office/drawing/2014/main" id="{30A31019-8F0A-0397-0B7E-BE633664847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40" name="テキスト ボックス 39">
            <a:extLst>
              <a:ext uri="{FF2B5EF4-FFF2-40B4-BE49-F238E27FC236}">
                <a16:creationId xmlns:a16="http://schemas.microsoft.com/office/drawing/2014/main" id="{3AE41189-89F4-03BA-5C4F-FD526F8BB384}"/>
              </a:ext>
            </a:extLst>
          </p:cNvPr>
          <p:cNvSpPr txBox="1"/>
          <p:nvPr/>
        </p:nvSpPr>
        <p:spPr>
          <a:xfrm>
            <a:off x="280550" y="1656701"/>
            <a:ext cx="1030021" cy="276999"/>
          </a:xfrm>
          <a:prstGeom prst="rect">
            <a:avLst/>
          </a:prstGeom>
          <a:noFill/>
        </p:spPr>
        <p:txBody>
          <a:bodyPr wrap="square" rtlCol="0">
            <a:spAutoFit/>
          </a:bodyPr>
          <a:lstStyle/>
          <a:p>
            <a:pPr algn="ctr"/>
            <a:r>
              <a:rPr kumimoji="1" lang="ja-JP" altLang="en-US" sz="1200" b="1" dirty="0"/>
              <a:t>職員</a:t>
            </a:r>
          </a:p>
        </p:txBody>
      </p:sp>
      <p:grpSp>
        <p:nvGrpSpPr>
          <p:cNvPr id="20" name="グループ化 19">
            <a:extLst>
              <a:ext uri="{FF2B5EF4-FFF2-40B4-BE49-F238E27FC236}">
                <a16:creationId xmlns:a16="http://schemas.microsoft.com/office/drawing/2014/main" id="{CE37BAF3-F750-068C-435E-9081D1B9599A}"/>
              </a:ext>
            </a:extLst>
          </p:cNvPr>
          <p:cNvGrpSpPr/>
          <p:nvPr/>
        </p:nvGrpSpPr>
        <p:grpSpPr>
          <a:xfrm>
            <a:off x="9778741" y="154018"/>
            <a:ext cx="2267593" cy="864069"/>
            <a:chOff x="6501604" y="167906"/>
            <a:chExt cx="2267593" cy="864069"/>
          </a:xfrm>
        </p:grpSpPr>
        <p:sp>
          <p:nvSpPr>
            <p:cNvPr id="27" name="正方形/長方形 26">
              <a:extLst>
                <a:ext uri="{FF2B5EF4-FFF2-40B4-BE49-F238E27FC236}">
                  <a16:creationId xmlns:a16="http://schemas.microsoft.com/office/drawing/2014/main" id="{0B4BF2F1-DD34-57FE-ABCA-0AA09A3B9921}"/>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48" name="四角形: 角を丸くする 47">
              <a:extLst>
                <a:ext uri="{FF2B5EF4-FFF2-40B4-BE49-F238E27FC236}">
                  <a16:creationId xmlns:a16="http://schemas.microsoft.com/office/drawing/2014/main" id="{120E8655-E380-3656-1CA6-CF05D0E01691}"/>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49" name="四角形: 角を丸くする 48">
              <a:extLst>
                <a:ext uri="{FF2B5EF4-FFF2-40B4-BE49-F238E27FC236}">
                  <a16:creationId xmlns:a16="http://schemas.microsoft.com/office/drawing/2014/main" id="{2665B64C-10AB-5881-29A5-88061146F4C1}"/>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pic>
        <p:nvPicPr>
          <p:cNvPr id="92" name="図 91">
            <a:extLst>
              <a:ext uri="{FF2B5EF4-FFF2-40B4-BE49-F238E27FC236}">
                <a16:creationId xmlns:a16="http://schemas.microsoft.com/office/drawing/2014/main" id="{C0E8DABC-78DE-3AE3-F41B-5CBD5D6609EF}"/>
              </a:ext>
            </a:extLst>
          </p:cNvPr>
          <p:cNvPicPr>
            <a:picLocks noChangeAspect="1"/>
          </p:cNvPicPr>
          <p:nvPr/>
        </p:nvPicPr>
        <p:blipFill>
          <a:blip r:embed="rId12"/>
          <a:stretch>
            <a:fillRect/>
          </a:stretch>
        </p:blipFill>
        <p:spPr>
          <a:xfrm>
            <a:off x="3036330" y="4333459"/>
            <a:ext cx="2787834" cy="1172907"/>
          </a:xfrm>
          <a:prstGeom prst="rect">
            <a:avLst/>
          </a:prstGeom>
          <a:ln w="6350">
            <a:solidFill>
              <a:schemeClr val="bg1">
                <a:lumMod val="50000"/>
              </a:schemeClr>
            </a:solidFill>
          </a:ln>
        </p:spPr>
      </p:pic>
      <p:pic>
        <p:nvPicPr>
          <p:cNvPr id="51" name="図 50">
            <a:extLst>
              <a:ext uri="{FF2B5EF4-FFF2-40B4-BE49-F238E27FC236}">
                <a16:creationId xmlns:a16="http://schemas.microsoft.com/office/drawing/2014/main" id="{C3AE6782-64FE-D19C-58D7-80D36411527F}"/>
              </a:ext>
            </a:extLst>
          </p:cNvPr>
          <p:cNvPicPr>
            <a:picLocks noChangeAspect="1"/>
          </p:cNvPicPr>
          <p:nvPr/>
        </p:nvPicPr>
        <p:blipFill>
          <a:blip r:embed="rId13"/>
          <a:stretch>
            <a:fillRect/>
          </a:stretch>
        </p:blipFill>
        <p:spPr>
          <a:xfrm>
            <a:off x="8910008" y="4333458"/>
            <a:ext cx="2754735" cy="1190033"/>
          </a:xfrm>
          <a:prstGeom prst="rect">
            <a:avLst/>
          </a:prstGeom>
          <a:ln>
            <a:solidFill>
              <a:schemeClr val="bg1">
                <a:lumMod val="50000"/>
              </a:schemeClr>
            </a:solidFill>
          </a:ln>
        </p:spPr>
      </p:pic>
      <p:pic>
        <p:nvPicPr>
          <p:cNvPr id="12" name="図 11">
            <a:extLst>
              <a:ext uri="{FF2B5EF4-FFF2-40B4-BE49-F238E27FC236}">
                <a16:creationId xmlns:a16="http://schemas.microsoft.com/office/drawing/2014/main" id="{13BF8444-4746-AF44-0DD6-4ACA908A6B46}"/>
              </a:ext>
            </a:extLst>
          </p:cNvPr>
          <p:cNvPicPr>
            <a:picLocks noChangeAspect="1"/>
          </p:cNvPicPr>
          <p:nvPr/>
        </p:nvPicPr>
        <p:blipFill>
          <a:blip r:embed="rId14"/>
          <a:stretch>
            <a:fillRect/>
          </a:stretch>
        </p:blipFill>
        <p:spPr>
          <a:xfrm>
            <a:off x="6163733" y="4333458"/>
            <a:ext cx="2427241" cy="1172908"/>
          </a:xfrm>
          <a:prstGeom prst="rect">
            <a:avLst/>
          </a:prstGeom>
          <a:ln>
            <a:solidFill>
              <a:schemeClr val="accent1"/>
            </a:solidFill>
          </a:ln>
        </p:spPr>
      </p:pic>
    </p:spTree>
    <p:extLst>
      <p:ext uri="{BB962C8B-B14F-4D97-AF65-F5344CB8AC3E}">
        <p14:creationId xmlns:p14="http://schemas.microsoft.com/office/powerpoint/2010/main" val="1359384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29699-71A5-2DE2-FCCC-1AA61A53740C}"/>
            </a:ext>
          </a:extLst>
        </p:cNvPr>
        <p:cNvGrpSpPr/>
        <p:nvPr/>
      </p:nvGrpSpPr>
      <p:grpSpPr>
        <a:xfrm>
          <a:off x="0" y="0"/>
          <a:ext cx="0" cy="0"/>
          <a:chOff x="0" y="0"/>
          <a:chExt cx="0" cy="0"/>
        </a:xfrm>
      </p:grpSpPr>
      <p:pic>
        <p:nvPicPr>
          <p:cNvPr id="31" name="図 30" descr="アイコン&#10;&#10;AI 生成コンテンツは誤りを含む可能性があります。">
            <a:extLst>
              <a:ext uri="{FF2B5EF4-FFF2-40B4-BE49-F238E27FC236}">
                <a16:creationId xmlns:a16="http://schemas.microsoft.com/office/drawing/2014/main" id="{6BD439A4-B4BC-F7A8-EFA8-D10FE5BA4B5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015360" y="4526894"/>
            <a:ext cx="800472" cy="967933"/>
          </a:xfrm>
          <a:prstGeom prst="rect">
            <a:avLst/>
          </a:prstGeom>
        </p:spPr>
      </p:pic>
      <p:pic>
        <p:nvPicPr>
          <p:cNvPr id="22" name="図 21" descr="アイコン&#10;&#10;AI 生成コンテンツは誤りを含む可能性があります。">
            <a:extLst>
              <a:ext uri="{FF2B5EF4-FFF2-40B4-BE49-F238E27FC236}">
                <a16:creationId xmlns:a16="http://schemas.microsoft.com/office/drawing/2014/main" id="{7FFD721D-4347-9C09-989C-7BBAE509A2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026920" y="1651129"/>
            <a:ext cx="800472" cy="967933"/>
          </a:xfrm>
          <a:prstGeom prst="rect">
            <a:avLst/>
          </a:prstGeom>
        </p:spPr>
      </p:pic>
      <p:pic>
        <p:nvPicPr>
          <p:cNvPr id="6" name="図 5" descr="アイコン&#10;&#10;AI 生成コンテンツは誤りを含む可能性があります。">
            <a:extLst>
              <a:ext uri="{FF2B5EF4-FFF2-40B4-BE49-F238E27FC236}">
                <a16:creationId xmlns:a16="http://schemas.microsoft.com/office/drawing/2014/main" id="{C763A2DD-E5E3-E69F-7132-202947C3AF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090031" y="1651129"/>
            <a:ext cx="800472" cy="967933"/>
          </a:xfrm>
          <a:prstGeom prst="rect">
            <a:avLst/>
          </a:prstGeom>
        </p:spPr>
      </p:pic>
      <p:grpSp>
        <p:nvGrpSpPr>
          <p:cNvPr id="4" name="グループ化 3">
            <a:extLst>
              <a:ext uri="{FF2B5EF4-FFF2-40B4-BE49-F238E27FC236}">
                <a16:creationId xmlns:a16="http://schemas.microsoft.com/office/drawing/2014/main" id="{77A2DE4B-C891-621A-B7FD-84BAF043407F}"/>
              </a:ext>
            </a:extLst>
          </p:cNvPr>
          <p:cNvGrpSpPr/>
          <p:nvPr/>
        </p:nvGrpSpPr>
        <p:grpSpPr>
          <a:xfrm>
            <a:off x="1750634" y="1794333"/>
            <a:ext cx="893175" cy="893175"/>
            <a:chOff x="4588943" y="2223261"/>
            <a:chExt cx="893175" cy="893175"/>
          </a:xfrm>
        </p:grpSpPr>
        <p:pic>
          <p:nvPicPr>
            <p:cNvPr id="13" name="図 12" descr="背景パターン&#10;&#10;AI 生成コンテンツは誤りを含む可能性があります。">
              <a:extLst>
                <a:ext uri="{FF2B5EF4-FFF2-40B4-BE49-F238E27FC236}">
                  <a16:creationId xmlns:a16="http://schemas.microsoft.com/office/drawing/2014/main" id="{235B9B90-DE49-4EA2-F493-957D5763DB5C}"/>
                </a:ext>
              </a:extLst>
            </p:cNvPr>
            <p:cNvPicPr>
              <a:picLocks noChangeAspect="1"/>
            </p:cNvPicPr>
            <p:nvPr/>
          </p:nvPicPr>
          <p:blipFill>
            <a:blip r:embed="rId4"/>
            <a:stretch>
              <a:fillRect/>
            </a:stretch>
          </p:blipFill>
          <p:spPr>
            <a:xfrm>
              <a:off x="4929066" y="2557466"/>
              <a:ext cx="293659" cy="224766"/>
            </a:xfrm>
            <a:prstGeom prst="rect">
              <a:avLst/>
            </a:prstGeom>
          </p:spPr>
        </p:pic>
        <p:grpSp>
          <p:nvGrpSpPr>
            <p:cNvPr id="9" name="グループ化 8">
              <a:extLst>
                <a:ext uri="{FF2B5EF4-FFF2-40B4-BE49-F238E27FC236}">
                  <a16:creationId xmlns:a16="http://schemas.microsoft.com/office/drawing/2014/main" id="{43BEECB7-C4B5-8264-4D6D-58320022E182}"/>
                </a:ext>
              </a:extLst>
            </p:cNvPr>
            <p:cNvGrpSpPr/>
            <p:nvPr/>
          </p:nvGrpSpPr>
          <p:grpSpPr>
            <a:xfrm>
              <a:off x="4588943" y="2223261"/>
              <a:ext cx="893175" cy="893175"/>
              <a:chOff x="2810388" y="2273851"/>
              <a:chExt cx="893175" cy="893175"/>
            </a:xfrm>
          </p:grpSpPr>
          <p:pic>
            <p:nvPicPr>
              <p:cNvPr id="10" name="図 9" descr="アイコン&#10;&#10;AI 生成コンテンツは誤りを含む可能性があります。">
                <a:extLst>
                  <a:ext uri="{FF2B5EF4-FFF2-40B4-BE49-F238E27FC236}">
                    <a16:creationId xmlns:a16="http://schemas.microsoft.com/office/drawing/2014/main" id="{661BC349-900F-47BE-E49E-84A51DF2D6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0388" y="2273851"/>
                <a:ext cx="893175" cy="893175"/>
              </a:xfrm>
              <a:prstGeom prst="rect">
                <a:avLst/>
              </a:prstGeom>
            </p:spPr>
          </p:pic>
          <p:pic>
            <p:nvPicPr>
              <p:cNvPr id="11" name="図 10">
                <a:extLst>
                  <a:ext uri="{FF2B5EF4-FFF2-40B4-BE49-F238E27FC236}">
                    <a16:creationId xmlns:a16="http://schemas.microsoft.com/office/drawing/2014/main" id="{2F1F05F5-9571-5199-E947-154877C5548A}"/>
                  </a:ext>
                </a:extLst>
              </p:cNvPr>
              <p:cNvPicPr>
                <a:picLocks noChangeAspect="1"/>
              </p:cNvPicPr>
              <p:nvPr/>
            </p:nvPicPr>
            <p:blipFill>
              <a:blip r:embed="rId6"/>
              <a:stretch>
                <a:fillRect/>
              </a:stretch>
            </p:blipFill>
            <p:spPr>
              <a:xfrm>
                <a:off x="3086226" y="2614614"/>
                <a:ext cx="362287" cy="214311"/>
              </a:xfrm>
              <a:prstGeom prst="rect">
                <a:avLst/>
              </a:prstGeom>
            </p:spPr>
          </p:pic>
        </p:grpSp>
      </p:grpSp>
      <p:sp>
        <p:nvSpPr>
          <p:cNvPr id="8" name="テキスト ボックス 7">
            <a:extLst>
              <a:ext uri="{FF2B5EF4-FFF2-40B4-BE49-F238E27FC236}">
                <a16:creationId xmlns:a16="http://schemas.microsoft.com/office/drawing/2014/main" id="{F17AE511-E80E-93CD-3DF5-36F4C8931451}"/>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2. </a:t>
            </a:r>
            <a:r>
              <a:rPr lang="ja-JP" altLang="en-US" b="1" dirty="0">
                <a:solidFill>
                  <a:srgbClr val="000000"/>
                </a:solidFill>
                <a:latin typeface="メイリオ"/>
                <a:ea typeface="游ゴシック"/>
              </a:rPr>
              <a:t>職員向け機能のシステム動作フロー</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2-2. </a:t>
            </a:r>
            <a:r>
              <a:rPr lang="ja-JP" altLang="en-US" sz="2400" b="1" dirty="0">
                <a:solidFill>
                  <a:srgbClr val="000000"/>
                </a:solidFill>
                <a:latin typeface="メイリオ"/>
                <a:ea typeface="游ゴシック"/>
              </a:rPr>
              <a:t>タブレットでチェックイン業務を行うフロー</a:t>
            </a:r>
          </a:p>
        </p:txBody>
      </p:sp>
      <p:sp>
        <p:nvSpPr>
          <p:cNvPr id="3" name="四角形: 角を丸くする 2">
            <a:extLst>
              <a:ext uri="{FF2B5EF4-FFF2-40B4-BE49-F238E27FC236}">
                <a16:creationId xmlns:a16="http://schemas.microsoft.com/office/drawing/2014/main" id="{334D9ED4-D444-D641-86F4-8E52BB1824C8}"/>
              </a:ext>
            </a:extLst>
          </p:cNvPr>
          <p:cNvSpPr/>
          <p:nvPr/>
        </p:nvSpPr>
        <p:spPr>
          <a:xfrm>
            <a:off x="850375" y="1114027"/>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ログイン</a:t>
            </a:r>
            <a:endParaRPr kumimoji="1" lang="ja-JP" altLang="en-US" sz="1200" dirty="0">
              <a:solidFill>
                <a:schemeClr val="tx1"/>
              </a:solidFill>
            </a:endParaRPr>
          </a:p>
        </p:txBody>
      </p:sp>
      <p:sp>
        <p:nvSpPr>
          <p:cNvPr id="5" name="四角形: 角を丸くする 4">
            <a:extLst>
              <a:ext uri="{FF2B5EF4-FFF2-40B4-BE49-F238E27FC236}">
                <a16:creationId xmlns:a16="http://schemas.microsoft.com/office/drawing/2014/main" id="{6A2BC298-FFD5-4D2A-0A43-B19E76958CFA}"/>
              </a:ext>
            </a:extLst>
          </p:cNvPr>
          <p:cNvSpPr/>
          <p:nvPr/>
        </p:nvSpPr>
        <p:spPr>
          <a:xfrm>
            <a:off x="3783174" y="1114027"/>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チェックインの準備</a:t>
            </a:r>
            <a:endParaRPr kumimoji="1" lang="ja-JP" altLang="en-US" sz="1200" dirty="0">
              <a:solidFill>
                <a:schemeClr val="tx1"/>
              </a:solidFill>
            </a:endParaRPr>
          </a:p>
        </p:txBody>
      </p:sp>
      <p:sp>
        <p:nvSpPr>
          <p:cNvPr id="21" name="正方形/長方形 20">
            <a:extLst>
              <a:ext uri="{FF2B5EF4-FFF2-40B4-BE49-F238E27FC236}">
                <a16:creationId xmlns:a16="http://schemas.microsoft.com/office/drawing/2014/main" id="{5DCA5D15-D808-DC5C-79F9-DF167BF1B371}"/>
              </a:ext>
            </a:extLst>
          </p:cNvPr>
          <p:cNvSpPr/>
          <p:nvPr/>
        </p:nvSpPr>
        <p:spPr>
          <a:xfrm>
            <a:off x="850375"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タブレット用機能にログイン。</a:t>
            </a:r>
            <a:endParaRPr lang="en-US" altLang="ja-JP" sz="1200" dirty="0">
              <a:solidFill>
                <a:schemeClr val="tx1"/>
              </a:solidFill>
            </a:endParaRPr>
          </a:p>
        </p:txBody>
      </p:sp>
      <p:sp>
        <p:nvSpPr>
          <p:cNvPr id="24" name="正方形/長方形 23">
            <a:extLst>
              <a:ext uri="{FF2B5EF4-FFF2-40B4-BE49-F238E27FC236}">
                <a16:creationId xmlns:a16="http://schemas.microsoft.com/office/drawing/2014/main" id="{86D11872-C928-869C-76AD-6F55DA9C5410}"/>
              </a:ext>
            </a:extLst>
          </p:cNvPr>
          <p:cNvSpPr/>
          <p:nvPr/>
        </p:nvSpPr>
        <p:spPr>
          <a:xfrm>
            <a:off x="3783173" y="2676132"/>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タブレットでチェックインできる状態に設定する</a:t>
            </a:r>
            <a:r>
              <a:rPr lang="ja-JP" altLang="en-US" sz="1200" dirty="0">
                <a:solidFill>
                  <a:schemeClr val="tx1"/>
                </a:solidFill>
              </a:rPr>
              <a:t>。</a:t>
            </a:r>
            <a:endParaRPr kumimoji="1" lang="ja-JP" altLang="en-US" sz="1200" dirty="0">
              <a:solidFill>
                <a:schemeClr val="tx1"/>
              </a:solidFill>
            </a:endParaRPr>
          </a:p>
        </p:txBody>
      </p:sp>
      <p:sp>
        <p:nvSpPr>
          <p:cNvPr id="30" name="四角形: 角を丸くする 29">
            <a:extLst>
              <a:ext uri="{FF2B5EF4-FFF2-40B4-BE49-F238E27FC236}">
                <a16:creationId xmlns:a16="http://schemas.microsoft.com/office/drawing/2014/main" id="{2BBD4B43-E865-3742-F3FD-2ADF6CBEEF3A}"/>
              </a:ext>
            </a:extLst>
          </p:cNvPr>
          <p:cNvSpPr/>
          <p:nvPr/>
        </p:nvSpPr>
        <p:spPr>
          <a:xfrm>
            <a:off x="3771614" y="4030015"/>
            <a:ext cx="2022575" cy="472726"/>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チェックイン情報の検索</a:t>
            </a:r>
          </a:p>
        </p:txBody>
      </p:sp>
      <p:sp>
        <p:nvSpPr>
          <p:cNvPr id="34" name="正方形/長方形 33">
            <a:extLst>
              <a:ext uri="{FF2B5EF4-FFF2-40B4-BE49-F238E27FC236}">
                <a16:creationId xmlns:a16="http://schemas.microsoft.com/office/drawing/2014/main" id="{16D271B0-8271-96D1-1A41-353EAE633B08}"/>
              </a:ext>
            </a:extLst>
          </p:cNvPr>
          <p:cNvSpPr/>
          <p:nvPr/>
        </p:nvSpPr>
        <p:spPr>
          <a:xfrm>
            <a:off x="3771613" y="5592120"/>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そのタブレットに登録したチェックイン情報を</a:t>
            </a:r>
            <a:r>
              <a:rPr kumimoji="1" lang="ja-JP" altLang="en-US" sz="1200" dirty="0">
                <a:solidFill>
                  <a:schemeClr val="tx1"/>
                </a:solidFill>
              </a:rPr>
              <a:t>確認</a:t>
            </a:r>
            <a:endParaRPr kumimoji="1" lang="en-US" altLang="ja-JP" sz="1200" dirty="0">
              <a:solidFill>
                <a:schemeClr val="tx1"/>
              </a:solidFill>
            </a:endParaRPr>
          </a:p>
          <a:p>
            <a:r>
              <a:rPr kumimoji="1" lang="ja-JP" altLang="en-US" sz="1200" dirty="0">
                <a:solidFill>
                  <a:schemeClr val="tx1"/>
                </a:solidFill>
              </a:rPr>
              <a:t>する。</a:t>
            </a:r>
          </a:p>
        </p:txBody>
      </p:sp>
      <p:cxnSp>
        <p:nvCxnSpPr>
          <p:cNvPr id="36" name="コネクタ: カギ線 35">
            <a:extLst>
              <a:ext uri="{FF2B5EF4-FFF2-40B4-BE49-F238E27FC236}">
                <a16:creationId xmlns:a16="http://schemas.microsoft.com/office/drawing/2014/main" id="{F1B9F6C4-14EA-B022-285B-840D680619CA}"/>
              </a:ext>
            </a:extLst>
          </p:cNvPr>
          <p:cNvCxnSpPr>
            <a:stCxn id="3" idx="3"/>
            <a:endCxn id="30" idx="1"/>
          </p:cNvCxnSpPr>
          <p:nvPr/>
        </p:nvCxnSpPr>
        <p:spPr>
          <a:xfrm>
            <a:off x="2872950" y="1350390"/>
            <a:ext cx="898664" cy="2915988"/>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直線矢印コネクタ 37">
            <a:extLst>
              <a:ext uri="{FF2B5EF4-FFF2-40B4-BE49-F238E27FC236}">
                <a16:creationId xmlns:a16="http://schemas.microsoft.com/office/drawing/2014/main" id="{F420DC10-0EF8-5E67-37AA-30A029001576}"/>
              </a:ext>
            </a:extLst>
          </p:cNvPr>
          <p:cNvCxnSpPr>
            <a:stCxn id="3" idx="3"/>
            <a:endCxn id="5" idx="1"/>
          </p:cNvCxnSpPr>
          <p:nvPr/>
        </p:nvCxnSpPr>
        <p:spPr>
          <a:xfrm>
            <a:off x="2872950" y="1350390"/>
            <a:ext cx="91022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14" name="グループ化 13">
            <a:extLst>
              <a:ext uri="{FF2B5EF4-FFF2-40B4-BE49-F238E27FC236}">
                <a16:creationId xmlns:a16="http://schemas.microsoft.com/office/drawing/2014/main" id="{EDEA1476-F0C1-AB92-B3B4-4C97D6AC8E70}"/>
              </a:ext>
            </a:extLst>
          </p:cNvPr>
          <p:cNvGrpSpPr/>
          <p:nvPr/>
        </p:nvGrpSpPr>
        <p:grpSpPr>
          <a:xfrm>
            <a:off x="4683432" y="1794333"/>
            <a:ext cx="893175" cy="893175"/>
            <a:chOff x="4588943" y="2223261"/>
            <a:chExt cx="893175" cy="893175"/>
          </a:xfrm>
        </p:grpSpPr>
        <p:pic>
          <p:nvPicPr>
            <p:cNvPr id="20" name="図 19" descr="背景パターン&#10;&#10;AI 生成コンテンツは誤りを含む可能性があります。">
              <a:extLst>
                <a:ext uri="{FF2B5EF4-FFF2-40B4-BE49-F238E27FC236}">
                  <a16:creationId xmlns:a16="http://schemas.microsoft.com/office/drawing/2014/main" id="{6A08EDDA-22CD-53FB-21FD-EFB1BCAC42DC}"/>
                </a:ext>
              </a:extLst>
            </p:cNvPr>
            <p:cNvPicPr>
              <a:picLocks noChangeAspect="1"/>
            </p:cNvPicPr>
            <p:nvPr/>
          </p:nvPicPr>
          <p:blipFill>
            <a:blip r:embed="rId4"/>
            <a:stretch>
              <a:fillRect/>
            </a:stretch>
          </p:blipFill>
          <p:spPr>
            <a:xfrm>
              <a:off x="4929066" y="2557466"/>
              <a:ext cx="293659" cy="224766"/>
            </a:xfrm>
            <a:prstGeom prst="rect">
              <a:avLst/>
            </a:prstGeom>
          </p:spPr>
        </p:pic>
        <p:grpSp>
          <p:nvGrpSpPr>
            <p:cNvPr id="16" name="グループ化 15">
              <a:extLst>
                <a:ext uri="{FF2B5EF4-FFF2-40B4-BE49-F238E27FC236}">
                  <a16:creationId xmlns:a16="http://schemas.microsoft.com/office/drawing/2014/main" id="{410AB3F8-1A8C-B62B-1C49-5439EF503F0D}"/>
                </a:ext>
              </a:extLst>
            </p:cNvPr>
            <p:cNvGrpSpPr/>
            <p:nvPr/>
          </p:nvGrpSpPr>
          <p:grpSpPr>
            <a:xfrm>
              <a:off x="4588943" y="2223261"/>
              <a:ext cx="893175" cy="893175"/>
              <a:chOff x="2810388" y="2273851"/>
              <a:chExt cx="893175" cy="893175"/>
            </a:xfrm>
          </p:grpSpPr>
          <p:pic>
            <p:nvPicPr>
              <p:cNvPr id="17" name="図 16" descr="アイコン&#10;&#10;AI 生成コンテンツは誤りを含む可能性があります。">
                <a:extLst>
                  <a:ext uri="{FF2B5EF4-FFF2-40B4-BE49-F238E27FC236}">
                    <a16:creationId xmlns:a16="http://schemas.microsoft.com/office/drawing/2014/main" id="{4032F4B8-37C5-DFF2-C74E-7B1E635847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0388" y="2273851"/>
                <a:ext cx="893175" cy="893175"/>
              </a:xfrm>
              <a:prstGeom prst="rect">
                <a:avLst/>
              </a:prstGeom>
            </p:spPr>
          </p:pic>
          <p:pic>
            <p:nvPicPr>
              <p:cNvPr id="18" name="図 17">
                <a:extLst>
                  <a:ext uri="{FF2B5EF4-FFF2-40B4-BE49-F238E27FC236}">
                    <a16:creationId xmlns:a16="http://schemas.microsoft.com/office/drawing/2014/main" id="{3E6C23A7-AB63-A4AB-5BB3-6BE93CAA96B7}"/>
                  </a:ext>
                </a:extLst>
              </p:cNvPr>
              <p:cNvPicPr>
                <a:picLocks noChangeAspect="1"/>
              </p:cNvPicPr>
              <p:nvPr/>
            </p:nvPicPr>
            <p:blipFill>
              <a:blip r:embed="rId6"/>
              <a:stretch>
                <a:fillRect/>
              </a:stretch>
            </p:blipFill>
            <p:spPr>
              <a:xfrm>
                <a:off x="3086226" y="2614614"/>
                <a:ext cx="362287" cy="214311"/>
              </a:xfrm>
              <a:prstGeom prst="rect">
                <a:avLst/>
              </a:prstGeom>
            </p:spPr>
          </p:pic>
        </p:grpSp>
      </p:grpSp>
      <p:pic>
        <p:nvPicPr>
          <p:cNvPr id="29" name="図 28" descr="背景パターン&#10;&#10;AI 生成コンテンツは誤りを含む可能性があります。">
            <a:extLst>
              <a:ext uri="{FF2B5EF4-FFF2-40B4-BE49-F238E27FC236}">
                <a16:creationId xmlns:a16="http://schemas.microsoft.com/office/drawing/2014/main" id="{DE3AA053-9E1A-738E-9D26-4B951D6198DC}"/>
              </a:ext>
            </a:extLst>
          </p:cNvPr>
          <p:cNvPicPr>
            <a:picLocks noChangeAspect="1"/>
          </p:cNvPicPr>
          <p:nvPr/>
        </p:nvPicPr>
        <p:blipFill>
          <a:blip r:embed="rId4"/>
          <a:stretch>
            <a:fillRect/>
          </a:stretch>
        </p:blipFill>
        <p:spPr>
          <a:xfrm>
            <a:off x="5011995" y="5024146"/>
            <a:ext cx="293659" cy="224766"/>
          </a:xfrm>
          <a:prstGeom prst="rect">
            <a:avLst/>
          </a:prstGeom>
        </p:spPr>
      </p:pic>
      <p:grpSp>
        <p:nvGrpSpPr>
          <p:cNvPr id="25" name="グループ化 24">
            <a:extLst>
              <a:ext uri="{FF2B5EF4-FFF2-40B4-BE49-F238E27FC236}">
                <a16:creationId xmlns:a16="http://schemas.microsoft.com/office/drawing/2014/main" id="{8ED3978A-73AB-8E30-995E-33903B72F70A}"/>
              </a:ext>
            </a:extLst>
          </p:cNvPr>
          <p:cNvGrpSpPr/>
          <p:nvPr/>
        </p:nvGrpSpPr>
        <p:grpSpPr>
          <a:xfrm>
            <a:off x="4671872" y="4689941"/>
            <a:ext cx="893175" cy="893175"/>
            <a:chOff x="2810388" y="2273851"/>
            <a:chExt cx="893175" cy="893175"/>
          </a:xfrm>
        </p:grpSpPr>
        <p:pic>
          <p:nvPicPr>
            <p:cNvPr id="27" name="図 26">
              <a:extLst>
                <a:ext uri="{FF2B5EF4-FFF2-40B4-BE49-F238E27FC236}">
                  <a16:creationId xmlns:a16="http://schemas.microsoft.com/office/drawing/2014/main" id="{4197C686-3A72-6533-5A8C-7B62A3139D6A}"/>
                </a:ext>
              </a:extLst>
            </p:cNvPr>
            <p:cNvPicPr>
              <a:picLocks noChangeAspect="1"/>
            </p:cNvPicPr>
            <p:nvPr/>
          </p:nvPicPr>
          <p:blipFill>
            <a:blip r:embed="rId6"/>
            <a:stretch>
              <a:fillRect/>
            </a:stretch>
          </p:blipFill>
          <p:spPr>
            <a:xfrm>
              <a:off x="3086226" y="2614614"/>
              <a:ext cx="362287" cy="214311"/>
            </a:xfrm>
            <a:prstGeom prst="rect">
              <a:avLst/>
            </a:prstGeom>
          </p:spPr>
        </p:pic>
        <p:pic>
          <p:nvPicPr>
            <p:cNvPr id="26" name="図 25" descr="アイコン&#10;&#10;AI 生成コンテンツは誤りを含む可能性があります。">
              <a:extLst>
                <a:ext uri="{FF2B5EF4-FFF2-40B4-BE49-F238E27FC236}">
                  <a16:creationId xmlns:a16="http://schemas.microsoft.com/office/drawing/2014/main" id="{6F31535D-7258-7151-4DB1-970F87B700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0388" y="2273851"/>
              <a:ext cx="893175" cy="893175"/>
            </a:xfrm>
            <a:prstGeom prst="rect">
              <a:avLst/>
            </a:prstGeom>
          </p:spPr>
        </p:pic>
      </p:grpSp>
      <p:pic>
        <p:nvPicPr>
          <p:cNvPr id="35" name="図 34" descr="アイコン&#10;&#10;AI 生成コンテンツは誤りを含む可能性があります。">
            <a:extLst>
              <a:ext uri="{FF2B5EF4-FFF2-40B4-BE49-F238E27FC236}">
                <a16:creationId xmlns:a16="http://schemas.microsoft.com/office/drawing/2014/main" id="{E7226F39-1863-43B1-8AE1-0BD3D035AE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94460" y="1909776"/>
            <a:ext cx="665485" cy="665485"/>
          </a:xfrm>
          <a:prstGeom prst="rect">
            <a:avLst/>
          </a:prstGeom>
        </p:spPr>
      </p:pic>
      <p:pic>
        <p:nvPicPr>
          <p:cNvPr id="43" name="図 42" descr="黒い背景と白い文字のロゴ&#10;&#10;AI 生成コンテンツは誤りを含む可能性があります。">
            <a:extLst>
              <a:ext uri="{FF2B5EF4-FFF2-40B4-BE49-F238E27FC236}">
                <a16:creationId xmlns:a16="http://schemas.microsoft.com/office/drawing/2014/main" id="{02DFC9FB-A82B-D50D-1697-1CB35CE11174}"/>
              </a:ext>
            </a:extLst>
          </p:cNvPr>
          <p:cNvPicPr>
            <a:picLocks noChangeAspect="1"/>
          </p:cNvPicPr>
          <p:nvPr/>
        </p:nvPicPr>
        <p:blipFill>
          <a:blip r:embed="rId8">
            <a:extLst>
              <a:ext uri="{28A0092B-C50C-407E-A947-70E740481C1C}">
                <a14:useLocalDpi xmlns:a14="http://schemas.microsoft.com/office/drawing/2010/main" val="0"/>
              </a:ext>
            </a:extLst>
          </a:blip>
          <a:srcRect r="-4"/>
          <a:stretch>
            <a:fillRect/>
          </a:stretch>
        </p:blipFill>
        <p:spPr>
          <a:xfrm>
            <a:off x="4959270" y="4607683"/>
            <a:ext cx="642849" cy="706037"/>
          </a:xfrm>
          <a:prstGeom prst="rect">
            <a:avLst/>
          </a:prstGeom>
        </p:spPr>
      </p:pic>
      <p:pic>
        <p:nvPicPr>
          <p:cNvPr id="41" name="図 40">
            <a:extLst>
              <a:ext uri="{FF2B5EF4-FFF2-40B4-BE49-F238E27FC236}">
                <a16:creationId xmlns:a16="http://schemas.microsoft.com/office/drawing/2014/main" id="{1B38CFD0-FB53-8AC3-9186-8405C33B2D62}"/>
              </a:ext>
            </a:extLst>
          </p:cNvPr>
          <p:cNvPicPr>
            <a:picLocks noChangeAspect="1"/>
          </p:cNvPicPr>
          <p:nvPr/>
        </p:nvPicPr>
        <p:blipFill>
          <a:blip r:embed="rId6"/>
          <a:srcRect l="13001"/>
          <a:stretch>
            <a:fillRect/>
          </a:stretch>
        </p:blipFill>
        <p:spPr>
          <a:xfrm>
            <a:off x="4990005" y="4960784"/>
            <a:ext cx="389566" cy="284231"/>
          </a:xfrm>
          <a:prstGeom prst="rect">
            <a:avLst/>
          </a:prstGeom>
        </p:spPr>
      </p:pic>
      <p:pic>
        <p:nvPicPr>
          <p:cNvPr id="42" name="図 41" descr="アイコン&#10;&#10;AI 生成コンテンツは誤りを含む可能性があります。">
            <a:extLst>
              <a:ext uri="{FF2B5EF4-FFF2-40B4-BE49-F238E27FC236}">
                <a16:creationId xmlns:a16="http://schemas.microsoft.com/office/drawing/2014/main" id="{98757E39-D66B-BD82-81B5-E6298132FD5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a:xfrm>
            <a:off x="4899891" y="4912550"/>
            <a:ext cx="479680" cy="393397"/>
          </a:xfrm>
          <a:prstGeom prst="rect">
            <a:avLst/>
          </a:prstGeom>
        </p:spPr>
      </p:pic>
      <p:pic>
        <p:nvPicPr>
          <p:cNvPr id="47" name="図 46" descr="アイコン&#10;&#10;AI 生成コンテンツは誤りを含む可能性があります。">
            <a:extLst>
              <a:ext uri="{FF2B5EF4-FFF2-40B4-BE49-F238E27FC236}">
                <a16:creationId xmlns:a16="http://schemas.microsoft.com/office/drawing/2014/main" id="{2CBDD7CE-3316-3927-F93C-627912148DD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7554" y="4535191"/>
            <a:ext cx="551752" cy="551752"/>
          </a:xfrm>
          <a:prstGeom prst="rect">
            <a:avLst/>
          </a:prstGeom>
        </p:spPr>
      </p:pic>
      <p:pic>
        <p:nvPicPr>
          <p:cNvPr id="49" name="図 48" descr="アイコン&#10;&#10;AI 生成コンテンツは誤りを含む可能性があります。">
            <a:extLst>
              <a:ext uri="{FF2B5EF4-FFF2-40B4-BE49-F238E27FC236}">
                <a16:creationId xmlns:a16="http://schemas.microsoft.com/office/drawing/2014/main" id="{5BE37471-5EB9-DD00-F153-C121E49A1B8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58954" y="2001219"/>
            <a:ext cx="498256" cy="498256"/>
          </a:xfrm>
          <a:prstGeom prst="rect">
            <a:avLst/>
          </a:prstGeom>
        </p:spPr>
      </p:pic>
      <p:sp>
        <p:nvSpPr>
          <p:cNvPr id="60" name="四角形: 角を丸くする 59">
            <a:extLst>
              <a:ext uri="{FF2B5EF4-FFF2-40B4-BE49-F238E27FC236}">
                <a16:creationId xmlns:a16="http://schemas.microsoft.com/office/drawing/2014/main" id="{D629CF9B-9016-5719-395A-E02D503D69EA}"/>
              </a:ext>
            </a:extLst>
          </p:cNvPr>
          <p:cNvSpPr/>
          <p:nvPr/>
        </p:nvSpPr>
        <p:spPr>
          <a:xfrm>
            <a:off x="9319050" y="2432118"/>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チェックイン情報の登録</a:t>
            </a:r>
          </a:p>
        </p:txBody>
      </p:sp>
      <p:sp>
        <p:nvSpPr>
          <p:cNvPr id="61" name="正方形/長方形 60">
            <a:extLst>
              <a:ext uri="{FF2B5EF4-FFF2-40B4-BE49-F238E27FC236}">
                <a16:creationId xmlns:a16="http://schemas.microsoft.com/office/drawing/2014/main" id="{F4A6ECE5-E73E-F376-091D-3152219A172A}"/>
              </a:ext>
            </a:extLst>
          </p:cNvPr>
          <p:cNvSpPr/>
          <p:nvPr/>
        </p:nvSpPr>
        <p:spPr>
          <a:xfrm>
            <a:off x="9319050" y="3994223"/>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そのタブレットに登録したチェックイン情報を定期的に</a:t>
            </a:r>
            <a:r>
              <a:rPr lang="en-US" altLang="ja-JP" sz="1200" dirty="0">
                <a:solidFill>
                  <a:schemeClr val="tx1"/>
                </a:solidFill>
              </a:rPr>
              <a:t>DB</a:t>
            </a:r>
            <a:r>
              <a:rPr lang="ja-JP" altLang="en-US" sz="1200" dirty="0">
                <a:solidFill>
                  <a:schemeClr val="tx1"/>
                </a:solidFill>
              </a:rPr>
              <a:t>に自動で登録する。</a:t>
            </a:r>
            <a:endParaRPr lang="en-US" altLang="ja-JP" sz="1200" dirty="0">
              <a:solidFill>
                <a:schemeClr val="tx1"/>
              </a:solidFill>
            </a:endParaRPr>
          </a:p>
        </p:txBody>
      </p:sp>
      <p:grpSp>
        <p:nvGrpSpPr>
          <p:cNvPr id="94" name="グループ化 93">
            <a:extLst>
              <a:ext uri="{FF2B5EF4-FFF2-40B4-BE49-F238E27FC236}">
                <a16:creationId xmlns:a16="http://schemas.microsoft.com/office/drawing/2014/main" id="{B34116B4-A5DA-5C86-B0C6-D37C27D5F01F}"/>
              </a:ext>
            </a:extLst>
          </p:cNvPr>
          <p:cNvGrpSpPr/>
          <p:nvPr/>
        </p:nvGrpSpPr>
        <p:grpSpPr>
          <a:xfrm>
            <a:off x="9160486" y="3085611"/>
            <a:ext cx="2339701" cy="929414"/>
            <a:chOff x="7173331" y="1767520"/>
            <a:chExt cx="2339701" cy="929414"/>
          </a:xfrm>
        </p:grpSpPr>
        <p:grpSp>
          <p:nvGrpSpPr>
            <p:cNvPr id="84" name="グループ化 83">
              <a:extLst>
                <a:ext uri="{FF2B5EF4-FFF2-40B4-BE49-F238E27FC236}">
                  <a16:creationId xmlns:a16="http://schemas.microsoft.com/office/drawing/2014/main" id="{8F280FFA-E80C-C6C3-19FC-559777167CA8}"/>
                </a:ext>
              </a:extLst>
            </p:cNvPr>
            <p:cNvGrpSpPr/>
            <p:nvPr/>
          </p:nvGrpSpPr>
          <p:grpSpPr>
            <a:xfrm>
              <a:off x="8425615" y="1767520"/>
              <a:ext cx="1087417" cy="836331"/>
              <a:chOff x="4052771" y="1710672"/>
              <a:chExt cx="1087417" cy="836331"/>
            </a:xfrm>
          </p:grpSpPr>
          <p:sp>
            <p:nvSpPr>
              <p:cNvPr id="82" name="フローチャート: 磁気ディスク 81">
                <a:extLst>
                  <a:ext uri="{FF2B5EF4-FFF2-40B4-BE49-F238E27FC236}">
                    <a16:creationId xmlns:a16="http://schemas.microsoft.com/office/drawing/2014/main" id="{5EC15EC3-F708-3E89-83FB-66D68486DE1B}"/>
                  </a:ext>
                </a:extLst>
              </p:cNvPr>
              <p:cNvSpPr/>
              <p:nvPr/>
            </p:nvSpPr>
            <p:spPr>
              <a:xfrm>
                <a:off x="4052771" y="1710672"/>
                <a:ext cx="1087417" cy="836331"/>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テキスト ボックス 82">
                <a:extLst>
                  <a:ext uri="{FF2B5EF4-FFF2-40B4-BE49-F238E27FC236}">
                    <a16:creationId xmlns:a16="http://schemas.microsoft.com/office/drawing/2014/main" id="{9B6B3428-A675-B224-6E27-67A58EEEA246}"/>
                  </a:ext>
                </a:extLst>
              </p:cNvPr>
              <p:cNvSpPr txBox="1"/>
              <p:nvPr/>
            </p:nvSpPr>
            <p:spPr>
              <a:xfrm>
                <a:off x="4084336" y="2094278"/>
                <a:ext cx="1055852" cy="415498"/>
              </a:xfrm>
              <a:prstGeom prst="rect">
                <a:avLst/>
              </a:prstGeom>
              <a:noFill/>
            </p:spPr>
            <p:txBody>
              <a:bodyPr wrap="square" rtlCol="0">
                <a:spAutoFit/>
              </a:bodyPr>
              <a:lstStyle/>
              <a:p>
                <a:pPr algn="ctr"/>
                <a:r>
                  <a:rPr kumimoji="1" lang="ja-JP" altLang="en-US" sz="1050" dirty="0"/>
                  <a:t>チェックイン</a:t>
                </a:r>
                <a:endParaRPr kumimoji="1" lang="en-US" altLang="ja-JP" sz="1050" dirty="0"/>
              </a:p>
              <a:p>
                <a:pPr algn="ctr"/>
                <a:r>
                  <a:rPr kumimoji="1" lang="ja-JP" altLang="en-US" sz="1050" dirty="0"/>
                  <a:t>情報</a:t>
                </a:r>
              </a:p>
            </p:txBody>
          </p:sp>
        </p:grpSp>
        <p:pic>
          <p:nvPicPr>
            <p:cNvPr id="70" name="図 69">
              <a:extLst>
                <a:ext uri="{FF2B5EF4-FFF2-40B4-BE49-F238E27FC236}">
                  <a16:creationId xmlns:a16="http://schemas.microsoft.com/office/drawing/2014/main" id="{7586AC4B-2D38-C29D-44FE-0E674BD6F8B2}"/>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a:xfrm rot="6338827">
              <a:off x="7913854" y="2051618"/>
              <a:ext cx="574577" cy="463405"/>
            </a:xfrm>
            <a:prstGeom prst="rect">
              <a:avLst/>
            </a:prstGeom>
          </p:spPr>
        </p:pic>
        <p:grpSp>
          <p:nvGrpSpPr>
            <p:cNvPr id="87" name="グループ化 86">
              <a:extLst>
                <a:ext uri="{FF2B5EF4-FFF2-40B4-BE49-F238E27FC236}">
                  <a16:creationId xmlns:a16="http://schemas.microsoft.com/office/drawing/2014/main" id="{48A09F91-1BA2-0647-4F48-614D1DE28E4F}"/>
                </a:ext>
              </a:extLst>
            </p:cNvPr>
            <p:cNvGrpSpPr/>
            <p:nvPr/>
          </p:nvGrpSpPr>
          <p:grpSpPr>
            <a:xfrm>
              <a:off x="7173331" y="1803759"/>
              <a:ext cx="893175" cy="893175"/>
              <a:chOff x="4588943" y="2223261"/>
              <a:chExt cx="893175" cy="893175"/>
            </a:xfrm>
          </p:grpSpPr>
          <p:pic>
            <p:nvPicPr>
              <p:cNvPr id="93" name="図 92" descr="背景パターン&#10;&#10;AI 生成コンテンツは誤りを含む可能性があります。">
                <a:extLst>
                  <a:ext uri="{FF2B5EF4-FFF2-40B4-BE49-F238E27FC236}">
                    <a16:creationId xmlns:a16="http://schemas.microsoft.com/office/drawing/2014/main" id="{CFB73536-ECAF-A12B-2E74-9A54B29536D9}"/>
                  </a:ext>
                </a:extLst>
              </p:cNvPr>
              <p:cNvPicPr>
                <a:picLocks noChangeAspect="1"/>
              </p:cNvPicPr>
              <p:nvPr/>
            </p:nvPicPr>
            <p:blipFill>
              <a:blip r:embed="rId4"/>
              <a:stretch>
                <a:fillRect/>
              </a:stretch>
            </p:blipFill>
            <p:spPr>
              <a:xfrm>
                <a:off x="4929066" y="2557466"/>
                <a:ext cx="293659" cy="224766"/>
              </a:xfrm>
              <a:prstGeom prst="rect">
                <a:avLst/>
              </a:prstGeom>
            </p:spPr>
          </p:pic>
          <p:grpSp>
            <p:nvGrpSpPr>
              <p:cNvPr id="89" name="グループ化 88">
                <a:extLst>
                  <a:ext uri="{FF2B5EF4-FFF2-40B4-BE49-F238E27FC236}">
                    <a16:creationId xmlns:a16="http://schemas.microsoft.com/office/drawing/2014/main" id="{D5CCB814-E8CF-D554-9E44-89EC89A1C286}"/>
                  </a:ext>
                </a:extLst>
              </p:cNvPr>
              <p:cNvGrpSpPr/>
              <p:nvPr/>
            </p:nvGrpSpPr>
            <p:grpSpPr>
              <a:xfrm>
                <a:off x="4588943" y="2223261"/>
                <a:ext cx="893175" cy="893175"/>
                <a:chOff x="2810388" y="2273851"/>
                <a:chExt cx="893175" cy="893175"/>
              </a:xfrm>
            </p:grpSpPr>
            <p:pic>
              <p:nvPicPr>
                <p:cNvPr id="90" name="図 89" descr="アイコン&#10;&#10;AI 生成コンテンツは誤りを含む可能性があります。">
                  <a:extLst>
                    <a:ext uri="{FF2B5EF4-FFF2-40B4-BE49-F238E27FC236}">
                      <a16:creationId xmlns:a16="http://schemas.microsoft.com/office/drawing/2014/main" id="{B38763CB-C221-62B2-F03F-1B9046330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0388" y="2273851"/>
                  <a:ext cx="893175" cy="893175"/>
                </a:xfrm>
                <a:prstGeom prst="rect">
                  <a:avLst/>
                </a:prstGeom>
              </p:spPr>
            </p:pic>
            <p:pic>
              <p:nvPicPr>
                <p:cNvPr id="91" name="図 90">
                  <a:extLst>
                    <a:ext uri="{FF2B5EF4-FFF2-40B4-BE49-F238E27FC236}">
                      <a16:creationId xmlns:a16="http://schemas.microsoft.com/office/drawing/2014/main" id="{5FF35D55-CE4B-C9A8-5288-0E4C16E84ABB}"/>
                    </a:ext>
                  </a:extLst>
                </p:cNvPr>
                <p:cNvPicPr>
                  <a:picLocks noChangeAspect="1"/>
                </p:cNvPicPr>
                <p:nvPr/>
              </p:nvPicPr>
              <p:blipFill>
                <a:blip r:embed="rId6"/>
                <a:stretch>
                  <a:fillRect/>
                </a:stretch>
              </p:blipFill>
              <p:spPr>
                <a:xfrm>
                  <a:off x="3086226" y="2614614"/>
                  <a:ext cx="362287" cy="214311"/>
                </a:xfrm>
                <a:prstGeom prst="rect">
                  <a:avLst/>
                </a:prstGeom>
              </p:spPr>
            </p:pic>
          </p:grpSp>
        </p:grpSp>
      </p:grpSp>
      <p:sp>
        <p:nvSpPr>
          <p:cNvPr id="102" name="テキスト ボックス 101">
            <a:extLst>
              <a:ext uri="{FF2B5EF4-FFF2-40B4-BE49-F238E27FC236}">
                <a16:creationId xmlns:a16="http://schemas.microsoft.com/office/drawing/2014/main" id="{444DB4E6-22AA-3F3A-D4D2-8DE9B8E1D6F4}"/>
              </a:ext>
            </a:extLst>
          </p:cNvPr>
          <p:cNvSpPr txBox="1"/>
          <p:nvPr/>
        </p:nvSpPr>
        <p:spPr>
          <a:xfrm>
            <a:off x="669534" y="1656701"/>
            <a:ext cx="1030021" cy="276999"/>
          </a:xfrm>
          <a:prstGeom prst="rect">
            <a:avLst/>
          </a:prstGeom>
          <a:noFill/>
        </p:spPr>
        <p:txBody>
          <a:bodyPr wrap="square" rtlCol="0">
            <a:spAutoFit/>
          </a:bodyPr>
          <a:lstStyle/>
          <a:p>
            <a:pPr algn="ctr"/>
            <a:r>
              <a:rPr kumimoji="1" lang="ja-JP" altLang="en-US" sz="1200" b="1" dirty="0"/>
              <a:t>職員</a:t>
            </a:r>
          </a:p>
        </p:txBody>
      </p:sp>
      <p:sp>
        <p:nvSpPr>
          <p:cNvPr id="2" name="矢印: 五方向 1">
            <a:extLst>
              <a:ext uri="{FF2B5EF4-FFF2-40B4-BE49-F238E27FC236}">
                <a16:creationId xmlns:a16="http://schemas.microsoft.com/office/drawing/2014/main" id="{3897BE9F-DF68-8E5C-36D1-50D5FB076BD6}"/>
              </a:ext>
            </a:extLst>
          </p:cNvPr>
          <p:cNvSpPr/>
          <p:nvPr/>
        </p:nvSpPr>
        <p:spPr>
          <a:xfrm>
            <a:off x="8520029" y="2886652"/>
            <a:ext cx="581927" cy="1561692"/>
          </a:xfrm>
          <a:prstGeom prst="homePlate">
            <a:avLst/>
          </a:prstGeom>
          <a:ln>
            <a:tailEnd type="triangle"/>
          </a:ln>
        </p:spPr>
        <p:style>
          <a:lnRef idx="2">
            <a:schemeClr val="accent1"/>
          </a:lnRef>
          <a:fillRef idx="0">
            <a:schemeClr val="accent1"/>
          </a:fillRef>
          <a:effectRef idx="1">
            <a:schemeClr val="accent1"/>
          </a:effectRef>
          <a:fontRef idx="minor">
            <a:schemeClr val="tx1"/>
          </a:fontRef>
        </p:style>
        <p:txBody>
          <a:bodyPr vert="eaVert" rtlCol="0" anchor="ctr"/>
          <a:lstStyle/>
          <a:p>
            <a:pPr algn="ctr"/>
            <a:r>
              <a:rPr kumimoji="1" lang="ja-JP" altLang="en-US" sz="1200" dirty="0"/>
              <a:t>自動実行</a:t>
            </a:r>
          </a:p>
        </p:txBody>
      </p:sp>
      <p:grpSp>
        <p:nvGrpSpPr>
          <p:cNvPr id="32" name="グループ化 31">
            <a:extLst>
              <a:ext uri="{FF2B5EF4-FFF2-40B4-BE49-F238E27FC236}">
                <a16:creationId xmlns:a16="http://schemas.microsoft.com/office/drawing/2014/main" id="{40EE8A43-77AB-69F9-A73C-23E9DA5B60C7}"/>
              </a:ext>
            </a:extLst>
          </p:cNvPr>
          <p:cNvGrpSpPr/>
          <p:nvPr/>
        </p:nvGrpSpPr>
        <p:grpSpPr>
          <a:xfrm>
            <a:off x="9778741" y="154018"/>
            <a:ext cx="2267593" cy="864069"/>
            <a:chOff x="6501604" y="167906"/>
            <a:chExt cx="2267593" cy="864069"/>
          </a:xfrm>
        </p:grpSpPr>
        <p:sp>
          <p:nvSpPr>
            <p:cNvPr id="33" name="正方形/長方形 32">
              <a:extLst>
                <a:ext uri="{FF2B5EF4-FFF2-40B4-BE49-F238E27FC236}">
                  <a16:creationId xmlns:a16="http://schemas.microsoft.com/office/drawing/2014/main" id="{4F3232DC-1631-E2B7-E911-10DD0709ABDE}"/>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37" name="四角形: 角を丸くする 36">
              <a:extLst>
                <a:ext uri="{FF2B5EF4-FFF2-40B4-BE49-F238E27FC236}">
                  <a16:creationId xmlns:a16="http://schemas.microsoft.com/office/drawing/2014/main" id="{988B0EA8-2259-4CFD-6B26-27A6E79C3A1F}"/>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39" name="四角形: 角を丸くする 38">
              <a:extLst>
                <a:ext uri="{FF2B5EF4-FFF2-40B4-BE49-F238E27FC236}">
                  <a16:creationId xmlns:a16="http://schemas.microsoft.com/office/drawing/2014/main" id="{5706E75A-23F1-D686-2A97-25074DB83FC0}"/>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pic>
        <p:nvPicPr>
          <p:cNvPr id="7" name="Picture 6">
            <a:extLst>
              <a:ext uri="{FF2B5EF4-FFF2-40B4-BE49-F238E27FC236}">
                <a16:creationId xmlns:a16="http://schemas.microsoft.com/office/drawing/2014/main" id="{2D0B86A0-824D-8274-6D71-665D70D9B01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6053" y="3547259"/>
            <a:ext cx="2051217" cy="1280441"/>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5" name="Picture 9">
            <a:extLst>
              <a:ext uri="{FF2B5EF4-FFF2-40B4-BE49-F238E27FC236}">
                <a16:creationId xmlns:a16="http://schemas.microsoft.com/office/drawing/2014/main" id="{5F486454-2B1A-FB22-E5E5-7E10859FB88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35717" y="5041451"/>
            <a:ext cx="2051216" cy="1288326"/>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cxnSp>
        <p:nvCxnSpPr>
          <p:cNvPr id="59" name="コネクタ: カギ線 58">
            <a:extLst>
              <a:ext uri="{FF2B5EF4-FFF2-40B4-BE49-F238E27FC236}">
                <a16:creationId xmlns:a16="http://schemas.microsoft.com/office/drawing/2014/main" id="{13C664D9-09F4-14D9-AC7D-2559EADDD7A1}"/>
              </a:ext>
            </a:extLst>
          </p:cNvPr>
          <p:cNvCxnSpPr>
            <a:cxnSpLocks/>
          </p:cNvCxnSpPr>
          <p:nvPr/>
        </p:nvCxnSpPr>
        <p:spPr>
          <a:xfrm>
            <a:off x="8247736" y="1200150"/>
            <a:ext cx="0" cy="5129200"/>
          </a:xfrm>
          <a:prstGeom prst="straightConnector1">
            <a:avLst/>
          </a:prstGeom>
          <a:ln>
            <a:solidFill>
              <a:schemeClr val="bg1">
                <a:lumMod val="50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9" name="図 18">
            <a:extLst>
              <a:ext uri="{FF2B5EF4-FFF2-40B4-BE49-F238E27FC236}">
                <a16:creationId xmlns:a16="http://schemas.microsoft.com/office/drawing/2014/main" id="{2F2D7E3D-BAAE-74BC-E217-C5815770522D}"/>
              </a:ext>
            </a:extLst>
          </p:cNvPr>
          <p:cNvPicPr>
            <a:picLocks noChangeAspect="1"/>
          </p:cNvPicPr>
          <p:nvPr/>
        </p:nvPicPr>
        <p:blipFill>
          <a:blip r:embed="rId15"/>
          <a:stretch>
            <a:fillRect/>
          </a:stretch>
        </p:blipFill>
        <p:spPr>
          <a:xfrm>
            <a:off x="5935717" y="2145134"/>
            <a:ext cx="2042486" cy="1271021"/>
          </a:xfrm>
          <a:prstGeom prst="rect">
            <a:avLst/>
          </a:prstGeom>
          <a:ln>
            <a:solidFill>
              <a:schemeClr val="bg1">
                <a:lumMod val="50000"/>
              </a:schemeClr>
            </a:solidFill>
          </a:ln>
        </p:spPr>
      </p:pic>
    </p:spTree>
    <p:extLst>
      <p:ext uri="{BB962C8B-B14F-4D97-AF65-F5344CB8AC3E}">
        <p14:creationId xmlns:p14="http://schemas.microsoft.com/office/powerpoint/2010/main" val="2340187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EB86A-4562-9E84-60FF-B5C659495B8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810D5934-0B3D-CA1E-2819-483C7FBFFD96}"/>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3. </a:t>
            </a:r>
            <a:r>
              <a:rPr lang="ja-JP" altLang="en-US" b="1" dirty="0">
                <a:solidFill>
                  <a:srgbClr val="000000"/>
                </a:solidFill>
                <a:latin typeface="メイリオ"/>
                <a:ea typeface="游ゴシック"/>
              </a:rPr>
              <a:t>外部連携機能のシステム動作フロー</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3-1. </a:t>
            </a:r>
            <a:r>
              <a:rPr lang="ja-JP" altLang="en-US" sz="2400" b="1" dirty="0">
                <a:solidFill>
                  <a:srgbClr val="000000"/>
                </a:solidFill>
                <a:latin typeface="メイリオ"/>
                <a:ea typeface="游ゴシック"/>
              </a:rPr>
              <a:t>チェックイン情報を提供するフロー</a:t>
            </a:r>
          </a:p>
        </p:txBody>
      </p:sp>
      <p:sp>
        <p:nvSpPr>
          <p:cNvPr id="121" name="四角形: 角を丸くする 120">
            <a:extLst>
              <a:ext uri="{FF2B5EF4-FFF2-40B4-BE49-F238E27FC236}">
                <a16:creationId xmlns:a16="http://schemas.microsoft.com/office/drawing/2014/main" id="{5921A767-9A3D-3B27-9829-F826B9FC0B6E}"/>
              </a:ext>
            </a:extLst>
          </p:cNvPr>
          <p:cNvSpPr/>
          <p:nvPr/>
        </p:nvSpPr>
        <p:spPr>
          <a:xfrm>
            <a:off x="760162" y="1449740"/>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a:t>
            </a:r>
            <a:endParaRPr kumimoji="1" lang="ja-JP" altLang="en-US" sz="1200" dirty="0">
              <a:solidFill>
                <a:schemeClr val="tx1"/>
              </a:solidFill>
            </a:endParaRPr>
          </a:p>
        </p:txBody>
      </p:sp>
      <p:sp>
        <p:nvSpPr>
          <p:cNvPr id="122" name="正方形/長方形 121">
            <a:extLst>
              <a:ext uri="{FF2B5EF4-FFF2-40B4-BE49-F238E27FC236}">
                <a16:creationId xmlns:a16="http://schemas.microsoft.com/office/drawing/2014/main" id="{778EDB72-4C57-63BF-5509-9C2DF557F495}"/>
              </a:ext>
            </a:extLst>
          </p:cNvPr>
          <p:cNvSpPr/>
          <p:nvPr/>
        </p:nvSpPr>
        <p:spPr>
          <a:xfrm>
            <a:off x="760162" y="3011845"/>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チェックインを行う。</a:t>
            </a:r>
            <a:endParaRPr kumimoji="1" lang="en-US" altLang="ja-JP" sz="1200" dirty="0">
              <a:solidFill>
                <a:schemeClr val="tx1"/>
              </a:solidFill>
            </a:endParaRPr>
          </a:p>
        </p:txBody>
      </p:sp>
      <p:sp>
        <p:nvSpPr>
          <p:cNvPr id="107" name="四角形: 角を丸くする 106">
            <a:extLst>
              <a:ext uri="{FF2B5EF4-FFF2-40B4-BE49-F238E27FC236}">
                <a16:creationId xmlns:a16="http://schemas.microsoft.com/office/drawing/2014/main" id="{8BDB1B7A-263A-E1DD-FEA3-1EB546FBCCF9}"/>
              </a:ext>
            </a:extLst>
          </p:cNvPr>
          <p:cNvSpPr/>
          <p:nvPr/>
        </p:nvSpPr>
        <p:spPr>
          <a:xfrm>
            <a:off x="4464185" y="1449740"/>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チェックイン情報の登録</a:t>
            </a:r>
            <a:endParaRPr kumimoji="1" lang="ja-JP" altLang="en-US" sz="1200" dirty="0">
              <a:solidFill>
                <a:schemeClr val="tx1"/>
              </a:solidFill>
            </a:endParaRPr>
          </a:p>
        </p:txBody>
      </p:sp>
      <p:sp>
        <p:nvSpPr>
          <p:cNvPr id="108" name="正方形/長方形 107">
            <a:extLst>
              <a:ext uri="{FF2B5EF4-FFF2-40B4-BE49-F238E27FC236}">
                <a16:creationId xmlns:a16="http://schemas.microsoft.com/office/drawing/2014/main" id="{E0963708-34ED-3470-5225-BDD84AF583B0}"/>
              </a:ext>
            </a:extLst>
          </p:cNvPr>
          <p:cNvSpPr/>
          <p:nvPr/>
        </p:nvSpPr>
        <p:spPr>
          <a:xfrm>
            <a:off x="4464185" y="3011845"/>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チェックイン情報</a:t>
            </a:r>
            <a:r>
              <a:rPr lang="ja-JP" altLang="en-US" sz="1200" dirty="0">
                <a:solidFill>
                  <a:schemeClr val="tx1"/>
                </a:solidFill>
              </a:rPr>
              <a:t>を自動で</a:t>
            </a:r>
            <a:endParaRPr lang="en-US" altLang="ja-JP" sz="1200" dirty="0">
              <a:solidFill>
                <a:schemeClr val="tx1"/>
              </a:solidFill>
            </a:endParaRPr>
          </a:p>
          <a:p>
            <a:r>
              <a:rPr lang="ja-JP" altLang="en-US" sz="1200" dirty="0">
                <a:solidFill>
                  <a:schemeClr val="tx1"/>
                </a:solidFill>
              </a:rPr>
              <a:t>登録</a:t>
            </a:r>
            <a:r>
              <a:rPr kumimoji="1" lang="ja-JP" altLang="en-US" sz="1200" dirty="0">
                <a:solidFill>
                  <a:schemeClr val="tx1"/>
                </a:solidFill>
              </a:rPr>
              <a:t>する。</a:t>
            </a:r>
          </a:p>
        </p:txBody>
      </p:sp>
      <p:grpSp>
        <p:nvGrpSpPr>
          <p:cNvPr id="109" name="グループ化 108">
            <a:extLst>
              <a:ext uri="{FF2B5EF4-FFF2-40B4-BE49-F238E27FC236}">
                <a16:creationId xmlns:a16="http://schemas.microsoft.com/office/drawing/2014/main" id="{C1F96960-5629-5325-4BF3-0C10008F73B8}"/>
              </a:ext>
            </a:extLst>
          </p:cNvPr>
          <p:cNvGrpSpPr/>
          <p:nvPr/>
        </p:nvGrpSpPr>
        <p:grpSpPr>
          <a:xfrm>
            <a:off x="4931763" y="2046385"/>
            <a:ext cx="1087417" cy="836331"/>
            <a:chOff x="6765756" y="2326190"/>
            <a:chExt cx="1549974" cy="769348"/>
          </a:xfrm>
        </p:grpSpPr>
        <p:sp>
          <p:nvSpPr>
            <p:cNvPr id="110" name="フローチャート: 磁気ディスク 109">
              <a:extLst>
                <a:ext uri="{FF2B5EF4-FFF2-40B4-BE49-F238E27FC236}">
                  <a16:creationId xmlns:a16="http://schemas.microsoft.com/office/drawing/2014/main" id="{54DA65B7-7EB3-9730-D7FE-7B2CA89395CD}"/>
                </a:ext>
              </a:extLst>
            </p:cNvPr>
            <p:cNvSpPr/>
            <p:nvPr/>
          </p:nvSpPr>
          <p:spPr>
            <a:xfrm>
              <a:off x="6765756" y="2326190"/>
              <a:ext cx="1549974" cy="769348"/>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テキスト ボックス 110">
              <a:extLst>
                <a:ext uri="{FF2B5EF4-FFF2-40B4-BE49-F238E27FC236}">
                  <a16:creationId xmlns:a16="http://schemas.microsoft.com/office/drawing/2014/main" id="{48FDC50A-C546-5DDD-6894-BE36DC637C87}"/>
                </a:ext>
              </a:extLst>
            </p:cNvPr>
            <p:cNvSpPr txBox="1"/>
            <p:nvPr/>
          </p:nvSpPr>
          <p:spPr>
            <a:xfrm>
              <a:off x="6810748" y="2679072"/>
              <a:ext cx="1504982" cy="382220"/>
            </a:xfrm>
            <a:prstGeom prst="rect">
              <a:avLst/>
            </a:prstGeom>
            <a:noFill/>
          </p:spPr>
          <p:txBody>
            <a:bodyPr wrap="square" rtlCol="0">
              <a:spAutoFit/>
            </a:bodyPr>
            <a:lstStyle/>
            <a:p>
              <a:pPr algn="ctr"/>
              <a:r>
                <a:rPr kumimoji="1" lang="ja-JP" altLang="en-US" sz="1050" dirty="0"/>
                <a:t>チェックイン</a:t>
              </a:r>
              <a:endParaRPr kumimoji="1" lang="en-US" altLang="ja-JP" sz="1050" dirty="0"/>
            </a:p>
            <a:p>
              <a:pPr algn="ctr"/>
              <a:r>
                <a:rPr kumimoji="1" lang="ja-JP" altLang="en-US" sz="1050" dirty="0"/>
                <a:t>情報</a:t>
              </a:r>
            </a:p>
          </p:txBody>
        </p:sp>
      </p:grpSp>
      <p:sp>
        <p:nvSpPr>
          <p:cNvPr id="41" name="四角形: 角を丸くする 40">
            <a:extLst>
              <a:ext uri="{FF2B5EF4-FFF2-40B4-BE49-F238E27FC236}">
                <a16:creationId xmlns:a16="http://schemas.microsoft.com/office/drawing/2014/main" id="{5CCCCCA2-D86E-A4EA-DD4F-B2E1BCAF115B}"/>
              </a:ext>
            </a:extLst>
          </p:cNvPr>
          <p:cNvSpPr/>
          <p:nvPr/>
        </p:nvSpPr>
        <p:spPr>
          <a:xfrm>
            <a:off x="8146925" y="1453351"/>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チェックイン情報の提供</a:t>
            </a:r>
            <a:endParaRPr lang="en-US" altLang="ja-JP" sz="1200" dirty="0">
              <a:solidFill>
                <a:schemeClr val="tx1"/>
              </a:solidFill>
            </a:endParaRPr>
          </a:p>
          <a:p>
            <a:pPr algn="ctr"/>
            <a:r>
              <a:rPr kumimoji="1" lang="en-US" altLang="ja-JP" sz="1200" dirty="0">
                <a:solidFill>
                  <a:schemeClr val="tx1"/>
                </a:solidFill>
              </a:rPr>
              <a:t>(</a:t>
            </a:r>
            <a:r>
              <a:rPr lang="ja-JP" altLang="en-US" sz="1200" dirty="0">
                <a:solidFill>
                  <a:schemeClr val="tx1"/>
                </a:solidFill>
              </a:rPr>
              <a:t>広域被災者</a:t>
            </a:r>
            <a:r>
              <a:rPr lang="en-US" altLang="ja-JP" sz="1200" dirty="0">
                <a:solidFill>
                  <a:schemeClr val="tx1"/>
                </a:solidFill>
              </a:rPr>
              <a:t>DB</a:t>
            </a:r>
            <a:r>
              <a:rPr kumimoji="1" lang="en-US" altLang="ja-JP" sz="1200" dirty="0">
                <a:solidFill>
                  <a:schemeClr val="tx1"/>
                </a:solidFill>
              </a:rPr>
              <a:t>)</a:t>
            </a:r>
            <a:endParaRPr kumimoji="1" lang="ja-JP" altLang="en-US" sz="1200" dirty="0">
              <a:solidFill>
                <a:schemeClr val="tx1"/>
              </a:solidFill>
            </a:endParaRPr>
          </a:p>
        </p:txBody>
      </p:sp>
      <p:sp>
        <p:nvSpPr>
          <p:cNvPr id="47" name="正方形/長方形 46">
            <a:extLst>
              <a:ext uri="{FF2B5EF4-FFF2-40B4-BE49-F238E27FC236}">
                <a16:creationId xmlns:a16="http://schemas.microsoft.com/office/drawing/2014/main" id="{6AF032C0-B53E-69D6-16E4-909AB63322A8}"/>
              </a:ext>
            </a:extLst>
          </p:cNvPr>
          <p:cNvSpPr/>
          <p:nvPr/>
        </p:nvSpPr>
        <p:spPr>
          <a:xfrm>
            <a:off x="10023758" y="1982504"/>
            <a:ext cx="2022575" cy="98380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チェックインシステムの</a:t>
            </a:r>
            <a:r>
              <a:rPr kumimoji="1" lang="en-US" altLang="ja-JP" sz="1200" dirty="0">
                <a:solidFill>
                  <a:schemeClr val="tx1"/>
                </a:solidFill>
              </a:rPr>
              <a:t>API</a:t>
            </a:r>
            <a:r>
              <a:rPr lang="ja-JP" altLang="en-US" sz="1200" dirty="0">
                <a:solidFill>
                  <a:schemeClr val="tx1"/>
                </a:solidFill>
              </a:rPr>
              <a:t>を広域被災者データベース（以下、広域被災者</a:t>
            </a:r>
            <a:r>
              <a:rPr lang="en-US" altLang="ja-JP" sz="1200" dirty="0">
                <a:solidFill>
                  <a:schemeClr val="tx1"/>
                </a:solidFill>
              </a:rPr>
              <a:t>DB</a:t>
            </a:r>
            <a:r>
              <a:rPr lang="ja-JP" altLang="en-US" sz="1200" dirty="0">
                <a:solidFill>
                  <a:schemeClr val="tx1"/>
                </a:solidFill>
              </a:rPr>
              <a:t>）が</a:t>
            </a:r>
            <a:r>
              <a:rPr kumimoji="1" lang="ja-JP" altLang="en-US" sz="1200" dirty="0">
                <a:solidFill>
                  <a:schemeClr val="tx1"/>
                </a:solidFill>
              </a:rPr>
              <a:t>呼び出し</a:t>
            </a:r>
            <a:r>
              <a:rPr lang="ja-JP" altLang="en-US" sz="1200" dirty="0">
                <a:solidFill>
                  <a:schemeClr val="tx1"/>
                </a:solidFill>
              </a:rPr>
              <a:t>チェックイン情報を提供。</a:t>
            </a:r>
          </a:p>
        </p:txBody>
      </p:sp>
      <p:pic>
        <p:nvPicPr>
          <p:cNvPr id="48" name="図 47">
            <a:extLst>
              <a:ext uri="{FF2B5EF4-FFF2-40B4-BE49-F238E27FC236}">
                <a16:creationId xmlns:a16="http://schemas.microsoft.com/office/drawing/2014/main" id="{C7EFE544-3C83-282F-C49C-32D033E461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rot="4370545">
            <a:off x="8405123" y="2496623"/>
            <a:ext cx="574577" cy="463405"/>
          </a:xfrm>
          <a:prstGeom prst="rect">
            <a:avLst/>
          </a:prstGeom>
        </p:spPr>
      </p:pic>
      <p:grpSp>
        <p:nvGrpSpPr>
          <p:cNvPr id="51" name="グループ化 50">
            <a:extLst>
              <a:ext uri="{FF2B5EF4-FFF2-40B4-BE49-F238E27FC236}">
                <a16:creationId xmlns:a16="http://schemas.microsoft.com/office/drawing/2014/main" id="{AE6156EE-EB1C-B762-149F-15462AE087AD}"/>
              </a:ext>
            </a:extLst>
          </p:cNvPr>
          <p:cNvGrpSpPr/>
          <p:nvPr/>
        </p:nvGrpSpPr>
        <p:grpSpPr>
          <a:xfrm>
            <a:off x="8946535" y="2053875"/>
            <a:ext cx="934052" cy="836331"/>
            <a:chOff x="6765756" y="2326190"/>
            <a:chExt cx="1549974" cy="769348"/>
          </a:xfrm>
        </p:grpSpPr>
        <p:sp>
          <p:nvSpPr>
            <p:cNvPr id="52" name="フローチャート: 磁気ディスク 51">
              <a:extLst>
                <a:ext uri="{FF2B5EF4-FFF2-40B4-BE49-F238E27FC236}">
                  <a16:creationId xmlns:a16="http://schemas.microsoft.com/office/drawing/2014/main" id="{E48D7454-8339-D20E-D8A4-FB8692E7171B}"/>
                </a:ext>
              </a:extLst>
            </p:cNvPr>
            <p:cNvSpPr/>
            <p:nvPr/>
          </p:nvSpPr>
          <p:spPr>
            <a:xfrm>
              <a:off x="6765756" y="2326190"/>
              <a:ext cx="1549974" cy="769348"/>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a:extLst>
                <a:ext uri="{FF2B5EF4-FFF2-40B4-BE49-F238E27FC236}">
                  <a16:creationId xmlns:a16="http://schemas.microsoft.com/office/drawing/2014/main" id="{77A1EADB-20B3-C0AF-3E8C-A4B5876D304F}"/>
                </a:ext>
              </a:extLst>
            </p:cNvPr>
            <p:cNvSpPr txBox="1"/>
            <p:nvPr/>
          </p:nvSpPr>
          <p:spPr>
            <a:xfrm>
              <a:off x="6810748" y="2679072"/>
              <a:ext cx="1504982" cy="217585"/>
            </a:xfrm>
            <a:prstGeom prst="rect">
              <a:avLst/>
            </a:prstGeom>
            <a:noFill/>
          </p:spPr>
          <p:txBody>
            <a:bodyPr wrap="square" rtlCol="0">
              <a:spAutoFit/>
            </a:bodyPr>
            <a:lstStyle/>
            <a:p>
              <a:pPr algn="ctr"/>
              <a:r>
                <a:rPr lang="ja-JP" altLang="en-US" sz="1050" dirty="0"/>
                <a:t>広域被災者</a:t>
              </a:r>
              <a:r>
                <a:rPr lang="en-US" altLang="ja-JP" sz="1050" dirty="0"/>
                <a:t>DB</a:t>
              </a:r>
              <a:endParaRPr kumimoji="1" lang="ja-JP" altLang="en-US" sz="1050" dirty="0"/>
            </a:p>
          </p:txBody>
        </p:sp>
      </p:grpSp>
      <p:cxnSp>
        <p:nvCxnSpPr>
          <p:cNvPr id="38" name="直線矢印コネクタ 37">
            <a:extLst>
              <a:ext uri="{FF2B5EF4-FFF2-40B4-BE49-F238E27FC236}">
                <a16:creationId xmlns:a16="http://schemas.microsoft.com/office/drawing/2014/main" id="{FF398774-41B0-A8FC-ED64-50B00291442C}"/>
              </a:ext>
            </a:extLst>
          </p:cNvPr>
          <p:cNvCxnSpPr>
            <a:cxnSpLocks/>
            <a:stCxn id="121" idx="3"/>
            <a:endCxn id="107" idx="1"/>
          </p:cNvCxnSpPr>
          <p:nvPr/>
        </p:nvCxnSpPr>
        <p:spPr>
          <a:xfrm>
            <a:off x="2782737" y="1686103"/>
            <a:ext cx="168144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直線矢印コネクタ 38">
            <a:extLst>
              <a:ext uri="{FF2B5EF4-FFF2-40B4-BE49-F238E27FC236}">
                <a16:creationId xmlns:a16="http://schemas.microsoft.com/office/drawing/2014/main" id="{B525F2A8-49FF-7860-CAF8-674DD377D8EB}"/>
              </a:ext>
            </a:extLst>
          </p:cNvPr>
          <p:cNvCxnSpPr>
            <a:cxnSpLocks/>
            <a:stCxn id="107" idx="3"/>
            <a:endCxn id="41" idx="1"/>
          </p:cNvCxnSpPr>
          <p:nvPr/>
        </p:nvCxnSpPr>
        <p:spPr>
          <a:xfrm>
            <a:off x="6486760" y="1686103"/>
            <a:ext cx="1660165" cy="36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2" name="四角形: 角を丸くする 111">
            <a:extLst>
              <a:ext uri="{FF2B5EF4-FFF2-40B4-BE49-F238E27FC236}">
                <a16:creationId xmlns:a16="http://schemas.microsoft.com/office/drawing/2014/main" id="{0CFD5CE7-5CC5-A5D0-835F-9D4C0C944751}"/>
              </a:ext>
            </a:extLst>
          </p:cNvPr>
          <p:cNvSpPr/>
          <p:nvPr/>
        </p:nvSpPr>
        <p:spPr>
          <a:xfrm>
            <a:off x="8146925" y="3074256"/>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チェックイン情報の提供</a:t>
            </a:r>
            <a:endParaRPr lang="en-US" altLang="ja-JP" sz="1200" dirty="0">
              <a:solidFill>
                <a:schemeClr val="tx1"/>
              </a:solidFill>
            </a:endParaRPr>
          </a:p>
          <a:p>
            <a:pPr algn="ctr"/>
            <a:r>
              <a:rPr kumimoji="1" lang="en-US" altLang="ja-JP" sz="1200" dirty="0">
                <a:solidFill>
                  <a:schemeClr val="tx1"/>
                </a:solidFill>
              </a:rPr>
              <a:t>(</a:t>
            </a:r>
            <a:r>
              <a:rPr lang="ja-JP" altLang="en-US" sz="1200" dirty="0">
                <a:solidFill>
                  <a:schemeClr val="tx1"/>
                </a:solidFill>
              </a:rPr>
              <a:t>見守りサービス</a:t>
            </a:r>
            <a:r>
              <a:rPr kumimoji="1" lang="en-US" altLang="ja-JP" sz="1200" dirty="0">
                <a:solidFill>
                  <a:schemeClr val="tx1"/>
                </a:solidFill>
              </a:rPr>
              <a:t>)</a:t>
            </a:r>
            <a:endParaRPr kumimoji="1" lang="ja-JP" altLang="en-US" sz="1200" dirty="0">
              <a:solidFill>
                <a:schemeClr val="tx1"/>
              </a:solidFill>
            </a:endParaRPr>
          </a:p>
        </p:txBody>
      </p:sp>
      <p:sp>
        <p:nvSpPr>
          <p:cNvPr id="113" name="正方形/長方形 112">
            <a:extLst>
              <a:ext uri="{FF2B5EF4-FFF2-40B4-BE49-F238E27FC236}">
                <a16:creationId xmlns:a16="http://schemas.microsoft.com/office/drawing/2014/main" id="{21341C77-269E-A344-45E0-A86C30212E0E}"/>
              </a:ext>
            </a:extLst>
          </p:cNvPr>
          <p:cNvSpPr/>
          <p:nvPr/>
        </p:nvSpPr>
        <p:spPr>
          <a:xfrm>
            <a:off x="10023759" y="3689771"/>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チェックインシステムの</a:t>
            </a:r>
            <a:r>
              <a:rPr lang="en-US" altLang="ja-JP" sz="1200" dirty="0">
                <a:solidFill>
                  <a:schemeClr val="tx1"/>
                </a:solidFill>
              </a:rPr>
              <a:t>API</a:t>
            </a:r>
            <a:r>
              <a:rPr lang="ja-JP" altLang="en-US" sz="1200" dirty="0">
                <a:solidFill>
                  <a:schemeClr val="tx1"/>
                </a:solidFill>
              </a:rPr>
              <a:t>を見守りサービスが呼び出しチェックイン情報を提供。</a:t>
            </a:r>
            <a:endParaRPr kumimoji="1" lang="ja-JP" altLang="en-US" sz="1200" dirty="0">
              <a:solidFill>
                <a:schemeClr val="tx1"/>
              </a:solidFill>
            </a:endParaRPr>
          </a:p>
        </p:txBody>
      </p:sp>
      <p:pic>
        <p:nvPicPr>
          <p:cNvPr id="114" name="図 113">
            <a:extLst>
              <a:ext uri="{FF2B5EF4-FFF2-40B4-BE49-F238E27FC236}">
                <a16:creationId xmlns:a16="http://schemas.microsoft.com/office/drawing/2014/main" id="{EFC4218D-7D2D-7CEA-2D06-BE2661F3BB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rot="4370545">
            <a:off x="8405123" y="4117528"/>
            <a:ext cx="574577" cy="463405"/>
          </a:xfrm>
          <a:prstGeom prst="rect">
            <a:avLst/>
          </a:prstGeom>
        </p:spPr>
      </p:pic>
      <p:grpSp>
        <p:nvGrpSpPr>
          <p:cNvPr id="115" name="グループ化 114">
            <a:extLst>
              <a:ext uri="{FF2B5EF4-FFF2-40B4-BE49-F238E27FC236}">
                <a16:creationId xmlns:a16="http://schemas.microsoft.com/office/drawing/2014/main" id="{95CF1A01-B68D-00A4-1974-D3B74C92D4EF}"/>
              </a:ext>
            </a:extLst>
          </p:cNvPr>
          <p:cNvGrpSpPr/>
          <p:nvPr/>
        </p:nvGrpSpPr>
        <p:grpSpPr>
          <a:xfrm>
            <a:off x="8946535" y="3674780"/>
            <a:ext cx="934052" cy="836331"/>
            <a:chOff x="6765756" y="2326190"/>
            <a:chExt cx="1549974" cy="769348"/>
          </a:xfrm>
        </p:grpSpPr>
        <p:sp>
          <p:nvSpPr>
            <p:cNvPr id="116" name="フローチャート: 磁気ディスク 115">
              <a:extLst>
                <a:ext uri="{FF2B5EF4-FFF2-40B4-BE49-F238E27FC236}">
                  <a16:creationId xmlns:a16="http://schemas.microsoft.com/office/drawing/2014/main" id="{1479D4D1-A54C-3472-6322-5B7AD34BBA4A}"/>
                </a:ext>
              </a:extLst>
            </p:cNvPr>
            <p:cNvSpPr/>
            <p:nvPr/>
          </p:nvSpPr>
          <p:spPr>
            <a:xfrm>
              <a:off x="6765756" y="2326190"/>
              <a:ext cx="1549974" cy="769348"/>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テキスト ボックス 116">
              <a:extLst>
                <a:ext uri="{FF2B5EF4-FFF2-40B4-BE49-F238E27FC236}">
                  <a16:creationId xmlns:a16="http://schemas.microsoft.com/office/drawing/2014/main" id="{DE0EF4D4-0538-DCC2-67EB-D18577B1F899}"/>
                </a:ext>
              </a:extLst>
            </p:cNvPr>
            <p:cNvSpPr txBox="1"/>
            <p:nvPr/>
          </p:nvSpPr>
          <p:spPr>
            <a:xfrm>
              <a:off x="6810748" y="2679072"/>
              <a:ext cx="1504982" cy="382220"/>
            </a:xfrm>
            <a:prstGeom prst="rect">
              <a:avLst/>
            </a:prstGeom>
            <a:noFill/>
          </p:spPr>
          <p:txBody>
            <a:bodyPr wrap="square" rtlCol="0">
              <a:spAutoFit/>
            </a:bodyPr>
            <a:lstStyle/>
            <a:p>
              <a:pPr algn="ctr"/>
              <a:r>
                <a:rPr lang="ja-JP" altLang="en-US" sz="1050" dirty="0"/>
                <a:t>見守り</a:t>
              </a:r>
              <a:endParaRPr lang="en-US" altLang="ja-JP" sz="1050" dirty="0"/>
            </a:p>
            <a:p>
              <a:pPr algn="ctr"/>
              <a:r>
                <a:rPr lang="ja-JP" altLang="en-US" sz="1050" dirty="0"/>
                <a:t>サービス</a:t>
              </a:r>
              <a:endParaRPr kumimoji="1" lang="ja-JP" altLang="en-US" sz="1050" dirty="0"/>
            </a:p>
          </p:txBody>
        </p:sp>
      </p:grpSp>
      <p:cxnSp>
        <p:nvCxnSpPr>
          <p:cNvPr id="118" name="コネクタ: カギ線 117">
            <a:extLst>
              <a:ext uri="{FF2B5EF4-FFF2-40B4-BE49-F238E27FC236}">
                <a16:creationId xmlns:a16="http://schemas.microsoft.com/office/drawing/2014/main" id="{D094129A-E48D-47C8-3DA3-028EA0C25142}"/>
              </a:ext>
            </a:extLst>
          </p:cNvPr>
          <p:cNvCxnSpPr>
            <a:cxnSpLocks/>
            <a:stCxn id="107" idx="3"/>
            <a:endCxn id="112" idx="1"/>
          </p:cNvCxnSpPr>
          <p:nvPr/>
        </p:nvCxnSpPr>
        <p:spPr>
          <a:xfrm>
            <a:off x="6486760" y="1686103"/>
            <a:ext cx="1660165" cy="1624516"/>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2" name="グループ化 21">
            <a:extLst>
              <a:ext uri="{FF2B5EF4-FFF2-40B4-BE49-F238E27FC236}">
                <a16:creationId xmlns:a16="http://schemas.microsoft.com/office/drawing/2014/main" id="{72DA794D-4E76-A9FB-13A1-945039509FE0}"/>
              </a:ext>
            </a:extLst>
          </p:cNvPr>
          <p:cNvGrpSpPr/>
          <p:nvPr/>
        </p:nvGrpSpPr>
        <p:grpSpPr>
          <a:xfrm>
            <a:off x="568707" y="1897523"/>
            <a:ext cx="2273004" cy="1250681"/>
            <a:chOff x="1209168" y="1561810"/>
            <a:chExt cx="2273004" cy="1250681"/>
          </a:xfrm>
        </p:grpSpPr>
        <p:pic>
          <p:nvPicPr>
            <p:cNvPr id="30" name="図 29" descr="挿絵 が含まれている画像&#10;&#10;AI 生成コンテンツは誤りを含む可能性があります。">
              <a:extLst>
                <a:ext uri="{FF2B5EF4-FFF2-40B4-BE49-F238E27FC236}">
                  <a16:creationId xmlns:a16="http://schemas.microsoft.com/office/drawing/2014/main" id="{39A7074C-24E9-24FE-9FAE-79519C91D3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9168" y="1608161"/>
              <a:ext cx="1663200" cy="1108800"/>
            </a:xfrm>
            <a:prstGeom prst="rect">
              <a:avLst/>
            </a:prstGeom>
          </p:spPr>
        </p:pic>
        <p:grpSp>
          <p:nvGrpSpPr>
            <p:cNvPr id="32" name="グループ化 31">
              <a:extLst>
                <a:ext uri="{FF2B5EF4-FFF2-40B4-BE49-F238E27FC236}">
                  <a16:creationId xmlns:a16="http://schemas.microsoft.com/office/drawing/2014/main" id="{9EA3CF4B-931C-BFE5-BC51-A64EBA97D017}"/>
                </a:ext>
              </a:extLst>
            </p:cNvPr>
            <p:cNvGrpSpPr/>
            <p:nvPr/>
          </p:nvGrpSpPr>
          <p:grpSpPr>
            <a:xfrm>
              <a:off x="2501909" y="1561810"/>
              <a:ext cx="980263" cy="1250681"/>
              <a:chOff x="7557685" y="2877670"/>
              <a:chExt cx="980263" cy="1250681"/>
            </a:xfrm>
          </p:grpSpPr>
          <p:grpSp>
            <p:nvGrpSpPr>
              <p:cNvPr id="33" name="グループ化 32">
                <a:extLst>
                  <a:ext uri="{FF2B5EF4-FFF2-40B4-BE49-F238E27FC236}">
                    <a16:creationId xmlns:a16="http://schemas.microsoft.com/office/drawing/2014/main" id="{7F552553-EA2D-3444-C2C1-A9359489F451}"/>
                  </a:ext>
                </a:extLst>
              </p:cNvPr>
              <p:cNvGrpSpPr/>
              <p:nvPr/>
            </p:nvGrpSpPr>
            <p:grpSpPr>
              <a:xfrm>
                <a:off x="7557685" y="2877670"/>
                <a:ext cx="980263" cy="1250681"/>
                <a:chOff x="2927195" y="1947831"/>
                <a:chExt cx="980263" cy="1250681"/>
              </a:xfrm>
            </p:grpSpPr>
            <p:pic>
              <p:nvPicPr>
                <p:cNvPr id="43" name="図 42" descr="黒い背景と白い文字のロゴ&#10;&#10;AI 生成コンテンツは誤りを含む可能性があります。">
                  <a:extLst>
                    <a:ext uri="{FF2B5EF4-FFF2-40B4-BE49-F238E27FC236}">
                      <a16:creationId xmlns:a16="http://schemas.microsoft.com/office/drawing/2014/main" id="{20F6EB69-E798-9A31-5396-C2F260C8C6A2}"/>
                    </a:ext>
                  </a:extLst>
                </p:cNvPr>
                <p:cNvPicPr>
                  <a:picLocks noChangeAspect="1"/>
                </p:cNvPicPr>
                <p:nvPr/>
              </p:nvPicPr>
              <p:blipFill>
                <a:blip r:embed="rId5">
                  <a:extLst>
                    <a:ext uri="{28A0092B-C50C-407E-A947-70E740481C1C}">
                      <a14:useLocalDpi xmlns:a14="http://schemas.microsoft.com/office/drawing/2010/main" val="0"/>
                    </a:ext>
                  </a:extLst>
                </a:blip>
                <a:srcRect r="-4"/>
                <a:stretch>
                  <a:fillRect/>
                </a:stretch>
              </p:blipFill>
              <p:spPr>
                <a:xfrm>
                  <a:off x="2927195" y="1947831"/>
                  <a:ext cx="835400" cy="1108800"/>
                </a:xfrm>
                <a:prstGeom prst="rect">
                  <a:avLst/>
                </a:prstGeom>
              </p:spPr>
            </p:pic>
            <p:grpSp>
              <p:nvGrpSpPr>
                <p:cNvPr id="44" name="グループ化 43">
                  <a:extLst>
                    <a:ext uri="{FF2B5EF4-FFF2-40B4-BE49-F238E27FC236}">
                      <a16:creationId xmlns:a16="http://schemas.microsoft.com/office/drawing/2014/main" id="{59805BBC-2B71-B276-1633-6FFF6E465A13}"/>
                    </a:ext>
                  </a:extLst>
                </p:cNvPr>
                <p:cNvGrpSpPr/>
                <p:nvPr/>
              </p:nvGrpSpPr>
              <p:grpSpPr>
                <a:xfrm>
                  <a:off x="3014283" y="2305337"/>
                  <a:ext cx="893175" cy="893175"/>
                  <a:chOff x="3014283" y="2305337"/>
                  <a:chExt cx="893175" cy="893175"/>
                </a:xfrm>
              </p:grpSpPr>
              <p:pic>
                <p:nvPicPr>
                  <p:cNvPr id="45" name="図 44" descr="アイコン&#10;&#10;AI 生成コンテンツは誤りを含む可能性があります。">
                    <a:extLst>
                      <a:ext uri="{FF2B5EF4-FFF2-40B4-BE49-F238E27FC236}">
                        <a16:creationId xmlns:a16="http://schemas.microsoft.com/office/drawing/2014/main" id="{FAEA74C5-4D44-FD0C-8081-323802FF55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14283" y="2305337"/>
                    <a:ext cx="893175" cy="893175"/>
                  </a:xfrm>
                  <a:prstGeom prst="rect">
                    <a:avLst/>
                  </a:prstGeom>
                </p:spPr>
              </p:pic>
              <p:pic>
                <p:nvPicPr>
                  <p:cNvPr id="46" name="図 45">
                    <a:extLst>
                      <a:ext uri="{FF2B5EF4-FFF2-40B4-BE49-F238E27FC236}">
                        <a16:creationId xmlns:a16="http://schemas.microsoft.com/office/drawing/2014/main" id="{D6496360-CFCA-84EE-7720-5628D61C5F4B}"/>
                      </a:ext>
                    </a:extLst>
                  </p:cNvPr>
                  <p:cNvPicPr>
                    <a:picLocks noChangeAspect="1"/>
                  </p:cNvPicPr>
                  <p:nvPr/>
                </p:nvPicPr>
                <p:blipFill>
                  <a:blip r:embed="rId7"/>
                  <a:stretch>
                    <a:fillRect/>
                  </a:stretch>
                </p:blipFill>
                <p:spPr>
                  <a:xfrm>
                    <a:off x="3290121" y="2646100"/>
                    <a:ext cx="362287" cy="214311"/>
                  </a:xfrm>
                  <a:prstGeom prst="rect">
                    <a:avLst/>
                  </a:prstGeom>
                </p:spPr>
              </p:pic>
            </p:grpSp>
          </p:grpSp>
          <p:pic>
            <p:nvPicPr>
              <p:cNvPr id="34" name="図 33">
                <a:extLst>
                  <a:ext uri="{FF2B5EF4-FFF2-40B4-BE49-F238E27FC236}">
                    <a16:creationId xmlns:a16="http://schemas.microsoft.com/office/drawing/2014/main" id="{53B271B4-0C84-6A10-BD7A-6D8B9EE4160D}"/>
                  </a:ext>
                </a:extLst>
              </p:cNvPr>
              <p:cNvPicPr>
                <a:picLocks noChangeAspect="1"/>
              </p:cNvPicPr>
              <p:nvPr/>
            </p:nvPicPr>
            <p:blipFill>
              <a:blip r:embed="rId7"/>
              <a:srcRect l="13001"/>
              <a:stretch>
                <a:fillRect/>
              </a:stretch>
            </p:blipFill>
            <p:spPr>
              <a:xfrm>
                <a:off x="7667288" y="3282187"/>
                <a:ext cx="362287" cy="345852"/>
              </a:xfrm>
              <a:prstGeom prst="rect">
                <a:avLst/>
              </a:prstGeom>
            </p:spPr>
          </p:pic>
          <p:pic>
            <p:nvPicPr>
              <p:cNvPr id="42" name="図 41" descr="アイコン&#10;&#10;AI 生成コンテンツは誤りを含む可能性があります。">
                <a:extLst>
                  <a:ext uri="{FF2B5EF4-FFF2-40B4-BE49-F238E27FC236}">
                    <a16:creationId xmlns:a16="http://schemas.microsoft.com/office/drawing/2014/main" id="{05B0CCC6-5985-A8AC-A9DA-C1327D0C65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57685" y="3229250"/>
                <a:ext cx="581491" cy="581491"/>
              </a:xfrm>
              <a:prstGeom prst="rect">
                <a:avLst/>
              </a:prstGeom>
            </p:spPr>
          </p:pic>
        </p:grpSp>
      </p:grpSp>
      <p:sp>
        <p:nvSpPr>
          <p:cNvPr id="50" name="テキスト ボックス 49">
            <a:extLst>
              <a:ext uri="{FF2B5EF4-FFF2-40B4-BE49-F238E27FC236}">
                <a16:creationId xmlns:a16="http://schemas.microsoft.com/office/drawing/2014/main" id="{1364C1C9-C5C5-E30C-DC34-534C238DF8ED}"/>
              </a:ext>
            </a:extLst>
          </p:cNvPr>
          <p:cNvSpPr txBox="1"/>
          <p:nvPr/>
        </p:nvSpPr>
        <p:spPr>
          <a:xfrm>
            <a:off x="221623" y="1992414"/>
            <a:ext cx="1030021" cy="276999"/>
          </a:xfrm>
          <a:prstGeom prst="rect">
            <a:avLst/>
          </a:prstGeom>
          <a:noFill/>
        </p:spPr>
        <p:txBody>
          <a:bodyPr wrap="square" rtlCol="0">
            <a:spAutoFit/>
          </a:bodyPr>
          <a:lstStyle/>
          <a:p>
            <a:pPr algn="ctr"/>
            <a:r>
              <a:rPr lang="ja-JP" altLang="en-US" sz="1200" b="1" dirty="0"/>
              <a:t>住民</a:t>
            </a:r>
            <a:endParaRPr kumimoji="1" lang="ja-JP" altLang="en-US" sz="1200" b="1" dirty="0"/>
          </a:p>
        </p:txBody>
      </p:sp>
      <p:grpSp>
        <p:nvGrpSpPr>
          <p:cNvPr id="13" name="グループ化 12">
            <a:extLst>
              <a:ext uri="{FF2B5EF4-FFF2-40B4-BE49-F238E27FC236}">
                <a16:creationId xmlns:a16="http://schemas.microsoft.com/office/drawing/2014/main" id="{C5EA2355-C40C-1A9F-1D62-96779DBD71C3}"/>
              </a:ext>
            </a:extLst>
          </p:cNvPr>
          <p:cNvGrpSpPr/>
          <p:nvPr/>
        </p:nvGrpSpPr>
        <p:grpSpPr>
          <a:xfrm>
            <a:off x="9778741" y="154018"/>
            <a:ext cx="2267593" cy="864069"/>
            <a:chOff x="6501604" y="167906"/>
            <a:chExt cx="2267593" cy="864069"/>
          </a:xfrm>
        </p:grpSpPr>
        <p:sp>
          <p:nvSpPr>
            <p:cNvPr id="14" name="正方形/長方形 13">
              <a:extLst>
                <a:ext uri="{FF2B5EF4-FFF2-40B4-BE49-F238E27FC236}">
                  <a16:creationId xmlns:a16="http://schemas.microsoft.com/office/drawing/2014/main" id="{3822775C-9FE1-AB44-A286-075540611B4F}"/>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15" name="四角形: 角を丸くする 14">
              <a:extLst>
                <a:ext uri="{FF2B5EF4-FFF2-40B4-BE49-F238E27FC236}">
                  <a16:creationId xmlns:a16="http://schemas.microsoft.com/office/drawing/2014/main" id="{8338A446-189D-DABC-46CD-CE891E3380E4}"/>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16" name="四角形: 角を丸くする 15">
              <a:extLst>
                <a:ext uri="{FF2B5EF4-FFF2-40B4-BE49-F238E27FC236}">
                  <a16:creationId xmlns:a16="http://schemas.microsoft.com/office/drawing/2014/main" id="{2AFBFD26-5DFF-BAA1-D035-867261F87644}"/>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sp>
        <p:nvSpPr>
          <p:cNvPr id="4" name="四角形: 角を丸くする 3">
            <a:extLst>
              <a:ext uri="{FF2B5EF4-FFF2-40B4-BE49-F238E27FC236}">
                <a16:creationId xmlns:a16="http://schemas.microsoft.com/office/drawing/2014/main" id="{825540DD-F584-9F65-F6A1-D581DC3761D0}"/>
              </a:ext>
            </a:extLst>
          </p:cNvPr>
          <p:cNvSpPr/>
          <p:nvPr/>
        </p:nvSpPr>
        <p:spPr>
          <a:xfrm>
            <a:off x="8146925" y="4775903"/>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チェックイン情報の提供</a:t>
            </a:r>
            <a:endParaRPr lang="en-US" altLang="ja-JP" sz="1200" dirty="0">
              <a:solidFill>
                <a:schemeClr val="tx1"/>
              </a:solidFill>
            </a:endParaRPr>
          </a:p>
          <a:p>
            <a:pPr algn="ctr"/>
            <a:r>
              <a:rPr kumimoji="1" lang="en-US" altLang="ja-JP" sz="1200" dirty="0">
                <a:solidFill>
                  <a:schemeClr val="tx1"/>
                </a:solidFill>
              </a:rPr>
              <a:t>(</a:t>
            </a:r>
            <a:r>
              <a:rPr lang="ja-JP" altLang="en-US" sz="1200" dirty="0">
                <a:solidFill>
                  <a:schemeClr val="tx1"/>
                </a:solidFill>
              </a:rPr>
              <a:t>避難所運営システム</a:t>
            </a:r>
            <a:r>
              <a:rPr kumimoji="1" lang="en-US" altLang="ja-JP" sz="1200" dirty="0">
                <a:solidFill>
                  <a:schemeClr val="tx1"/>
                </a:solidFill>
              </a:rPr>
              <a:t>)</a:t>
            </a:r>
            <a:endParaRPr kumimoji="1" lang="ja-JP" altLang="en-US" sz="1200" dirty="0">
              <a:solidFill>
                <a:schemeClr val="tx1"/>
              </a:solidFill>
            </a:endParaRPr>
          </a:p>
        </p:txBody>
      </p:sp>
      <p:sp>
        <p:nvSpPr>
          <p:cNvPr id="5" name="正方形/長方形 4">
            <a:extLst>
              <a:ext uri="{FF2B5EF4-FFF2-40B4-BE49-F238E27FC236}">
                <a16:creationId xmlns:a16="http://schemas.microsoft.com/office/drawing/2014/main" id="{5099BFE7-F56B-C1DF-194D-CB78CC9A2083}"/>
              </a:ext>
            </a:extLst>
          </p:cNvPr>
          <p:cNvSpPr/>
          <p:nvPr/>
        </p:nvSpPr>
        <p:spPr>
          <a:xfrm>
            <a:off x="9957657" y="5391418"/>
            <a:ext cx="2168241"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チェックインシステムから避難所運営システムに</a:t>
            </a:r>
            <a:r>
              <a:rPr lang="en-US" altLang="ja-JP" sz="1200" dirty="0">
                <a:solidFill>
                  <a:schemeClr val="tx1"/>
                </a:solidFill>
              </a:rPr>
              <a:t>CSV</a:t>
            </a:r>
            <a:r>
              <a:rPr lang="ja-JP" altLang="en-US" sz="1200" dirty="0">
                <a:solidFill>
                  <a:schemeClr val="tx1"/>
                </a:solidFill>
              </a:rPr>
              <a:t>形式でチェックイン情報を提供。</a:t>
            </a:r>
            <a:endParaRPr kumimoji="1" lang="ja-JP" altLang="en-US" sz="1200" dirty="0">
              <a:solidFill>
                <a:schemeClr val="tx1"/>
              </a:solidFill>
            </a:endParaRPr>
          </a:p>
        </p:txBody>
      </p:sp>
      <p:pic>
        <p:nvPicPr>
          <p:cNvPr id="6" name="図 5">
            <a:extLst>
              <a:ext uri="{FF2B5EF4-FFF2-40B4-BE49-F238E27FC236}">
                <a16:creationId xmlns:a16="http://schemas.microsoft.com/office/drawing/2014/main" id="{37CBD98F-666E-4CD6-CF32-B39D71C456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rot="4370545">
            <a:off x="8372072" y="5819175"/>
            <a:ext cx="574577" cy="463405"/>
          </a:xfrm>
          <a:prstGeom prst="rect">
            <a:avLst/>
          </a:prstGeom>
        </p:spPr>
      </p:pic>
      <p:grpSp>
        <p:nvGrpSpPr>
          <p:cNvPr id="7" name="グループ化 6">
            <a:extLst>
              <a:ext uri="{FF2B5EF4-FFF2-40B4-BE49-F238E27FC236}">
                <a16:creationId xmlns:a16="http://schemas.microsoft.com/office/drawing/2014/main" id="{D7B8A0C6-36E3-DD97-B289-572E144F25F7}"/>
              </a:ext>
            </a:extLst>
          </p:cNvPr>
          <p:cNvGrpSpPr/>
          <p:nvPr/>
        </p:nvGrpSpPr>
        <p:grpSpPr>
          <a:xfrm>
            <a:off x="8913484" y="5376427"/>
            <a:ext cx="934052" cy="836331"/>
            <a:chOff x="6765756" y="2326190"/>
            <a:chExt cx="1549974" cy="769348"/>
          </a:xfrm>
        </p:grpSpPr>
        <p:sp>
          <p:nvSpPr>
            <p:cNvPr id="8" name="フローチャート: 磁気ディスク 7">
              <a:extLst>
                <a:ext uri="{FF2B5EF4-FFF2-40B4-BE49-F238E27FC236}">
                  <a16:creationId xmlns:a16="http://schemas.microsoft.com/office/drawing/2014/main" id="{7797B3A1-0501-8CE3-68DF-8B03469E001E}"/>
                </a:ext>
              </a:extLst>
            </p:cNvPr>
            <p:cNvSpPr/>
            <p:nvPr/>
          </p:nvSpPr>
          <p:spPr>
            <a:xfrm>
              <a:off x="6765756" y="2326190"/>
              <a:ext cx="1549974" cy="769348"/>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AA1FDAD-D5E8-3FC1-4FD6-F54459A9AB7F}"/>
                </a:ext>
              </a:extLst>
            </p:cNvPr>
            <p:cNvSpPr txBox="1"/>
            <p:nvPr/>
          </p:nvSpPr>
          <p:spPr>
            <a:xfrm>
              <a:off x="6810748" y="2679072"/>
              <a:ext cx="1504982" cy="382220"/>
            </a:xfrm>
            <a:prstGeom prst="rect">
              <a:avLst/>
            </a:prstGeom>
            <a:noFill/>
          </p:spPr>
          <p:txBody>
            <a:bodyPr wrap="square" rtlCol="0">
              <a:spAutoFit/>
            </a:bodyPr>
            <a:lstStyle/>
            <a:p>
              <a:pPr algn="ctr"/>
              <a:r>
                <a:rPr lang="ja-JP" altLang="en-US" sz="1050" dirty="0"/>
                <a:t>避難所運営システム</a:t>
              </a:r>
              <a:endParaRPr lang="en-US" altLang="ja-JP" sz="1050" dirty="0"/>
            </a:p>
          </p:txBody>
        </p:sp>
      </p:grpSp>
      <p:cxnSp>
        <p:nvCxnSpPr>
          <p:cNvPr id="10" name="コネクタ: カギ線 9">
            <a:extLst>
              <a:ext uri="{FF2B5EF4-FFF2-40B4-BE49-F238E27FC236}">
                <a16:creationId xmlns:a16="http://schemas.microsoft.com/office/drawing/2014/main" id="{3DAE0A97-E88E-8956-BA27-2867ACB05335}"/>
              </a:ext>
            </a:extLst>
          </p:cNvPr>
          <p:cNvCxnSpPr>
            <a:cxnSpLocks/>
            <a:stCxn id="107" idx="3"/>
            <a:endCxn id="4" idx="1"/>
          </p:cNvCxnSpPr>
          <p:nvPr/>
        </p:nvCxnSpPr>
        <p:spPr>
          <a:xfrm>
            <a:off x="6486760" y="1686103"/>
            <a:ext cx="1660165" cy="3326163"/>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10714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94BC1-AF4F-9E16-F83F-BA708832567C}"/>
            </a:ext>
          </a:extLst>
        </p:cNvPr>
        <p:cNvGrpSpPr/>
        <p:nvPr/>
      </p:nvGrpSpPr>
      <p:grpSpPr>
        <a:xfrm>
          <a:off x="0" y="0"/>
          <a:ext cx="0" cy="0"/>
          <a:chOff x="0" y="0"/>
          <a:chExt cx="0" cy="0"/>
        </a:xfrm>
      </p:grpSpPr>
      <p:sp>
        <p:nvSpPr>
          <p:cNvPr id="107" name="四角形: 角を丸くする 106">
            <a:extLst>
              <a:ext uri="{FF2B5EF4-FFF2-40B4-BE49-F238E27FC236}">
                <a16:creationId xmlns:a16="http://schemas.microsoft.com/office/drawing/2014/main" id="{1A104258-75DF-19B1-1B68-2CC7FD4F6B3D}"/>
              </a:ext>
            </a:extLst>
          </p:cNvPr>
          <p:cNvSpPr/>
          <p:nvPr/>
        </p:nvSpPr>
        <p:spPr>
          <a:xfrm>
            <a:off x="6964471" y="2538294"/>
            <a:ext cx="2022575" cy="47272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チェックイン情報の登録</a:t>
            </a:r>
            <a:endParaRPr kumimoji="1" lang="ja-JP" altLang="en-US" sz="1200" dirty="0">
              <a:solidFill>
                <a:schemeClr val="tx1"/>
              </a:solidFill>
            </a:endParaRPr>
          </a:p>
        </p:txBody>
      </p:sp>
      <p:sp>
        <p:nvSpPr>
          <p:cNvPr id="108" name="正方形/長方形 107">
            <a:extLst>
              <a:ext uri="{FF2B5EF4-FFF2-40B4-BE49-F238E27FC236}">
                <a16:creationId xmlns:a16="http://schemas.microsoft.com/office/drawing/2014/main" id="{888AE85D-65B6-DF4F-F8D0-FE44407700F6}"/>
              </a:ext>
            </a:extLst>
          </p:cNvPr>
          <p:cNvSpPr/>
          <p:nvPr/>
        </p:nvSpPr>
        <p:spPr>
          <a:xfrm>
            <a:off x="6964471" y="4100399"/>
            <a:ext cx="2022575"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チェックイン情報</a:t>
            </a:r>
            <a:r>
              <a:rPr lang="ja-JP" altLang="en-US" sz="1200" dirty="0">
                <a:solidFill>
                  <a:schemeClr val="tx1"/>
                </a:solidFill>
              </a:rPr>
              <a:t>を自動で</a:t>
            </a:r>
            <a:endParaRPr lang="en-US" altLang="ja-JP" sz="1200" dirty="0">
              <a:solidFill>
                <a:schemeClr val="tx1"/>
              </a:solidFill>
            </a:endParaRPr>
          </a:p>
          <a:p>
            <a:r>
              <a:rPr lang="ja-JP" altLang="en-US" sz="1200" dirty="0">
                <a:solidFill>
                  <a:schemeClr val="tx1"/>
                </a:solidFill>
              </a:rPr>
              <a:t>登録し、ポイント管理システムにポイント付与情報を連携する。</a:t>
            </a:r>
          </a:p>
        </p:txBody>
      </p:sp>
      <p:grpSp>
        <p:nvGrpSpPr>
          <p:cNvPr id="109" name="グループ化 108">
            <a:extLst>
              <a:ext uri="{FF2B5EF4-FFF2-40B4-BE49-F238E27FC236}">
                <a16:creationId xmlns:a16="http://schemas.microsoft.com/office/drawing/2014/main" id="{5D72FD2D-EECD-B881-5C79-C4247A4BB798}"/>
              </a:ext>
            </a:extLst>
          </p:cNvPr>
          <p:cNvGrpSpPr/>
          <p:nvPr/>
        </p:nvGrpSpPr>
        <p:grpSpPr>
          <a:xfrm>
            <a:off x="7432049" y="3134939"/>
            <a:ext cx="1087417" cy="836331"/>
            <a:chOff x="6765756" y="2326190"/>
            <a:chExt cx="1549974" cy="769348"/>
          </a:xfrm>
        </p:grpSpPr>
        <p:sp>
          <p:nvSpPr>
            <p:cNvPr id="110" name="フローチャート: 磁気ディスク 109">
              <a:extLst>
                <a:ext uri="{FF2B5EF4-FFF2-40B4-BE49-F238E27FC236}">
                  <a16:creationId xmlns:a16="http://schemas.microsoft.com/office/drawing/2014/main" id="{8AC7EE93-CB15-F9D0-EA37-BE4D9CAA67FD}"/>
                </a:ext>
              </a:extLst>
            </p:cNvPr>
            <p:cNvSpPr/>
            <p:nvPr/>
          </p:nvSpPr>
          <p:spPr>
            <a:xfrm>
              <a:off x="6765756" y="2326190"/>
              <a:ext cx="1549974" cy="769348"/>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テキスト ボックス 110">
              <a:extLst>
                <a:ext uri="{FF2B5EF4-FFF2-40B4-BE49-F238E27FC236}">
                  <a16:creationId xmlns:a16="http://schemas.microsoft.com/office/drawing/2014/main" id="{B1C23DB7-D101-A78D-8380-84CF75767E7A}"/>
                </a:ext>
              </a:extLst>
            </p:cNvPr>
            <p:cNvSpPr txBox="1"/>
            <p:nvPr/>
          </p:nvSpPr>
          <p:spPr>
            <a:xfrm>
              <a:off x="6810748" y="2679072"/>
              <a:ext cx="1504982" cy="382220"/>
            </a:xfrm>
            <a:prstGeom prst="rect">
              <a:avLst/>
            </a:prstGeom>
            <a:noFill/>
          </p:spPr>
          <p:txBody>
            <a:bodyPr wrap="square" rtlCol="0">
              <a:spAutoFit/>
            </a:bodyPr>
            <a:lstStyle/>
            <a:p>
              <a:pPr algn="ctr"/>
              <a:r>
                <a:rPr kumimoji="1" lang="ja-JP" altLang="en-US" sz="1050" dirty="0"/>
                <a:t>チェックイン</a:t>
              </a:r>
              <a:endParaRPr kumimoji="1" lang="en-US" altLang="ja-JP" sz="1050" dirty="0"/>
            </a:p>
            <a:p>
              <a:pPr algn="ctr"/>
              <a:r>
                <a:rPr kumimoji="1" lang="ja-JP" altLang="en-US" sz="1050" dirty="0"/>
                <a:t>情報</a:t>
              </a:r>
            </a:p>
          </p:txBody>
        </p:sp>
      </p:grpSp>
      <p:sp>
        <p:nvSpPr>
          <p:cNvPr id="3" name="テキスト ボックス 2">
            <a:extLst>
              <a:ext uri="{FF2B5EF4-FFF2-40B4-BE49-F238E27FC236}">
                <a16:creationId xmlns:a16="http://schemas.microsoft.com/office/drawing/2014/main" id="{F3439399-54D7-2CB0-30B6-6E38BE423196}"/>
              </a:ext>
            </a:extLst>
          </p:cNvPr>
          <p:cNvSpPr txBox="1"/>
          <p:nvPr/>
        </p:nvSpPr>
        <p:spPr>
          <a:xfrm>
            <a:off x="221623" y="228288"/>
            <a:ext cx="8821255" cy="592991"/>
          </a:xfrm>
          <a:prstGeom prst="rect">
            <a:avLst/>
          </a:prstGeom>
          <a:noFill/>
        </p:spPr>
        <p:txBody>
          <a:bodyPr wrap="square" lIns="91426" tIns="45713" rIns="91426" bIns="45713" rtlCol="0" anchor="t">
            <a:noAutofit/>
          </a:bodyPr>
          <a:lstStyle/>
          <a:p>
            <a:pPr defTabSz="304836"/>
            <a:r>
              <a:rPr lang="en-US" altLang="ja-JP" b="1" dirty="0">
                <a:solidFill>
                  <a:srgbClr val="000000"/>
                </a:solidFill>
                <a:latin typeface="メイリオ"/>
                <a:ea typeface="游ゴシック"/>
              </a:rPr>
              <a:t>3. </a:t>
            </a:r>
            <a:r>
              <a:rPr lang="ja-JP" altLang="en-US" b="1" dirty="0">
                <a:solidFill>
                  <a:srgbClr val="000000"/>
                </a:solidFill>
                <a:latin typeface="メイリオ"/>
                <a:ea typeface="游ゴシック"/>
              </a:rPr>
              <a:t>外部連携機能のシステム動作フロー</a:t>
            </a:r>
            <a:endParaRPr lang="en-US" altLang="ja-JP" b="1" dirty="0">
              <a:solidFill>
                <a:srgbClr val="000000"/>
              </a:solidFill>
              <a:latin typeface="メイリオ"/>
              <a:ea typeface="游ゴシック"/>
            </a:endParaRPr>
          </a:p>
          <a:p>
            <a:pPr defTabSz="304836"/>
            <a:r>
              <a:rPr lang="en-US" altLang="ja-JP" sz="2400" b="1" dirty="0">
                <a:solidFill>
                  <a:srgbClr val="000000"/>
                </a:solidFill>
                <a:latin typeface="メイリオ"/>
                <a:ea typeface="游ゴシック"/>
              </a:rPr>
              <a:t>3-2. </a:t>
            </a:r>
            <a:r>
              <a:rPr lang="ja-JP" altLang="en-US" sz="2400" b="1" dirty="0">
                <a:solidFill>
                  <a:srgbClr val="000000"/>
                </a:solidFill>
                <a:latin typeface="メイリオ"/>
                <a:ea typeface="游ゴシック"/>
              </a:rPr>
              <a:t>チェックイン情報を登録するフロー</a:t>
            </a:r>
          </a:p>
        </p:txBody>
      </p:sp>
      <p:grpSp>
        <p:nvGrpSpPr>
          <p:cNvPr id="73" name="グループ化 72">
            <a:extLst>
              <a:ext uri="{FF2B5EF4-FFF2-40B4-BE49-F238E27FC236}">
                <a16:creationId xmlns:a16="http://schemas.microsoft.com/office/drawing/2014/main" id="{88E081AC-F4DD-C7C7-947E-801D2B098B68}"/>
              </a:ext>
            </a:extLst>
          </p:cNvPr>
          <p:cNvGrpSpPr/>
          <p:nvPr/>
        </p:nvGrpSpPr>
        <p:grpSpPr>
          <a:xfrm>
            <a:off x="3594944" y="3138817"/>
            <a:ext cx="934052" cy="836331"/>
            <a:chOff x="6765756" y="2326190"/>
            <a:chExt cx="1549974" cy="769348"/>
          </a:xfrm>
        </p:grpSpPr>
        <p:sp>
          <p:nvSpPr>
            <p:cNvPr id="74" name="フローチャート: 磁気ディスク 73">
              <a:extLst>
                <a:ext uri="{FF2B5EF4-FFF2-40B4-BE49-F238E27FC236}">
                  <a16:creationId xmlns:a16="http://schemas.microsoft.com/office/drawing/2014/main" id="{B4979AC5-E806-5B4C-3B4B-211060299AB5}"/>
                </a:ext>
              </a:extLst>
            </p:cNvPr>
            <p:cNvSpPr/>
            <p:nvPr/>
          </p:nvSpPr>
          <p:spPr>
            <a:xfrm>
              <a:off x="6765756" y="2326190"/>
              <a:ext cx="1549974" cy="769348"/>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テキスト ボックス 74">
              <a:extLst>
                <a:ext uri="{FF2B5EF4-FFF2-40B4-BE49-F238E27FC236}">
                  <a16:creationId xmlns:a16="http://schemas.microsoft.com/office/drawing/2014/main" id="{35E2734F-3A1B-A5B7-D6A1-8FFAC18B0E5F}"/>
                </a:ext>
              </a:extLst>
            </p:cNvPr>
            <p:cNvSpPr txBox="1"/>
            <p:nvPr/>
          </p:nvSpPr>
          <p:spPr>
            <a:xfrm>
              <a:off x="6810748" y="2587086"/>
              <a:ext cx="1504982" cy="382220"/>
            </a:xfrm>
            <a:prstGeom prst="rect">
              <a:avLst/>
            </a:prstGeom>
            <a:noFill/>
          </p:spPr>
          <p:txBody>
            <a:bodyPr wrap="square" rtlCol="0">
              <a:spAutoFit/>
            </a:bodyPr>
            <a:lstStyle/>
            <a:p>
              <a:pPr algn="ctr"/>
              <a:r>
                <a:rPr lang="ja-JP" altLang="en-US" sz="1050" dirty="0"/>
                <a:t>健康増進サービス</a:t>
              </a:r>
              <a:endParaRPr kumimoji="1" lang="ja-JP" altLang="en-US" sz="1050" dirty="0"/>
            </a:p>
          </p:txBody>
        </p:sp>
      </p:grpSp>
      <p:sp>
        <p:nvSpPr>
          <p:cNvPr id="70" name="四角形: 角を丸くする 69">
            <a:extLst>
              <a:ext uri="{FF2B5EF4-FFF2-40B4-BE49-F238E27FC236}">
                <a16:creationId xmlns:a16="http://schemas.microsoft.com/office/drawing/2014/main" id="{2B45C6C1-CB77-58F2-E516-99DB8FB508BE}"/>
              </a:ext>
            </a:extLst>
          </p:cNvPr>
          <p:cNvSpPr/>
          <p:nvPr/>
        </p:nvSpPr>
        <p:spPr>
          <a:xfrm>
            <a:off x="3316056" y="2538294"/>
            <a:ext cx="2022575" cy="47272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健康増進サービスから</a:t>
            </a:r>
            <a:endParaRPr lang="en-US" altLang="ja-JP" sz="1200" dirty="0">
              <a:solidFill>
                <a:schemeClr val="tx1"/>
              </a:solidFill>
            </a:endParaRPr>
          </a:p>
          <a:p>
            <a:pPr algn="ctr"/>
            <a:r>
              <a:rPr lang="ja-JP" altLang="en-US" sz="1200" dirty="0">
                <a:solidFill>
                  <a:schemeClr val="tx1"/>
                </a:solidFill>
              </a:rPr>
              <a:t>チェックイン情報の連携</a:t>
            </a:r>
            <a:endParaRPr kumimoji="1" lang="ja-JP" altLang="en-US" sz="1200" dirty="0">
              <a:solidFill>
                <a:schemeClr val="tx1"/>
              </a:solidFill>
            </a:endParaRPr>
          </a:p>
        </p:txBody>
      </p:sp>
      <p:sp>
        <p:nvSpPr>
          <p:cNvPr id="71" name="正方形/長方形 70">
            <a:extLst>
              <a:ext uri="{FF2B5EF4-FFF2-40B4-BE49-F238E27FC236}">
                <a16:creationId xmlns:a16="http://schemas.microsoft.com/office/drawing/2014/main" id="{F11B00A5-895A-DEAC-AB43-774BD6306C50}"/>
              </a:ext>
            </a:extLst>
          </p:cNvPr>
          <p:cNvSpPr/>
          <p:nvPr/>
        </p:nvSpPr>
        <p:spPr>
          <a:xfrm>
            <a:off x="3316056" y="4100399"/>
            <a:ext cx="2170344" cy="7372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健康増進サービスから</a:t>
            </a:r>
            <a:endParaRPr kumimoji="1" lang="en-US" altLang="ja-JP" sz="1200" dirty="0">
              <a:solidFill>
                <a:schemeClr val="tx1"/>
              </a:solidFill>
            </a:endParaRPr>
          </a:p>
          <a:p>
            <a:r>
              <a:rPr kumimoji="1" lang="ja-JP" altLang="en-US" sz="1200" dirty="0">
                <a:solidFill>
                  <a:schemeClr val="tx1"/>
                </a:solidFill>
              </a:rPr>
              <a:t>チェックインシステムに</a:t>
            </a:r>
            <a:endParaRPr kumimoji="1" lang="en-US" altLang="ja-JP" sz="1200" dirty="0">
              <a:solidFill>
                <a:schemeClr val="tx1"/>
              </a:solidFill>
            </a:endParaRPr>
          </a:p>
          <a:p>
            <a:r>
              <a:rPr lang="ja-JP" altLang="en-US" sz="1200" dirty="0">
                <a:solidFill>
                  <a:schemeClr val="tx1"/>
                </a:solidFill>
              </a:rPr>
              <a:t>チェックイン情報を連携する。</a:t>
            </a:r>
            <a:endParaRPr kumimoji="1" lang="ja-JP" altLang="en-US" sz="1200" dirty="0">
              <a:solidFill>
                <a:schemeClr val="tx1"/>
              </a:solidFill>
            </a:endParaRPr>
          </a:p>
        </p:txBody>
      </p:sp>
      <p:pic>
        <p:nvPicPr>
          <p:cNvPr id="72" name="図 71">
            <a:extLst>
              <a:ext uri="{FF2B5EF4-FFF2-40B4-BE49-F238E27FC236}">
                <a16:creationId xmlns:a16="http://schemas.microsoft.com/office/drawing/2014/main" id="{587DE956-3E61-999E-9E15-B645860CD5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rot="6338827">
            <a:off x="4531591" y="3364032"/>
            <a:ext cx="574577" cy="463405"/>
          </a:xfrm>
          <a:prstGeom prst="rect">
            <a:avLst/>
          </a:prstGeom>
        </p:spPr>
      </p:pic>
      <p:cxnSp>
        <p:nvCxnSpPr>
          <p:cNvPr id="4" name="直線矢印コネクタ 3">
            <a:extLst>
              <a:ext uri="{FF2B5EF4-FFF2-40B4-BE49-F238E27FC236}">
                <a16:creationId xmlns:a16="http://schemas.microsoft.com/office/drawing/2014/main" id="{0F788A4D-3337-1D03-4E9E-3095023960ED}"/>
              </a:ext>
            </a:extLst>
          </p:cNvPr>
          <p:cNvCxnSpPr>
            <a:cxnSpLocks/>
            <a:stCxn id="70" idx="3"/>
            <a:endCxn id="107" idx="1"/>
          </p:cNvCxnSpPr>
          <p:nvPr/>
        </p:nvCxnSpPr>
        <p:spPr>
          <a:xfrm>
            <a:off x="5338631" y="2774657"/>
            <a:ext cx="16258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14" name="グループ化 13">
            <a:extLst>
              <a:ext uri="{FF2B5EF4-FFF2-40B4-BE49-F238E27FC236}">
                <a16:creationId xmlns:a16="http://schemas.microsoft.com/office/drawing/2014/main" id="{3B249A4A-05B9-2BD4-A291-4E2FA88496FB}"/>
              </a:ext>
            </a:extLst>
          </p:cNvPr>
          <p:cNvGrpSpPr/>
          <p:nvPr/>
        </p:nvGrpSpPr>
        <p:grpSpPr>
          <a:xfrm>
            <a:off x="9778741" y="154018"/>
            <a:ext cx="2267593" cy="864069"/>
            <a:chOff x="6501604" y="167906"/>
            <a:chExt cx="2267593" cy="864069"/>
          </a:xfrm>
        </p:grpSpPr>
        <p:sp>
          <p:nvSpPr>
            <p:cNvPr id="15" name="正方形/長方形 14">
              <a:extLst>
                <a:ext uri="{FF2B5EF4-FFF2-40B4-BE49-F238E27FC236}">
                  <a16:creationId xmlns:a16="http://schemas.microsoft.com/office/drawing/2014/main" id="{A2A706BA-E831-AB10-A23F-460374C8198D}"/>
                </a:ext>
              </a:extLst>
            </p:cNvPr>
            <p:cNvSpPr/>
            <p:nvPr/>
          </p:nvSpPr>
          <p:spPr>
            <a:xfrm>
              <a:off x="6501604" y="167906"/>
              <a:ext cx="2267593" cy="8640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200" b="1" dirty="0">
                  <a:solidFill>
                    <a:schemeClr val="tx1"/>
                  </a:solidFill>
                </a:rPr>
                <a:t>凡例</a:t>
              </a:r>
            </a:p>
          </p:txBody>
        </p:sp>
        <p:sp>
          <p:nvSpPr>
            <p:cNvPr id="16" name="四角形: 角を丸くする 15">
              <a:extLst>
                <a:ext uri="{FF2B5EF4-FFF2-40B4-BE49-F238E27FC236}">
                  <a16:creationId xmlns:a16="http://schemas.microsoft.com/office/drawing/2014/main" id="{3B9B9041-CB34-7CA6-EB63-A718FCF9F911}"/>
                </a:ext>
              </a:extLst>
            </p:cNvPr>
            <p:cNvSpPr/>
            <p:nvPr/>
          </p:nvSpPr>
          <p:spPr>
            <a:xfrm>
              <a:off x="6590209" y="458568"/>
              <a:ext cx="2083981" cy="219166"/>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チェックインシステムの機能</a:t>
              </a:r>
            </a:p>
          </p:txBody>
        </p:sp>
        <p:sp>
          <p:nvSpPr>
            <p:cNvPr id="17" name="四角形: 角を丸くする 16">
              <a:extLst>
                <a:ext uri="{FF2B5EF4-FFF2-40B4-BE49-F238E27FC236}">
                  <a16:creationId xmlns:a16="http://schemas.microsoft.com/office/drawing/2014/main" id="{7FEE0AE3-4F9D-EA21-AA39-79D4DE8CA6C5}"/>
                </a:ext>
              </a:extLst>
            </p:cNvPr>
            <p:cNvSpPr/>
            <p:nvPr/>
          </p:nvSpPr>
          <p:spPr>
            <a:xfrm>
              <a:off x="6590209" y="740437"/>
              <a:ext cx="2083981" cy="219166"/>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rPr>
                <a:t>チェックインシステム外の機能</a:t>
              </a:r>
            </a:p>
          </p:txBody>
        </p:sp>
      </p:grpSp>
    </p:spTree>
    <p:extLst>
      <p:ext uri="{BB962C8B-B14F-4D97-AF65-F5344CB8AC3E}">
        <p14:creationId xmlns:p14="http://schemas.microsoft.com/office/powerpoint/2010/main" val="3532036660"/>
      </p:ext>
    </p:extLst>
  </p:cSld>
  <p:clrMapOvr>
    <a:masterClrMapping/>
  </p:clrMapOvr>
</p:sld>
</file>

<file path=ppt/theme/theme1.xml><?xml version="1.0" encoding="utf-8"?>
<a:theme xmlns:a="http://schemas.openxmlformats.org/drawingml/2006/main" name="Office テーマ">
  <a:themeElements>
    <a:clrScheme name="Custom">
      <a:dk1>
        <a:srgbClr val="000000"/>
      </a:dk1>
      <a:lt1>
        <a:srgbClr val="FFFFFF"/>
      </a:lt1>
      <a:dk2>
        <a:srgbClr val="E3444C"/>
      </a:dk2>
      <a:lt2>
        <a:srgbClr val="656565"/>
      </a:lt2>
      <a:accent1>
        <a:srgbClr val="27509E"/>
      </a:accent1>
      <a:accent2>
        <a:srgbClr val="FCE6E9"/>
      </a:accent2>
      <a:accent3>
        <a:srgbClr val="D3E6F2"/>
      </a:accent3>
      <a:accent4>
        <a:srgbClr val="2481C0"/>
      </a:accent4>
      <a:accent5>
        <a:srgbClr val="EDEDED"/>
      </a:accent5>
      <a:accent6>
        <a:srgbClr val="000000"/>
      </a:accent6>
      <a:hlink>
        <a:srgbClr val="467886"/>
      </a:hlink>
      <a:folHlink>
        <a:srgbClr val="96607D"/>
      </a:folHlink>
    </a:clrScheme>
    <a:fontScheme name="BIZ UDPゴシック">
      <a:majorFont>
        <a:latin typeface="BIZ UDPゴシック"/>
        <a:ea typeface="BIZ UDPゴシック"/>
        <a:cs typeface=""/>
      </a:majorFont>
      <a:minorFont>
        <a:latin typeface="BIZ UDPゴシック"/>
        <a:ea typeface="BIZ UDPゴシック"/>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38100"/>
      </a:spPr>
      <a:bodyPr rtlCol="0" anchor="ctr"/>
      <a:lstStyle>
        <a:defPPr algn="ctr">
          <a:defRPr kumimoji="1">
            <a:solidFill>
              <a:schemeClr val="bg1"/>
            </a:solidFill>
          </a:defRPr>
        </a:defPPr>
      </a:lstStyle>
      <a:style>
        <a:lnRef idx="2">
          <a:schemeClr val="dk1">
            <a:shade val="15000"/>
          </a:schemeClr>
        </a:lnRef>
        <a:fillRef idx="1">
          <a:schemeClr val="dk1"/>
        </a:fillRef>
        <a:effectRef idx="0">
          <a:schemeClr val="dk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gn="l">
          <a:lnSpc>
            <a:spcPct val="120000"/>
          </a:lnSpc>
          <a:defRPr kumimoji="1" sz="1200" dirty="0" smtClean="0"/>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ef683064-e914-40cc-b246-2b5927a3a354}" enabled="1" method="Privileged" siteId="{a629ef32-67ba-47a6-8eb3-ec43935644fc}" contentBits="0" removed="0"/>
</clbl:labelList>
</file>

<file path=docProps/app.xml><?xml version="1.0" encoding="utf-8"?>
<Properties xmlns="http://schemas.openxmlformats.org/officeDocument/2006/extended-properties" xmlns:vt="http://schemas.openxmlformats.org/officeDocument/2006/docPropsVTypes">
  <TotalTime>0</TotalTime>
  <Words>876</Words>
  <Application>Microsoft Office PowerPoint</Application>
  <PresentationFormat>ワイド画面</PresentationFormat>
  <Paragraphs>180</Paragraphs>
  <Slides>9</Slides>
  <Notes>8</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BIZ UDPゴシック</vt:lpstr>
      <vt:lpstr>Meiryo UI</vt:lpstr>
      <vt:lpstr>Noto Sans JP</vt:lpstr>
      <vt:lpstr>メイリオ</vt:lpstr>
      <vt:lpstr>游ゴシック</vt:lpstr>
      <vt:lpstr>Arial</vt:lpstr>
      <vt:lpstr>Office テーマ</vt:lpstr>
      <vt:lpstr>チェックインシステム標準仕様書Ver1.0 【別紙５】システム動作フロー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2026-04-16T06:38:42Z</dcterms:created>
  <dcterms:modified xsi:type="dcterms:W3CDTF">2026-09-10T04:49:45Z</dcterms:modified>
</cp:coreProperties>
</file>