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1" r:id="rId1"/>
  </p:sldMasterIdLst>
  <p:notesMasterIdLst>
    <p:notesMasterId r:id="rId21"/>
  </p:notesMasterIdLst>
  <p:sldIdLst>
    <p:sldId id="2147482837" r:id="rId2"/>
    <p:sldId id="2147482838" r:id="rId3"/>
    <p:sldId id="2147482841" r:id="rId4"/>
    <p:sldId id="264" r:id="rId5"/>
    <p:sldId id="260" r:id="rId6"/>
    <p:sldId id="261" r:id="rId7"/>
    <p:sldId id="259" r:id="rId8"/>
    <p:sldId id="263" r:id="rId9"/>
    <p:sldId id="265" r:id="rId10"/>
    <p:sldId id="2147482842" r:id="rId11"/>
    <p:sldId id="275" r:id="rId12"/>
    <p:sldId id="278" r:id="rId13"/>
    <p:sldId id="279" r:id="rId14"/>
    <p:sldId id="268" r:id="rId15"/>
    <p:sldId id="270" r:id="rId16"/>
    <p:sldId id="280" r:id="rId17"/>
    <p:sldId id="2147482839" r:id="rId18"/>
    <p:sldId id="2147482843" r:id="rId19"/>
    <p:sldId id="2147482840"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41787D59-1286-4DDA-97CF-53A6EC2C872E}">
          <p14:sldIdLst>
            <p14:sldId id="2147482837"/>
            <p14:sldId id="2147482838"/>
            <p14:sldId id="2147482841"/>
            <p14:sldId id="264"/>
            <p14:sldId id="260"/>
            <p14:sldId id="261"/>
            <p14:sldId id="259"/>
            <p14:sldId id="263"/>
            <p14:sldId id="265"/>
            <p14:sldId id="2147482842"/>
            <p14:sldId id="275"/>
            <p14:sldId id="278"/>
            <p14:sldId id="279"/>
            <p14:sldId id="268"/>
            <p14:sldId id="270"/>
            <p14:sldId id="280"/>
            <p14:sldId id="2147482839"/>
            <p14:sldId id="2147482843"/>
            <p14:sldId id="2147482840"/>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68B2"/>
    <a:srgbClr val="0065BC"/>
    <a:srgbClr val="0062BA"/>
    <a:srgbClr val="0063B9"/>
    <a:srgbClr val="D9D9D9"/>
    <a:srgbClr val="0D6EFD"/>
    <a:srgbClr val="F4F4F4"/>
    <a:srgbClr val="CCFFCC"/>
    <a:srgbClr val="F3ED03"/>
    <a:srgbClr val="0084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03AB7A-C732-4821-8D82-74904E98918A}" v="7" dt="2026-03-25T07:29:33.09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63" autoAdjust="0"/>
    <p:restoredTop sz="94660"/>
  </p:normalViewPr>
  <p:slideViewPr>
    <p:cSldViewPr snapToGrid="0">
      <p:cViewPr varScale="1">
        <p:scale>
          <a:sx n="33" d="100"/>
          <a:sy n="33" d="100"/>
        </p:scale>
        <p:origin x="1146" y="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F81F9E-2C20-4008-8402-5D69E84331E5}" type="datetimeFigureOut">
              <a:rPr kumimoji="1" lang="ja-JP" altLang="en-US" smtClean="0"/>
              <a:t>2026/9/10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895672-26AB-407E-A67F-975C491BA6B9}" type="slidenum">
              <a:rPr kumimoji="1" lang="ja-JP" altLang="en-US" smtClean="0"/>
              <a:t>‹#›</a:t>
            </a:fld>
            <a:endParaRPr kumimoji="1" lang="ja-JP" altLang="en-US"/>
          </a:p>
        </p:txBody>
      </p:sp>
    </p:spTree>
    <p:extLst>
      <p:ext uri="{BB962C8B-B14F-4D97-AF65-F5344CB8AC3E}">
        <p14:creationId xmlns:p14="http://schemas.microsoft.com/office/powerpoint/2010/main" val="211243720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2A7D46-E5A2-D5FA-C20A-39B44F8F5A2E}"/>
              </a:ext>
            </a:extLst>
          </p:cNvPr>
          <p:cNvSpPr>
            <a:spLocks noGrp="1"/>
          </p:cNvSpPr>
          <p:nvPr>
            <p:ph type="title"/>
          </p:nvPr>
        </p:nvSpPr>
        <p:spPr>
          <a:xfrm>
            <a:off x="216000" y="396000"/>
            <a:ext cx="11650156" cy="470146"/>
          </a:xfrm>
        </p:spPr>
        <p:txBody>
          <a:bodyPr anchor="t">
            <a:normAutofit/>
          </a:bodyPr>
          <a:lstStyle>
            <a:lvl1pPr>
              <a:defRPr sz="1800"/>
            </a:lvl1pPr>
          </a:lstStyle>
          <a:p>
            <a:r>
              <a:rPr kumimoji="1" lang="ja-JP" altLang="en-US" dirty="0"/>
              <a:t>マスター タイトルの書式設定</a:t>
            </a:r>
          </a:p>
        </p:txBody>
      </p:sp>
      <p:sp>
        <p:nvSpPr>
          <p:cNvPr id="3" name="コンテンツ プレースホルダー 2">
            <a:extLst>
              <a:ext uri="{FF2B5EF4-FFF2-40B4-BE49-F238E27FC236}">
                <a16:creationId xmlns:a16="http://schemas.microsoft.com/office/drawing/2014/main" id="{0A50B0FF-4C65-DA96-D55D-854C5E28B273}"/>
              </a:ext>
            </a:extLst>
          </p:cNvPr>
          <p:cNvSpPr>
            <a:spLocks noGrp="1"/>
          </p:cNvSpPr>
          <p:nvPr>
            <p:ph idx="1"/>
          </p:nvPr>
        </p:nvSpPr>
        <p:spPr>
          <a:xfrm>
            <a:off x="648000" y="1224000"/>
            <a:ext cx="11218156" cy="1641863"/>
          </a:xfrm>
        </p:spPr>
        <p:txBody>
          <a:bodyPr/>
          <a:lstStyle>
            <a:lvl1pPr marL="0">
              <a:lnSpc>
                <a:spcPct val="100000"/>
              </a:lnSpc>
              <a:spcBef>
                <a:spcPts val="0"/>
              </a:spcBef>
              <a:buNone/>
              <a:defRPr sz="1400"/>
            </a:lvl1pPr>
            <a:lvl2pPr marL="0">
              <a:lnSpc>
                <a:spcPct val="100000"/>
              </a:lnSpc>
              <a:spcBef>
                <a:spcPts val="0"/>
              </a:spcBef>
              <a:buNone/>
              <a:defRPr sz="1400"/>
            </a:lvl2pPr>
            <a:lvl3pPr marL="0">
              <a:lnSpc>
                <a:spcPct val="100000"/>
              </a:lnSpc>
              <a:spcBef>
                <a:spcPts val="0"/>
              </a:spcBef>
              <a:buFont typeface="Arial" panose="020B0604020202020204" pitchFamily="34" charset="0"/>
              <a:buNone/>
              <a:defRPr sz="1200"/>
            </a:lvl3pPr>
            <a:lvl4pPr marL="0">
              <a:lnSpc>
                <a:spcPct val="100000"/>
              </a:lnSpc>
              <a:spcBef>
                <a:spcPts val="0"/>
              </a:spcBef>
              <a:buNone/>
              <a:defRPr sz="1100"/>
            </a:lvl4pPr>
            <a:lvl5pPr marL="0">
              <a:lnSpc>
                <a:spcPct val="100000"/>
              </a:lnSpc>
              <a:spcBef>
                <a:spcPts val="0"/>
              </a:spcBef>
              <a:buNone/>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8" name="Line 7">
            <a:extLst>
              <a:ext uri="{FF2B5EF4-FFF2-40B4-BE49-F238E27FC236}">
                <a16:creationId xmlns:a16="http://schemas.microsoft.com/office/drawing/2014/main" id="{A74733BE-93CA-DAFC-61F1-C013FDCB8C19}"/>
              </a:ext>
            </a:extLst>
          </p:cNvPr>
          <p:cNvSpPr>
            <a:spLocks noChangeShapeType="1"/>
          </p:cNvSpPr>
          <p:nvPr userDrawn="1"/>
        </p:nvSpPr>
        <p:spPr bwMode="auto">
          <a:xfrm>
            <a:off x="179400" y="6525344"/>
            <a:ext cx="118332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l" fontAlgn="auto">
              <a:spcBef>
                <a:spcPts val="0"/>
              </a:spcBef>
              <a:spcAft>
                <a:spcPts val="0"/>
              </a:spcAft>
            </a:pPr>
            <a:endParaRPr lang="ja-JP" altLang="en-US" sz="244" b="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スライド番号プレースホルダー 5">
            <a:extLst>
              <a:ext uri="{FF2B5EF4-FFF2-40B4-BE49-F238E27FC236}">
                <a16:creationId xmlns:a16="http://schemas.microsoft.com/office/drawing/2014/main" id="{92031A1E-63EF-D057-351E-4906E37A35A6}"/>
              </a:ext>
            </a:extLst>
          </p:cNvPr>
          <p:cNvSpPr>
            <a:spLocks noGrp="1"/>
          </p:cNvSpPr>
          <p:nvPr>
            <p:ph type="sldNum" sz="quarter" idx="12"/>
          </p:nvPr>
        </p:nvSpPr>
        <p:spPr>
          <a:xfrm>
            <a:off x="11866156" y="6598770"/>
            <a:ext cx="325844" cy="259230"/>
          </a:xfrm>
        </p:spPr>
        <p:txBody>
          <a:bodyPr/>
          <a:lstStyle/>
          <a:p>
            <a:fld id="{3B9C799F-E47E-41D2-A458-7A0B4B383BDC}" type="slidenum">
              <a:rPr kumimoji="1" lang="ja-JP" altLang="en-US" smtClean="0"/>
              <a:t>‹#›</a:t>
            </a:fld>
            <a:endParaRPr kumimoji="1" lang="ja-JP" altLang="en-US"/>
          </a:p>
        </p:txBody>
      </p:sp>
    </p:spTree>
    <p:extLst>
      <p:ext uri="{BB962C8B-B14F-4D97-AF65-F5344CB8AC3E}">
        <p14:creationId xmlns:p14="http://schemas.microsoft.com/office/powerpoint/2010/main" val="134696526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976" y="74618"/>
            <a:ext cx="12034050" cy="470146"/>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78976" y="643812"/>
            <a:ext cx="12034050" cy="562097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Slide Number Placeholder 5"/>
          <p:cNvSpPr>
            <a:spLocks noGrp="1"/>
          </p:cNvSpPr>
          <p:nvPr>
            <p:ph type="sldNum" sz="quarter" idx="4"/>
          </p:nvPr>
        </p:nvSpPr>
        <p:spPr>
          <a:xfrm>
            <a:off x="11866156" y="6598770"/>
            <a:ext cx="325844" cy="259230"/>
          </a:xfrm>
          <a:prstGeom prst="rect">
            <a:avLst/>
          </a:prstGeom>
        </p:spPr>
        <p:txBody>
          <a:bodyPr vert="horz" lIns="0" tIns="0" rIns="0" bIns="0" rtlCol="0" anchor="ctr"/>
          <a:lstStyle>
            <a:lvl1pPr algn="ctr">
              <a:defRPr sz="726" b="0">
                <a:solidFill>
                  <a:schemeClr val="tx1"/>
                </a:solidFill>
              </a:defRPr>
            </a:lvl1pPr>
          </a:lstStyle>
          <a:p>
            <a:fld id="{EDDDFF17-CCD0-0246-9C1B-DF04A6E4DFD3}" type="slidenum">
              <a:rPr kumimoji="1" lang="ja-JP" altLang="en-US" smtClean="0"/>
              <a:pPr/>
              <a:t>‹#›</a:t>
            </a:fld>
            <a:endParaRPr kumimoji="1" lang="ja-JP" altLang="en-US"/>
          </a:p>
        </p:txBody>
      </p:sp>
    </p:spTree>
    <p:extLst>
      <p:ext uri="{BB962C8B-B14F-4D97-AF65-F5344CB8AC3E}">
        <p14:creationId xmlns:p14="http://schemas.microsoft.com/office/powerpoint/2010/main" val="652905079"/>
      </p:ext>
    </p:extLst>
  </p:cSld>
  <p:clrMap bg1="lt1" tx1="dk1" bg2="lt2" tx2="dk2" accent1="accent1" accent2="accent2" accent3="accent3" accent4="accent4" accent5="accent5" accent6="accent6" hlink="hlink" folHlink="folHlink"/>
  <p:sldLayoutIdLst>
    <p:sldLayoutId id="2147483680" r:id="rId1"/>
  </p:sldLayoutIdLst>
  <p:txStyles>
    <p:titleStyle>
      <a:lvl1pPr algn="l" defTabSz="914406" rtl="0" eaLnBrk="1" latinLnBrk="0" hangingPunct="1">
        <a:lnSpc>
          <a:spcPct val="120000"/>
        </a:lnSpc>
        <a:spcBef>
          <a:spcPct val="0"/>
        </a:spcBef>
        <a:buNone/>
        <a:defRPr kumimoji="1" sz="2177" b="1" kern="1200">
          <a:solidFill>
            <a:schemeClr val="tx1"/>
          </a:solidFill>
          <a:latin typeface="+mj-lt"/>
          <a:ea typeface="+mj-ea"/>
          <a:cs typeface="+mj-cs"/>
        </a:defRPr>
      </a:lvl1pPr>
    </p:titleStyle>
    <p:bodyStyle>
      <a:lvl1pPr marL="228602" indent="-228602" algn="l" defTabSz="914406" rtl="0" eaLnBrk="1" latinLnBrk="0" hangingPunct="1">
        <a:lnSpc>
          <a:spcPct val="120000"/>
        </a:lnSpc>
        <a:spcBef>
          <a:spcPts val="1000"/>
        </a:spcBef>
        <a:buFont typeface="Arial" panose="020B0604020202020204" pitchFamily="34" charset="0"/>
        <a:buChar char="•"/>
        <a:defRPr kumimoji="1" sz="1633" kern="1200">
          <a:solidFill>
            <a:schemeClr val="tx1"/>
          </a:solidFill>
          <a:latin typeface="+mn-lt"/>
          <a:ea typeface="+mn-ea"/>
          <a:cs typeface="+mn-cs"/>
        </a:defRPr>
      </a:lvl1pPr>
      <a:lvl2pPr marL="685804" indent="-228602" algn="l" defTabSz="914406" rtl="0" eaLnBrk="1" latinLnBrk="0" hangingPunct="1">
        <a:lnSpc>
          <a:spcPct val="120000"/>
        </a:lnSpc>
        <a:spcBef>
          <a:spcPts val="500"/>
        </a:spcBef>
        <a:buFont typeface="Arial" panose="020B0604020202020204" pitchFamily="34" charset="0"/>
        <a:buChar char="•"/>
        <a:defRPr kumimoji="1" sz="1452" kern="1200">
          <a:solidFill>
            <a:schemeClr val="tx1"/>
          </a:solidFill>
          <a:latin typeface="+mn-lt"/>
          <a:ea typeface="+mn-ea"/>
          <a:cs typeface="+mn-cs"/>
        </a:defRPr>
      </a:lvl2pPr>
      <a:lvl3pPr marL="1143008" indent="-228602" algn="l" defTabSz="914406" rtl="0" eaLnBrk="1" latinLnBrk="0" hangingPunct="1">
        <a:lnSpc>
          <a:spcPct val="120000"/>
        </a:lnSpc>
        <a:spcBef>
          <a:spcPts val="500"/>
        </a:spcBef>
        <a:buFont typeface="Arial" panose="020B0604020202020204" pitchFamily="34" charset="0"/>
        <a:buChar char="•"/>
        <a:defRPr kumimoji="1" sz="1270" kern="1200">
          <a:solidFill>
            <a:schemeClr val="tx1"/>
          </a:solidFill>
          <a:latin typeface="+mn-lt"/>
          <a:ea typeface="+mn-ea"/>
          <a:cs typeface="+mn-cs"/>
        </a:defRPr>
      </a:lvl3pPr>
      <a:lvl4pPr marL="1600210" indent="-228602" algn="l" defTabSz="914406" rtl="0" eaLnBrk="1" latinLnBrk="0" hangingPunct="1">
        <a:lnSpc>
          <a:spcPct val="120000"/>
        </a:lnSpc>
        <a:spcBef>
          <a:spcPts val="500"/>
        </a:spcBef>
        <a:buFont typeface="Arial" panose="020B0604020202020204" pitchFamily="34" charset="0"/>
        <a:buChar char="•"/>
        <a:defRPr kumimoji="1" sz="1089" kern="1200">
          <a:solidFill>
            <a:schemeClr val="tx1"/>
          </a:solidFill>
          <a:latin typeface="+mn-lt"/>
          <a:ea typeface="+mn-ea"/>
          <a:cs typeface="+mn-cs"/>
        </a:defRPr>
      </a:lvl4pPr>
      <a:lvl5pPr marL="2057413" indent="-228602" algn="l" defTabSz="914406" rtl="0" eaLnBrk="1" latinLnBrk="0" hangingPunct="1">
        <a:lnSpc>
          <a:spcPct val="120000"/>
        </a:lnSpc>
        <a:spcBef>
          <a:spcPts val="500"/>
        </a:spcBef>
        <a:buFont typeface="Arial" panose="020B0604020202020204" pitchFamily="34" charset="0"/>
        <a:buChar char="•"/>
        <a:defRPr kumimoji="1" sz="1089" kern="1200">
          <a:solidFill>
            <a:schemeClr val="tx1"/>
          </a:solidFill>
          <a:latin typeface="+mn-lt"/>
          <a:ea typeface="+mn-ea"/>
          <a:cs typeface="+mn-cs"/>
        </a:defRPr>
      </a:lvl5pPr>
      <a:lvl6pPr marL="2514617"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19"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23"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25"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6" rtl="0" eaLnBrk="1" latinLnBrk="0" hangingPunct="1">
        <a:defRPr kumimoji="1" sz="1800" kern="1200">
          <a:solidFill>
            <a:schemeClr val="tx1"/>
          </a:solidFill>
          <a:latin typeface="+mn-lt"/>
          <a:ea typeface="+mn-ea"/>
          <a:cs typeface="+mn-cs"/>
        </a:defRPr>
      </a:lvl1pPr>
      <a:lvl2pPr marL="457203" algn="l" defTabSz="914406" rtl="0" eaLnBrk="1" latinLnBrk="0" hangingPunct="1">
        <a:defRPr kumimoji="1" sz="1800" kern="1200">
          <a:solidFill>
            <a:schemeClr val="tx1"/>
          </a:solidFill>
          <a:latin typeface="+mn-lt"/>
          <a:ea typeface="+mn-ea"/>
          <a:cs typeface="+mn-cs"/>
        </a:defRPr>
      </a:lvl2pPr>
      <a:lvl3pPr marL="914406" algn="l" defTabSz="914406" rtl="0" eaLnBrk="1" latinLnBrk="0" hangingPunct="1">
        <a:defRPr kumimoji="1" sz="1800" kern="1200">
          <a:solidFill>
            <a:schemeClr val="tx1"/>
          </a:solidFill>
          <a:latin typeface="+mn-lt"/>
          <a:ea typeface="+mn-ea"/>
          <a:cs typeface="+mn-cs"/>
        </a:defRPr>
      </a:lvl3pPr>
      <a:lvl4pPr marL="1371609" algn="l" defTabSz="914406" rtl="0" eaLnBrk="1" latinLnBrk="0" hangingPunct="1">
        <a:defRPr kumimoji="1" sz="1800" kern="1200">
          <a:solidFill>
            <a:schemeClr val="tx1"/>
          </a:solidFill>
          <a:latin typeface="+mn-lt"/>
          <a:ea typeface="+mn-ea"/>
          <a:cs typeface="+mn-cs"/>
        </a:defRPr>
      </a:lvl4pPr>
      <a:lvl5pPr marL="1828812" algn="l" defTabSz="914406" rtl="0" eaLnBrk="1" latinLnBrk="0" hangingPunct="1">
        <a:defRPr kumimoji="1" sz="1800" kern="1200">
          <a:solidFill>
            <a:schemeClr val="tx1"/>
          </a:solidFill>
          <a:latin typeface="+mn-lt"/>
          <a:ea typeface="+mn-ea"/>
          <a:cs typeface="+mn-cs"/>
        </a:defRPr>
      </a:lvl5pPr>
      <a:lvl6pPr marL="2286015" algn="l" defTabSz="914406" rtl="0" eaLnBrk="1" latinLnBrk="0" hangingPunct="1">
        <a:defRPr kumimoji="1" sz="1800" kern="1200">
          <a:solidFill>
            <a:schemeClr val="tx1"/>
          </a:solidFill>
          <a:latin typeface="+mn-lt"/>
          <a:ea typeface="+mn-ea"/>
          <a:cs typeface="+mn-cs"/>
        </a:defRPr>
      </a:lvl6pPr>
      <a:lvl7pPr marL="2743218" algn="l" defTabSz="914406" rtl="0" eaLnBrk="1" latinLnBrk="0" hangingPunct="1">
        <a:defRPr kumimoji="1" sz="1800" kern="1200">
          <a:solidFill>
            <a:schemeClr val="tx1"/>
          </a:solidFill>
          <a:latin typeface="+mn-lt"/>
          <a:ea typeface="+mn-ea"/>
          <a:cs typeface="+mn-cs"/>
        </a:defRPr>
      </a:lvl7pPr>
      <a:lvl8pPr marL="3200421" algn="l" defTabSz="914406" rtl="0" eaLnBrk="1" latinLnBrk="0" hangingPunct="1">
        <a:defRPr kumimoji="1" sz="1800" kern="1200">
          <a:solidFill>
            <a:schemeClr val="tx1"/>
          </a:solidFill>
          <a:latin typeface="+mn-lt"/>
          <a:ea typeface="+mn-ea"/>
          <a:cs typeface="+mn-cs"/>
        </a:defRPr>
      </a:lvl8pPr>
      <a:lvl9pPr marL="3657624" algn="l" defTabSz="914406"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81">
          <p15:clr>
            <a:srgbClr val="F26B43"/>
          </p15:clr>
        </p15:guide>
        <p15:guide id="2" pos="336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31.png"/><Relationship Id="rId5" Type="http://schemas.openxmlformats.org/officeDocument/2006/relationships/image" Target="../media/image28.png"/><Relationship Id="rId10" Type="http://schemas.openxmlformats.org/officeDocument/2006/relationships/image" Target="../media/image30.png"/><Relationship Id="rId4" Type="http://schemas.openxmlformats.org/officeDocument/2006/relationships/image" Target="../media/image22.pn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1.png"/><Relationship Id="rId7"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4.png"/><Relationship Id="rId5" Type="http://schemas.openxmlformats.org/officeDocument/2006/relationships/image" Target="../media/image25.png"/><Relationship Id="rId10" Type="http://schemas.openxmlformats.org/officeDocument/2006/relationships/image" Target="../media/image24.png"/><Relationship Id="rId4" Type="http://schemas.openxmlformats.org/officeDocument/2006/relationships/image" Target="../media/image22.png"/><Relationship Id="rId9"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1.png"/><Relationship Id="rId7"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6.png"/><Relationship Id="rId5" Type="http://schemas.openxmlformats.org/officeDocument/2006/relationships/image" Target="../media/image25.png"/><Relationship Id="rId10" Type="http://schemas.openxmlformats.org/officeDocument/2006/relationships/image" Target="../media/image33.png"/><Relationship Id="rId4" Type="http://schemas.openxmlformats.org/officeDocument/2006/relationships/image" Target="../media/image22.png"/><Relationship Id="rId9"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1.png"/><Relationship Id="rId7" Type="http://schemas.openxmlformats.org/officeDocument/2006/relationships/image" Target="../media/image38.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40.png"/><Relationship Id="rId5" Type="http://schemas.openxmlformats.org/officeDocument/2006/relationships/image" Target="../media/image37.png"/><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1.png"/><Relationship Id="rId7" Type="http://schemas.openxmlformats.org/officeDocument/2006/relationships/image" Target="../media/image29.png"/><Relationship Id="rId12" Type="http://schemas.openxmlformats.org/officeDocument/2006/relationships/image" Target="../media/image43.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42.png"/><Relationship Id="rId5" Type="http://schemas.openxmlformats.org/officeDocument/2006/relationships/image" Target="../media/image25.png"/><Relationship Id="rId10" Type="http://schemas.openxmlformats.org/officeDocument/2006/relationships/image" Target="../media/image3.png"/><Relationship Id="rId4" Type="http://schemas.openxmlformats.org/officeDocument/2006/relationships/image" Target="../media/image22.png"/><Relationship Id="rId9"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image" Target="../media/image44.sv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4.sv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4.sv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4.sv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66E40927-2DE7-16C7-9982-3A28FF77F6C4}"/>
              </a:ext>
            </a:extLst>
          </p:cNvPr>
          <p:cNvSpPr>
            <a:spLocks noGrp="1"/>
          </p:cNvSpPr>
          <p:nvPr>
            <p:ph type="title"/>
          </p:nvPr>
        </p:nvSpPr>
        <p:spPr>
          <a:xfrm>
            <a:off x="264000" y="272565"/>
            <a:ext cx="9360000" cy="406265"/>
          </a:xfrm>
        </p:spPr>
        <p:txBody>
          <a:bodyPr>
            <a:spAutoFit/>
          </a:bodyPr>
          <a:lstStyle/>
          <a:p>
            <a:r>
              <a:rPr lang="ja-JP" altLang="en-US" sz="2000" dirty="0"/>
              <a:t>チェックインシステム標準仕様書</a:t>
            </a:r>
            <a:r>
              <a:rPr lang="en-US" altLang="ja-JP" sz="2000" dirty="0"/>
              <a:t>Ver1.0 【</a:t>
            </a:r>
            <a:r>
              <a:rPr lang="ja-JP" altLang="en-US" sz="2000" dirty="0"/>
              <a:t>別紙４</a:t>
            </a:r>
            <a:r>
              <a:rPr lang="en-US" altLang="ja-JP" sz="2000" dirty="0"/>
              <a:t>】</a:t>
            </a:r>
            <a:r>
              <a:rPr lang="ja-JP" altLang="en-US" sz="2000" dirty="0"/>
              <a:t>ユースケース</a:t>
            </a:r>
            <a:endParaRPr kumimoji="1" lang="ja-JP" altLang="en-US" sz="2000" dirty="0"/>
          </a:p>
        </p:txBody>
      </p:sp>
      <p:sp>
        <p:nvSpPr>
          <p:cNvPr id="5" name="テキスト ボックス 4">
            <a:extLst>
              <a:ext uri="{FF2B5EF4-FFF2-40B4-BE49-F238E27FC236}">
                <a16:creationId xmlns:a16="http://schemas.microsoft.com/office/drawing/2014/main" id="{B946E210-8679-014C-077F-4336D2939E38}"/>
              </a:ext>
            </a:extLst>
          </p:cNvPr>
          <p:cNvSpPr txBox="1"/>
          <p:nvPr/>
        </p:nvSpPr>
        <p:spPr>
          <a:xfrm>
            <a:off x="538645" y="1934033"/>
            <a:ext cx="4788000" cy="4160498"/>
          </a:xfrm>
          <a:prstGeom prst="rect">
            <a:avLst/>
          </a:prstGeom>
          <a:noFill/>
          <a:ln>
            <a:noFill/>
          </a:ln>
        </p:spPr>
        <p:txBody>
          <a:bodyPr wrap="square" lIns="91440" tIns="45720" rIns="91440" bIns="45720" rtlCol="0" anchor="t">
            <a:spAutoFit/>
          </a:bodyPr>
          <a:lstStyle/>
          <a:p>
            <a:pPr marL="285750" lvl="0" indent="-285750" defTabSz="355600">
              <a:lnSpc>
                <a:spcPct val="120000"/>
              </a:lnSpc>
              <a:spcAft>
                <a:spcPts val="1200"/>
              </a:spcAft>
              <a:buFont typeface="Arial" panose="020B0604020202020204" pitchFamily="34" charset="0"/>
              <a:buChar char="•"/>
              <a:defRPr/>
            </a:pPr>
            <a:r>
              <a:rPr lang="ja-JP" altLang="en-US" dirty="0">
                <a:solidFill>
                  <a:srgbClr val="000000"/>
                </a:solidFill>
                <a:latin typeface="BIZ UDPゴシック" panose="020B0400000000000000" pitchFamily="50" charset="-128"/>
                <a:ea typeface="BIZ UDPゴシック"/>
              </a:rPr>
              <a:t>本仕様書は、チェックインシステムの機能がどのように利用されるかを明確にし、自治体及び事業者の共通理解を促すことを目的としています。</a:t>
            </a:r>
          </a:p>
          <a:p>
            <a:pPr marL="285750" indent="-285750" defTabSz="355600">
              <a:lnSpc>
                <a:spcPct val="120000"/>
              </a:lnSpc>
              <a:spcAft>
                <a:spcPts val="1200"/>
              </a:spcAft>
              <a:buFont typeface="Arial" panose="020B0604020202020204" pitchFamily="34" charset="0"/>
              <a:buChar char="•"/>
              <a:defRPr/>
            </a:pPr>
            <a:r>
              <a:rPr lang="ja-JP" altLang="en-US" dirty="0">
                <a:solidFill>
                  <a:srgbClr val="000000"/>
                </a:solidFill>
              </a:rPr>
              <a:t>業務プロセスや外部連携システムの整備状況等に応じて、追加・削除・詳細化することを想定しています。</a:t>
            </a:r>
            <a:endParaRPr lang="en-US" altLang="ja-JP" dirty="0">
              <a:solidFill>
                <a:srgbClr val="000000"/>
              </a:solidFill>
            </a:endParaRPr>
          </a:p>
          <a:p>
            <a:pPr marL="285750" lvl="0" indent="-285750" defTabSz="355600">
              <a:lnSpc>
                <a:spcPct val="120000"/>
              </a:lnSpc>
              <a:spcAft>
                <a:spcPts val="1200"/>
              </a:spcAft>
              <a:buFont typeface="Arial" panose="020B0604020202020204" pitchFamily="34" charset="0"/>
              <a:buChar char="•"/>
              <a:defRPr/>
            </a:pPr>
            <a:r>
              <a:rPr lang="ja-JP" altLang="en-US" dirty="0">
                <a:solidFill>
                  <a:srgbClr val="000000"/>
                </a:solidFill>
                <a:latin typeface="BIZ UDPゴシック" panose="020B0400000000000000" pitchFamily="50" charset="-128"/>
                <a:ea typeface="BIZ UDPゴシック" panose="020B0400000000000000" pitchFamily="50" charset="-128"/>
              </a:rPr>
              <a:t>実際に導入する地方自治体ごとに、個別にカスタマイズしてご活用ください。</a:t>
            </a:r>
            <a:endParaRPr lang="en-US" altLang="ja-JP" dirty="0">
              <a:solidFill>
                <a:srgbClr val="000000"/>
              </a:solidFill>
              <a:latin typeface="BIZ UDPゴシック" panose="020B0400000000000000" pitchFamily="50" charset="-128"/>
              <a:ea typeface="BIZ UDPゴシック" panose="020B0400000000000000" pitchFamily="50" charset="-128"/>
            </a:endParaRPr>
          </a:p>
          <a:p>
            <a:pPr marL="285750" lvl="0" indent="-285750" defTabSz="355600">
              <a:lnSpc>
                <a:spcPct val="120000"/>
              </a:lnSpc>
              <a:spcAft>
                <a:spcPts val="1200"/>
              </a:spcAft>
              <a:buFont typeface="Arial" panose="020B0604020202020204" pitchFamily="34" charset="0"/>
              <a:buChar char="•"/>
              <a:defRPr/>
            </a:pPr>
            <a:r>
              <a:rPr lang="ja-JP" altLang="ja-JP" dirty="0"/>
              <a:t>自団体の業務要件に応じて本仕様書の内容を適宜ローカライズ</a:t>
            </a:r>
            <a:r>
              <a:rPr lang="ja-JP" altLang="en-US" dirty="0"/>
              <a:t>してご活用ください。</a:t>
            </a:r>
            <a:endParaRPr lang="ja-JP" altLang="en-US" dirty="0">
              <a:solidFill>
                <a:srgbClr val="000000"/>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CBE5321A-D9BB-378C-FF0D-5807CA83F0DA}"/>
              </a:ext>
            </a:extLst>
          </p:cNvPr>
          <p:cNvSpPr txBox="1"/>
          <p:nvPr/>
        </p:nvSpPr>
        <p:spPr>
          <a:xfrm>
            <a:off x="538645" y="1456080"/>
            <a:ext cx="2618042" cy="369332"/>
          </a:xfrm>
          <a:prstGeom prst="rect">
            <a:avLst/>
          </a:prstGeom>
          <a:noFill/>
          <a:ln>
            <a:noFill/>
          </a:ln>
        </p:spPr>
        <p:txBody>
          <a:bodyPr wrap="square" rtlCol="0">
            <a:spAutoFit/>
          </a:bodyPr>
          <a:lstStyle/>
          <a:p>
            <a:pPr lvl="0">
              <a:defRPr/>
            </a:pPr>
            <a:r>
              <a:rPr lang="ja-JP" altLang="en-US" dirty="0">
                <a:solidFill>
                  <a:srgbClr val="000000"/>
                </a:solidFill>
                <a:latin typeface="BIZ UDPゴシック" panose="020B0400000000000000" pitchFamily="50" charset="-128"/>
                <a:ea typeface="BIZ UDPゴシック" panose="020B0400000000000000" pitchFamily="50" charset="-128"/>
              </a:rPr>
              <a:t>本仕様書の位置付け</a:t>
            </a:r>
          </a:p>
        </p:txBody>
      </p:sp>
      <p:cxnSp>
        <p:nvCxnSpPr>
          <p:cNvPr id="11" name="直線コネクタ 10">
            <a:extLst>
              <a:ext uri="{FF2B5EF4-FFF2-40B4-BE49-F238E27FC236}">
                <a16:creationId xmlns:a16="http://schemas.microsoft.com/office/drawing/2014/main" id="{11059F85-2B28-A0E3-26A9-EEA9753A69D7}"/>
              </a:ext>
            </a:extLst>
          </p:cNvPr>
          <p:cNvCxnSpPr>
            <a:cxnSpLocks/>
          </p:cNvCxnSpPr>
          <p:nvPr/>
        </p:nvCxnSpPr>
        <p:spPr>
          <a:xfrm>
            <a:off x="538645" y="1879722"/>
            <a:ext cx="478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E9127147-1AE5-9BC7-85E4-0351D9902E49}"/>
              </a:ext>
            </a:extLst>
          </p:cNvPr>
          <p:cNvSpPr txBox="1"/>
          <p:nvPr/>
        </p:nvSpPr>
        <p:spPr>
          <a:xfrm>
            <a:off x="6037355" y="1934033"/>
            <a:ext cx="5616000" cy="2166106"/>
          </a:xfrm>
          <a:prstGeom prst="rect">
            <a:avLst/>
          </a:prstGeom>
          <a:noFill/>
          <a:ln>
            <a:noFill/>
          </a:ln>
        </p:spPr>
        <p:txBody>
          <a:bodyPr wrap="square" rtlCol="0">
            <a:spAutoFit/>
          </a:bodyPr>
          <a:lstStyle>
            <a:defPPr>
              <a:defRPr lang="en-US"/>
            </a:defPPr>
            <a:lvl1pPr lvl="0" defTabSz="355600">
              <a:defRPr>
                <a:solidFill>
                  <a:srgbClr val="000000"/>
                </a:solidFill>
              </a:defRPr>
            </a:lvl1pPr>
          </a:lstStyle>
          <a:p>
            <a:pPr marL="400050" lvl="1" indent="-400050">
              <a:lnSpc>
                <a:spcPct val="120000"/>
              </a:lnSpc>
              <a:spcAft>
                <a:spcPts val="1200"/>
              </a:spcAft>
              <a:buFont typeface="+mj-lt"/>
              <a:buAutoNum type="arabicPeriod"/>
              <a:tabLst>
                <a:tab pos="2955925" algn="l"/>
              </a:tabLst>
            </a:pPr>
            <a:r>
              <a:rPr lang="ja-JP" altLang="en-US" dirty="0">
                <a:latin typeface="BIZ UDPゴシック" panose="020B0400000000000000" pitchFamily="50" charset="-128"/>
                <a:ea typeface="BIZ UDPゴシック" panose="020B0400000000000000" pitchFamily="50" charset="-128"/>
              </a:rPr>
              <a:t>ユースケース一覧</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　</a:t>
            </a:r>
            <a:r>
              <a:rPr lang="en-US" altLang="ja-JP" dirty="0">
                <a:latin typeface="BIZ UDPゴシック" panose="020B0400000000000000" pitchFamily="50" charset="-128"/>
                <a:ea typeface="BIZ UDPゴシック" panose="020B0400000000000000" pitchFamily="50" charset="-128"/>
              </a:rPr>
              <a:t>p.2</a:t>
            </a:r>
          </a:p>
          <a:p>
            <a:pPr marL="400050" lvl="1" indent="-400050">
              <a:lnSpc>
                <a:spcPct val="120000"/>
              </a:lnSpc>
              <a:spcAft>
                <a:spcPts val="1200"/>
              </a:spcAft>
              <a:buFont typeface="+mj-lt"/>
              <a:buAutoNum type="arabicPeriod"/>
              <a:tabLst>
                <a:tab pos="2955925" algn="l"/>
                <a:tab pos="3313113" algn="l"/>
              </a:tabLst>
            </a:pPr>
            <a:r>
              <a:rPr lang="ja-JP" altLang="en-US" dirty="0">
                <a:latin typeface="BIZ UDPゴシック" panose="020B0400000000000000" pitchFamily="50" charset="-128"/>
                <a:ea typeface="BIZ UDPゴシック" panose="020B0400000000000000" pitchFamily="50" charset="-128"/>
              </a:rPr>
              <a:t>住民による利用のユースケース　</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　</a:t>
            </a:r>
            <a:r>
              <a:rPr lang="en-US" altLang="ja-JP" dirty="0">
                <a:latin typeface="BIZ UDPゴシック" panose="020B0400000000000000" pitchFamily="50" charset="-128"/>
                <a:ea typeface="BIZ UDPゴシック" panose="020B0400000000000000" pitchFamily="50" charset="-128"/>
              </a:rPr>
              <a:t>p.3 </a:t>
            </a:r>
            <a:r>
              <a:rPr lang="ja-JP" altLang="en-US" dirty="0">
                <a:latin typeface="BIZ UDPゴシック" panose="020B0400000000000000" pitchFamily="50" charset="-128"/>
                <a:ea typeface="BIZ UDPゴシック" panose="020B0400000000000000" pitchFamily="50" charset="-128"/>
              </a:rPr>
              <a:t>～</a:t>
            </a:r>
            <a:endParaRPr lang="en-US" altLang="ja-JP" dirty="0">
              <a:highlight>
                <a:srgbClr val="00FF00"/>
              </a:highlight>
              <a:latin typeface="BIZ UDPゴシック" panose="020B0400000000000000" pitchFamily="50" charset="-128"/>
              <a:ea typeface="BIZ UDPゴシック" panose="020B0400000000000000" pitchFamily="50" charset="-128"/>
            </a:endParaRPr>
          </a:p>
          <a:p>
            <a:pPr marL="400050" lvl="1" indent="-400050">
              <a:lnSpc>
                <a:spcPct val="120000"/>
              </a:lnSpc>
              <a:spcAft>
                <a:spcPts val="1200"/>
              </a:spcAft>
              <a:buFont typeface="+mj-lt"/>
              <a:buAutoNum type="arabicPeriod"/>
              <a:tabLst>
                <a:tab pos="2955925" algn="l"/>
                <a:tab pos="3313113" algn="l"/>
              </a:tabLst>
            </a:pPr>
            <a:r>
              <a:rPr lang="ja-JP" altLang="en-US" dirty="0">
                <a:latin typeface="BIZ UDPゴシック" panose="020B0400000000000000" pitchFamily="50" charset="-128"/>
                <a:ea typeface="BIZ UDPゴシック" panose="020B0400000000000000" pitchFamily="50" charset="-128"/>
              </a:rPr>
              <a:t>職員による利用のユースケース　</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　</a:t>
            </a:r>
            <a:r>
              <a:rPr lang="en-US" altLang="ja-JP" dirty="0">
                <a:latin typeface="BIZ UDPゴシック" panose="020B0400000000000000" pitchFamily="50" charset="-128"/>
                <a:ea typeface="BIZ UDPゴシック" panose="020B0400000000000000" pitchFamily="50" charset="-128"/>
              </a:rPr>
              <a:t>p.10 </a:t>
            </a:r>
            <a:r>
              <a:rPr lang="ja-JP" altLang="en-US" dirty="0">
                <a:latin typeface="BIZ UDPゴシック" panose="020B0400000000000000" pitchFamily="50" charset="-128"/>
                <a:ea typeface="BIZ UDPゴシック" panose="020B0400000000000000" pitchFamily="50" charset="-128"/>
              </a:rPr>
              <a:t>～</a:t>
            </a:r>
            <a:endParaRPr lang="en-US" altLang="ja-JP" dirty="0">
              <a:latin typeface="BIZ UDPゴシック" panose="020B0400000000000000" pitchFamily="50" charset="-128"/>
              <a:ea typeface="BIZ UDPゴシック" panose="020B0400000000000000" pitchFamily="50" charset="-128"/>
            </a:endParaRPr>
          </a:p>
          <a:p>
            <a:pPr marL="400050" lvl="1" indent="-400050">
              <a:lnSpc>
                <a:spcPct val="120000"/>
              </a:lnSpc>
              <a:spcAft>
                <a:spcPts val="1200"/>
              </a:spcAft>
              <a:buFont typeface="+mj-lt"/>
              <a:buAutoNum type="arabicPeriod"/>
              <a:tabLst>
                <a:tab pos="2955925" algn="l"/>
                <a:tab pos="3313113" algn="l"/>
              </a:tabLst>
            </a:pPr>
            <a:r>
              <a:rPr lang="ja-JP" altLang="en-US" dirty="0">
                <a:latin typeface="BIZ UDPゴシック" panose="020B0400000000000000" pitchFamily="50" charset="-128"/>
                <a:ea typeface="BIZ UDPゴシック" panose="020B0400000000000000" pitchFamily="50" charset="-128"/>
              </a:rPr>
              <a:t>外部連携システムとの連携のユースケース</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　</a:t>
            </a:r>
            <a:r>
              <a:rPr lang="en-US" altLang="ja-JP" dirty="0">
                <a:latin typeface="BIZ UDPゴシック" panose="020B0400000000000000" pitchFamily="50" charset="-128"/>
                <a:ea typeface="BIZ UDPゴシック" panose="020B0400000000000000" pitchFamily="50" charset="-128"/>
              </a:rPr>
              <a:t>p.16 </a:t>
            </a:r>
            <a:r>
              <a:rPr lang="ja-JP" altLang="en-US" dirty="0">
                <a:latin typeface="BIZ UDPゴシック" panose="020B0400000000000000" pitchFamily="50" charset="-128"/>
                <a:ea typeface="BIZ UDPゴシック" panose="020B0400000000000000" pitchFamily="50" charset="-128"/>
              </a:rPr>
              <a:t>～</a:t>
            </a:r>
          </a:p>
        </p:txBody>
      </p:sp>
      <p:sp>
        <p:nvSpPr>
          <p:cNvPr id="9" name="テキスト ボックス 8">
            <a:extLst>
              <a:ext uri="{FF2B5EF4-FFF2-40B4-BE49-F238E27FC236}">
                <a16:creationId xmlns:a16="http://schemas.microsoft.com/office/drawing/2014/main" id="{2F0D9415-F031-5AE0-213B-C774C5940A76}"/>
              </a:ext>
            </a:extLst>
          </p:cNvPr>
          <p:cNvSpPr txBox="1"/>
          <p:nvPr/>
        </p:nvSpPr>
        <p:spPr>
          <a:xfrm>
            <a:off x="6037355" y="1456080"/>
            <a:ext cx="2995421" cy="369332"/>
          </a:xfrm>
          <a:prstGeom prst="rect">
            <a:avLst/>
          </a:prstGeom>
          <a:noFill/>
          <a:ln>
            <a:noFill/>
          </a:ln>
        </p:spPr>
        <p:txBody>
          <a:bodyPr wrap="square" rtlCol="0">
            <a:spAutoFit/>
          </a:bodyPr>
          <a:lstStyle/>
          <a:p>
            <a:pPr lvl="0">
              <a:defRPr/>
            </a:pPr>
            <a:r>
              <a:rPr lang="ja-JP" altLang="en-US" dirty="0">
                <a:solidFill>
                  <a:srgbClr val="000000"/>
                </a:solidFill>
                <a:latin typeface="BIZ UDPゴシック" panose="020B0400000000000000" pitchFamily="50" charset="-128"/>
                <a:ea typeface="BIZ UDPゴシック" panose="020B0400000000000000" pitchFamily="50" charset="-128"/>
              </a:rPr>
              <a:t>目次</a:t>
            </a:r>
            <a:endParaRPr lang="en-US" altLang="ja-JP" dirty="0">
              <a:latin typeface="BIZ UDPゴシック" panose="020B0400000000000000" pitchFamily="50" charset="-128"/>
              <a:ea typeface="BIZ UDPゴシック" panose="020B0400000000000000" pitchFamily="50" charset="-128"/>
            </a:endParaRPr>
          </a:p>
        </p:txBody>
      </p:sp>
      <p:cxnSp>
        <p:nvCxnSpPr>
          <p:cNvPr id="12" name="直線コネクタ 11">
            <a:extLst>
              <a:ext uri="{FF2B5EF4-FFF2-40B4-BE49-F238E27FC236}">
                <a16:creationId xmlns:a16="http://schemas.microsoft.com/office/drawing/2014/main" id="{EB6E03B2-EE13-0C05-1178-6E1ABC1E257A}"/>
              </a:ext>
            </a:extLst>
          </p:cNvPr>
          <p:cNvCxnSpPr>
            <a:cxnSpLocks/>
          </p:cNvCxnSpPr>
          <p:nvPr/>
        </p:nvCxnSpPr>
        <p:spPr>
          <a:xfrm>
            <a:off x="6037355" y="1879722"/>
            <a:ext cx="5616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5">
            <a:extLst>
              <a:ext uri="{FF2B5EF4-FFF2-40B4-BE49-F238E27FC236}">
                <a16:creationId xmlns:a16="http://schemas.microsoft.com/office/drawing/2014/main" id="{5B420769-8989-0EBA-5909-6A23C00DAB50}"/>
              </a:ext>
            </a:extLst>
          </p:cNvPr>
          <p:cNvSpPr>
            <a:spLocks noGrp="1"/>
          </p:cNvSpPr>
          <p:nvPr>
            <p:ph type="sldNum" sz="quarter" idx="12"/>
          </p:nvPr>
        </p:nvSpPr>
        <p:spPr>
          <a:xfrm>
            <a:off x="11866156" y="6598770"/>
            <a:ext cx="325844" cy="259230"/>
          </a:xfrm>
        </p:spPr>
        <p:txBody>
          <a:bodyPr/>
          <a:lstStyle/>
          <a:p>
            <a:fld id="{3B9C799F-E47E-41D2-A458-7A0B4B383BDC}" type="slidenum">
              <a:rPr kumimoji="1" lang="ja-JP" altLang="en-US" smtClean="0"/>
              <a:t>1</a:t>
            </a:fld>
            <a:endParaRPr kumimoji="1" lang="ja-JP" altLang="en-US"/>
          </a:p>
        </p:txBody>
      </p:sp>
    </p:spTree>
    <p:extLst>
      <p:ext uri="{BB962C8B-B14F-4D97-AF65-F5344CB8AC3E}">
        <p14:creationId xmlns:p14="http://schemas.microsoft.com/office/powerpoint/2010/main" val="34258490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DDF33-B350-20EB-FE3C-7B20E0796AEC}"/>
            </a:ext>
          </a:extLst>
        </p:cNvPr>
        <p:cNvGrpSpPr/>
        <p:nvPr/>
      </p:nvGrpSpPr>
      <p:grpSpPr>
        <a:xfrm>
          <a:off x="0" y="0"/>
          <a:ext cx="0" cy="0"/>
          <a:chOff x="0" y="0"/>
          <a:chExt cx="0" cy="0"/>
        </a:xfrm>
      </p:grpSpPr>
      <p:cxnSp>
        <p:nvCxnSpPr>
          <p:cNvPr id="248" name="直線矢印コネクタ 247">
            <a:extLst>
              <a:ext uri="{FF2B5EF4-FFF2-40B4-BE49-F238E27FC236}">
                <a16:creationId xmlns:a16="http://schemas.microsoft.com/office/drawing/2014/main" id="{09200359-A204-30D1-A171-CBD3E48A6D5B}"/>
              </a:ext>
            </a:extLst>
          </p:cNvPr>
          <p:cNvCxnSpPr>
            <a:cxnSpLocks/>
          </p:cNvCxnSpPr>
          <p:nvPr/>
        </p:nvCxnSpPr>
        <p:spPr>
          <a:xfrm>
            <a:off x="7717581" y="2450431"/>
            <a:ext cx="792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A0846F2-733B-A455-75E9-2646014732B1}"/>
              </a:ext>
            </a:extLst>
          </p:cNvPr>
          <p:cNvCxnSpPr>
            <a:cxnSpLocks/>
          </p:cNvCxnSpPr>
          <p:nvPr/>
        </p:nvCxnSpPr>
        <p:spPr>
          <a:xfrm>
            <a:off x="3892341" y="2451591"/>
            <a:ext cx="792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0" name="グループ化 19">
            <a:extLst>
              <a:ext uri="{FF2B5EF4-FFF2-40B4-BE49-F238E27FC236}">
                <a16:creationId xmlns:a16="http://schemas.microsoft.com/office/drawing/2014/main" id="{93D90944-3007-1D51-C06A-B62FF6FFE87B}"/>
              </a:ext>
            </a:extLst>
          </p:cNvPr>
          <p:cNvGrpSpPr/>
          <p:nvPr/>
        </p:nvGrpSpPr>
        <p:grpSpPr>
          <a:xfrm>
            <a:off x="1074103" y="1717542"/>
            <a:ext cx="2631148" cy="2668878"/>
            <a:chOff x="1074103" y="1717542"/>
            <a:chExt cx="2631148" cy="2668878"/>
          </a:xfrm>
        </p:grpSpPr>
        <p:sp>
          <p:nvSpPr>
            <p:cNvPr id="38" name="四角形: 角を丸くする 37">
              <a:extLst>
                <a:ext uri="{FF2B5EF4-FFF2-40B4-BE49-F238E27FC236}">
                  <a16:creationId xmlns:a16="http://schemas.microsoft.com/office/drawing/2014/main" id="{4DD82A15-B116-D587-2679-6589908AD602}"/>
                </a:ext>
              </a:extLst>
            </p:cNvPr>
            <p:cNvSpPr/>
            <p:nvPr/>
          </p:nvSpPr>
          <p:spPr>
            <a:xfrm>
              <a:off x="1370178" y="3597855"/>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チェックインシステムの</a:t>
              </a:r>
              <a:endParaRPr lang="en-US" altLang="ja-JP" sz="1050" dirty="0">
                <a:solidFill>
                  <a:schemeClr val="tx1"/>
                </a:solidFill>
              </a:endParaRPr>
            </a:p>
            <a:p>
              <a:pPr algn="ctr"/>
              <a:r>
                <a:rPr lang="ja-JP" altLang="en-US" sz="1050" dirty="0">
                  <a:solidFill>
                    <a:schemeClr val="tx1"/>
                  </a:solidFill>
                </a:rPr>
                <a:t>職員用機能にログインする。</a:t>
              </a:r>
              <a:endParaRPr kumimoji="1" lang="ja-JP" altLang="en-US" sz="1050" dirty="0">
                <a:solidFill>
                  <a:schemeClr val="tx1"/>
                </a:solidFill>
              </a:endParaRPr>
            </a:p>
          </p:txBody>
        </p:sp>
        <p:pic>
          <p:nvPicPr>
            <p:cNvPr id="6" name="図 5" descr="アイコン&#10;&#10;AI 生成コンテンツは誤りを含む可能性があります。">
              <a:extLst>
                <a:ext uri="{FF2B5EF4-FFF2-40B4-BE49-F238E27FC236}">
                  <a16:creationId xmlns:a16="http://schemas.microsoft.com/office/drawing/2014/main" id="{0D06F2CD-F925-5CCC-EAB7-4545ED7CA49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074103" y="1910186"/>
              <a:ext cx="2631148" cy="1431917"/>
            </a:xfrm>
            <a:prstGeom prst="rect">
              <a:avLst/>
            </a:prstGeom>
          </p:spPr>
        </p:pic>
        <p:grpSp>
          <p:nvGrpSpPr>
            <p:cNvPr id="3" name="グループ化 2">
              <a:extLst>
                <a:ext uri="{FF2B5EF4-FFF2-40B4-BE49-F238E27FC236}">
                  <a16:creationId xmlns:a16="http://schemas.microsoft.com/office/drawing/2014/main" id="{51D46EAA-107B-98E1-C8F5-FB46922A3652}"/>
                </a:ext>
              </a:extLst>
            </p:cNvPr>
            <p:cNvGrpSpPr/>
            <p:nvPr/>
          </p:nvGrpSpPr>
          <p:grpSpPr>
            <a:xfrm>
              <a:off x="2531918" y="2478621"/>
              <a:ext cx="747384" cy="747384"/>
              <a:chOff x="1674917" y="2013246"/>
              <a:chExt cx="498256" cy="498256"/>
            </a:xfrm>
          </p:grpSpPr>
          <p:pic>
            <p:nvPicPr>
              <p:cNvPr id="14" name="図 13" descr="背景パターン&#10;&#10;AI 生成コンテンツは誤りを含む可能性があります。">
                <a:extLst>
                  <a:ext uri="{FF2B5EF4-FFF2-40B4-BE49-F238E27FC236}">
                    <a16:creationId xmlns:a16="http://schemas.microsoft.com/office/drawing/2014/main" id="{9C4184D2-C3AE-155C-2DD9-F1E4B4F6B255}"/>
                  </a:ext>
                </a:extLst>
              </p:cNvPr>
              <p:cNvPicPr>
                <a:picLocks noChangeAspect="1"/>
              </p:cNvPicPr>
              <p:nvPr/>
            </p:nvPicPr>
            <p:blipFill>
              <a:blip r:embed="rId3"/>
              <a:stretch>
                <a:fillRect/>
              </a:stretch>
            </p:blipFill>
            <p:spPr>
              <a:xfrm>
                <a:off x="1777081" y="2122105"/>
                <a:ext cx="293659" cy="224766"/>
              </a:xfrm>
              <a:prstGeom prst="rect">
                <a:avLst/>
              </a:prstGeom>
            </p:spPr>
          </p:pic>
          <p:pic>
            <p:nvPicPr>
              <p:cNvPr id="9" name="図 8" descr="アイコン&#10;&#10;AI 生成コンテンツは誤りを含む可能性があります。">
                <a:extLst>
                  <a:ext uri="{FF2B5EF4-FFF2-40B4-BE49-F238E27FC236}">
                    <a16:creationId xmlns:a16="http://schemas.microsoft.com/office/drawing/2014/main" id="{28B96BEB-4448-8956-385B-E8BB628EAF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917" y="2013246"/>
                <a:ext cx="498256" cy="498256"/>
              </a:xfrm>
              <a:prstGeom prst="rect">
                <a:avLst/>
              </a:prstGeom>
            </p:spPr>
          </p:pic>
        </p:grpSp>
        <p:sp>
          <p:nvSpPr>
            <p:cNvPr id="29" name="テキスト ボックス 28">
              <a:extLst>
                <a:ext uri="{FF2B5EF4-FFF2-40B4-BE49-F238E27FC236}">
                  <a16:creationId xmlns:a16="http://schemas.microsoft.com/office/drawing/2014/main" id="{36F0C8BB-60A4-23C7-0D11-41D6D549D0E5}"/>
                </a:ext>
              </a:extLst>
            </p:cNvPr>
            <p:cNvSpPr txBox="1"/>
            <p:nvPr/>
          </p:nvSpPr>
          <p:spPr>
            <a:xfrm>
              <a:off x="1217732" y="1717542"/>
              <a:ext cx="1030021" cy="261610"/>
            </a:xfrm>
            <a:prstGeom prst="rect">
              <a:avLst/>
            </a:prstGeom>
            <a:noFill/>
          </p:spPr>
          <p:txBody>
            <a:bodyPr wrap="square" rtlCol="0">
              <a:spAutoFit/>
            </a:bodyPr>
            <a:lstStyle/>
            <a:p>
              <a:pPr algn="ctr"/>
              <a:r>
                <a:rPr kumimoji="1" lang="ja-JP" altLang="en-US" sz="1100" b="1" dirty="0"/>
                <a:t>職員</a:t>
              </a:r>
            </a:p>
          </p:txBody>
        </p:sp>
      </p:grpSp>
      <p:grpSp>
        <p:nvGrpSpPr>
          <p:cNvPr id="25" name="グループ化 24">
            <a:extLst>
              <a:ext uri="{FF2B5EF4-FFF2-40B4-BE49-F238E27FC236}">
                <a16:creationId xmlns:a16="http://schemas.microsoft.com/office/drawing/2014/main" id="{4AA53027-B3AE-9F20-80A0-B2A9B94C1051}"/>
              </a:ext>
            </a:extLst>
          </p:cNvPr>
          <p:cNvGrpSpPr/>
          <p:nvPr/>
        </p:nvGrpSpPr>
        <p:grpSpPr>
          <a:xfrm>
            <a:off x="4739590" y="1717542"/>
            <a:ext cx="2631148" cy="2668878"/>
            <a:chOff x="4739590" y="1717542"/>
            <a:chExt cx="2631148" cy="2668878"/>
          </a:xfrm>
        </p:grpSpPr>
        <p:sp>
          <p:nvSpPr>
            <p:cNvPr id="105" name="四角形: 角を丸くする 104">
              <a:extLst>
                <a:ext uri="{FF2B5EF4-FFF2-40B4-BE49-F238E27FC236}">
                  <a16:creationId xmlns:a16="http://schemas.microsoft.com/office/drawing/2014/main" id="{91280617-135E-061B-79ED-B64473314319}"/>
                </a:ext>
              </a:extLst>
            </p:cNvPr>
            <p:cNvSpPr/>
            <p:nvPr/>
          </p:nvSpPr>
          <p:spPr>
            <a:xfrm>
              <a:off x="5112385" y="3597855"/>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職員用ホーム画面から</a:t>
              </a:r>
              <a:endParaRPr lang="en-US" altLang="ja-JP" sz="1050" dirty="0">
                <a:solidFill>
                  <a:schemeClr val="tx1"/>
                </a:solidFill>
              </a:endParaRPr>
            </a:p>
            <a:p>
              <a:pPr algn="ctr"/>
              <a:r>
                <a:rPr kumimoji="1" lang="ja-JP" altLang="en-US" sz="1050" dirty="0">
                  <a:solidFill>
                    <a:schemeClr val="tx1"/>
                  </a:solidFill>
                </a:rPr>
                <a:t>職員アカウント管理を選択する。</a:t>
              </a:r>
            </a:p>
          </p:txBody>
        </p:sp>
        <p:grpSp>
          <p:nvGrpSpPr>
            <p:cNvPr id="8" name="グループ化 7">
              <a:extLst>
                <a:ext uri="{FF2B5EF4-FFF2-40B4-BE49-F238E27FC236}">
                  <a16:creationId xmlns:a16="http://schemas.microsoft.com/office/drawing/2014/main" id="{5F10DA71-8BD5-0B5C-3735-37AAED8C101A}"/>
                </a:ext>
              </a:extLst>
            </p:cNvPr>
            <p:cNvGrpSpPr/>
            <p:nvPr/>
          </p:nvGrpSpPr>
          <p:grpSpPr>
            <a:xfrm>
              <a:off x="4739590" y="1717542"/>
              <a:ext cx="2631148" cy="1624561"/>
              <a:chOff x="4739590" y="2287370"/>
              <a:chExt cx="2631148" cy="1624561"/>
            </a:xfrm>
          </p:grpSpPr>
          <p:pic>
            <p:nvPicPr>
              <p:cNvPr id="7" name="図 6" descr="アイコン&#10;&#10;AI 生成コンテンツは誤りを含む可能性があります。">
                <a:extLst>
                  <a:ext uri="{FF2B5EF4-FFF2-40B4-BE49-F238E27FC236}">
                    <a16:creationId xmlns:a16="http://schemas.microsoft.com/office/drawing/2014/main" id="{90897436-64F1-4FC2-31B3-6C7C063092D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739590" y="2480014"/>
                <a:ext cx="2631148" cy="1431917"/>
              </a:xfrm>
              <a:prstGeom prst="rect">
                <a:avLst/>
              </a:prstGeom>
            </p:spPr>
          </p:pic>
          <p:pic>
            <p:nvPicPr>
              <p:cNvPr id="79" name="図 78" descr="背景パターン&#10;&#10;AI 生成コンテンツは誤りを含む可能性があります。">
                <a:extLst>
                  <a:ext uri="{FF2B5EF4-FFF2-40B4-BE49-F238E27FC236}">
                    <a16:creationId xmlns:a16="http://schemas.microsoft.com/office/drawing/2014/main" id="{E67C6582-B250-F0DC-329E-16012B6B83E3}"/>
                  </a:ext>
                </a:extLst>
              </p:cNvPr>
              <p:cNvPicPr>
                <a:picLocks noChangeAspect="1"/>
              </p:cNvPicPr>
              <p:nvPr/>
            </p:nvPicPr>
            <p:blipFill>
              <a:blip r:embed="rId3"/>
              <a:stretch>
                <a:fillRect/>
              </a:stretch>
            </p:blipFill>
            <p:spPr>
              <a:xfrm>
                <a:off x="6365460" y="3209136"/>
                <a:ext cx="440489" cy="337149"/>
              </a:xfrm>
              <a:prstGeom prst="rect">
                <a:avLst/>
              </a:prstGeom>
            </p:spPr>
          </p:pic>
          <p:pic>
            <p:nvPicPr>
              <p:cNvPr id="27" name="図 26" descr="アイコン&#10;&#10;AI 生成コンテンツは誤りを含む可能性があります。">
                <a:extLst>
                  <a:ext uri="{FF2B5EF4-FFF2-40B4-BE49-F238E27FC236}">
                    <a16:creationId xmlns:a16="http://schemas.microsoft.com/office/drawing/2014/main" id="{4D6D3015-58CD-13E8-759B-E8BF4F0CDCC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6365460" y="3198486"/>
                <a:ext cx="332834" cy="472397"/>
              </a:xfrm>
              <a:prstGeom prst="rect">
                <a:avLst/>
              </a:prstGeom>
            </p:spPr>
          </p:pic>
          <p:sp>
            <p:nvSpPr>
              <p:cNvPr id="28" name="四角形: 角を丸くする 27">
                <a:extLst>
                  <a:ext uri="{FF2B5EF4-FFF2-40B4-BE49-F238E27FC236}">
                    <a16:creationId xmlns:a16="http://schemas.microsoft.com/office/drawing/2014/main" id="{674D4DEB-66C6-AC9D-D450-EC79F43E7608}"/>
                  </a:ext>
                </a:extLst>
              </p:cNvPr>
              <p:cNvSpPr/>
              <p:nvPr/>
            </p:nvSpPr>
            <p:spPr>
              <a:xfrm>
                <a:off x="6267146" y="3195973"/>
                <a:ext cx="584784" cy="423932"/>
              </a:xfrm>
              <a:prstGeom prst="roundRect">
                <a:avLst/>
              </a:prstGeom>
              <a:noFill/>
              <a:ln w="9525">
                <a:solidFill>
                  <a:srgbClr val="0063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30" name="テキスト ボックス 29">
                <a:extLst>
                  <a:ext uri="{FF2B5EF4-FFF2-40B4-BE49-F238E27FC236}">
                    <a16:creationId xmlns:a16="http://schemas.microsoft.com/office/drawing/2014/main" id="{604E7947-0548-06B0-9968-95568E3BD5B1}"/>
                  </a:ext>
                </a:extLst>
              </p:cNvPr>
              <p:cNvSpPr txBox="1"/>
              <p:nvPr/>
            </p:nvSpPr>
            <p:spPr>
              <a:xfrm>
                <a:off x="4898028" y="2287370"/>
                <a:ext cx="1030021" cy="261610"/>
              </a:xfrm>
              <a:prstGeom prst="rect">
                <a:avLst/>
              </a:prstGeom>
              <a:noFill/>
            </p:spPr>
            <p:txBody>
              <a:bodyPr wrap="square" rtlCol="0">
                <a:spAutoFit/>
              </a:bodyPr>
              <a:lstStyle/>
              <a:p>
                <a:pPr algn="ctr"/>
                <a:r>
                  <a:rPr kumimoji="1" lang="ja-JP" altLang="en-US" sz="1100" b="1" dirty="0"/>
                  <a:t>職員</a:t>
                </a:r>
              </a:p>
            </p:txBody>
          </p:sp>
        </p:grpSp>
      </p:grpSp>
      <p:grpSp>
        <p:nvGrpSpPr>
          <p:cNvPr id="32" name="グループ化 31">
            <a:extLst>
              <a:ext uri="{FF2B5EF4-FFF2-40B4-BE49-F238E27FC236}">
                <a16:creationId xmlns:a16="http://schemas.microsoft.com/office/drawing/2014/main" id="{3E268650-9873-1C1E-7999-23FB3F693B82}"/>
              </a:ext>
            </a:extLst>
          </p:cNvPr>
          <p:cNvGrpSpPr/>
          <p:nvPr/>
        </p:nvGrpSpPr>
        <p:grpSpPr>
          <a:xfrm>
            <a:off x="8749682" y="1717542"/>
            <a:ext cx="2631148" cy="2668878"/>
            <a:chOff x="8749682" y="1717542"/>
            <a:chExt cx="2631148" cy="2668878"/>
          </a:xfrm>
        </p:grpSpPr>
        <p:sp>
          <p:nvSpPr>
            <p:cNvPr id="250" name="四角形: 角を丸くする 249">
              <a:extLst>
                <a:ext uri="{FF2B5EF4-FFF2-40B4-BE49-F238E27FC236}">
                  <a16:creationId xmlns:a16="http://schemas.microsoft.com/office/drawing/2014/main" id="{E999557C-6683-0097-BB36-65EC2336BBB0}"/>
                </a:ext>
              </a:extLst>
            </p:cNvPr>
            <p:cNvSpPr/>
            <p:nvPr/>
          </p:nvSpPr>
          <p:spPr>
            <a:xfrm>
              <a:off x="9087753" y="3597855"/>
              <a:ext cx="2290809"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rPr>
                <a:t>職員アカウントの登録や</a:t>
              </a:r>
              <a:endParaRPr kumimoji="1" lang="en-US" altLang="ja-JP" sz="1050" dirty="0">
                <a:solidFill>
                  <a:schemeClr val="tx1"/>
                </a:solidFill>
              </a:endParaRPr>
            </a:p>
            <a:p>
              <a:pPr algn="ctr"/>
              <a:r>
                <a:rPr kumimoji="1" lang="ja-JP" altLang="en-US" sz="1050" dirty="0">
                  <a:solidFill>
                    <a:schemeClr val="tx1"/>
                  </a:solidFill>
                </a:rPr>
                <a:t>登録情報の編集・削除を実施する。</a:t>
              </a:r>
            </a:p>
          </p:txBody>
        </p:sp>
        <p:grpSp>
          <p:nvGrpSpPr>
            <p:cNvPr id="10" name="グループ化 9">
              <a:extLst>
                <a:ext uri="{FF2B5EF4-FFF2-40B4-BE49-F238E27FC236}">
                  <a16:creationId xmlns:a16="http://schemas.microsoft.com/office/drawing/2014/main" id="{31AC847F-0B12-CC9D-614D-11E4F4E2802E}"/>
                </a:ext>
              </a:extLst>
            </p:cNvPr>
            <p:cNvGrpSpPr/>
            <p:nvPr/>
          </p:nvGrpSpPr>
          <p:grpSpPr>
            <a:xfrm>
              <a:off x="8749682" y="1717542"/>
              <a:ext cx="2631148" cy="1624561"/>
              <a:chOff x="8749682" y="2287370"/>
              <a:chExt cx="2631148" cy="1624561"/>
            </a:xfrm>
          </p:grpSpPr>
          <p:pic>
            <p:nvPicPr>
              <p:cNvPr id="11" name="図 10" descr="アイコン&#10;&#10;AI 生成コンテンツは誤りを含む可能性があります。">
                <a:extLst>
                  <a:ext uri="{FF2B5EF4-FFF2-40B4-BE49-F238E27FC236}">
                    <a16:creationId xmlns:a16="http://schemas.microsoft.com/office/drawing/2014/main" id="{B03D4BCF-90F8-E37D-3482-AADAD0DCDB3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8749682" y="2480014"/>
                <a:ext cx="2631148" cy="1431917"/>
              </a:xfrm>
              <a:prstGeom prst="rect">
                <a:avLst/>
              </a:prstGeom>
            </p:spPr>
          </p:pic>
          <p:grpSp>
            <p:nvGrpSpPr>
              <p:cNvPr id="19" name="グループ化 18">
                <a:extLst>
                  <a:ext uri="{FF2B5EF4-FFF2-40B4-BE49-F238E27FC236}">
                    <a16:creationId xmlns:a16="http://schemas.microsoft.com/office/drawing/2014/main" id="{2E6B6465-9F1F-AC62-F04E-0F1257212F41}"/>
                  </a:ext>
                </a:extLst>
              </p:cNvPr>
              <p:cNvGrpSpPr/>
              <p:nvPr/>
            </p:nvGrpSpPr>
            <p:grpSpPr>
              <a:xfrm>
                <a:off x="10053654" y="3081335"/>
                <a:ext cx="948342" cy="676511"/>
                <a:chOff x="10542884" y="4908987"/>
                <a:chExt cx="632228" cy="451007"/>
              </a:xfrm>
            </p:grpSpPr>
            <p:pic>
              <p:nvPicPr>
                <p:cNvPr id="26" name="図 25" descr="背景パターン&#10;&#10;AI 生成コンテンツは誤りを含む可能性があります。">
                  <a:extLst>
                    <a:ext uri="{FF2B5EF4-FFF2-40B4-BE49-F238E27FC236}">
                      <a16:creationId xmlns:a16="http://schemas.microsoft.com/office/drawing/2014/main" id="{95AA1BB4-0E59-9072-122D-53F1D994D961}"/>
                    </a:ext>
                  </a:extLst>
                </p:cNvPr>
                <p:cNvPicPr>
                  <a:picLocks noChangeAspect="1"/>
                </p:cNvPicPr>
                <p:nvPr/>
              </p:nvPicPr>
              <p:blipFill>
                <a:blip r:embed="rId3"/>
                <a:stretch>
                  <a:fillRect/>
                </a:stretch>
              </p:blipFill>
              <p:spPr>
                <a:xfrm>
                  <a:off x="10774196" y="5013239"/>
                  <a:ext cx="293659" cy="224766"/>
                </a:xfrm>
                <a:prstGeom prst="rect">
                  <a:avLst/>
                </a:prstGeom>
              </p:spPr>
            </p:pic>
            <p:pic>
              <p:nvPicPr>
                <p:cNvPr id="21" name="図 20" descr="アイコン&#10;&#10;AI 生成コンテンツは誤りを含む可能性があります。">
                  <a:extLst>
                    <a:ext uri="{FF2B5EF4-FFF2-40B4-BE49-F238E27FC236}">
                      <a16:creationId xmlns:a16="http://schemas.microsoft.com/office/drawing/2014/main" id="{6C414810-5C96-545C-383A-F418B833062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10542884" y="4908987"/>
                  <a:ext cx="317763" cy="451007"/>
                </a:xfrm>
                <a:prstGeom prst="rect">
                  <a:avLst/>
                </a:prstGeom>
              </p:spPr>
            </p:pic>
            <p:pic>
              <p:nvPicPr>
                <p:cNvPr id="22" name="図 21">
                  <a:extLst>
                    <a:ext uri="{FF2B5EF4-FFF2-40B4-BE49-F238E27FC236}">
                      <a16:creationId xmlns:a16="http://schemas.microsoft.com/office/drawing/2014/main" id="{22F47292-4015-7BB1-AE6D-B4BD8F6037C3}"/>
                    </a:ext>
                  </a:extLst>
                </p:cNvPr>
                <p:cNvPicPr>
                  <a:picLocks noChangeAspect="1"/>
                </p:cNvPicPr>
                <p:nvPr/>
              </p:nvPicPr>
              <p:blipFill>
                <a:blip r:embed="rId6"/>
                <a:stretch>
                  <a:fillRect/>
                </a:stretch>
              </p:blipFill>
              <p:spPr>
                <a:xfrm>
                  <a:off x="10881453" y="5119394"/>
                  <a:ext cx="293659" cy="105910"/>
                </a:xfrm>
                <a:prstGeom prst="rect">
                  <a:avLst/>
                </a:prstGeom>
              </p:spPr>
            </p:pic>
            <p:pic>
              <p:nvPicPr>
                <p:cNvPr id="23" name="図 22">
                  <a:extLst>
                    <a:ext uri="{FF2B5EF4-FFF2-40B4-BE49-F238E27FC236}">
                      <a16:creationId xmlns:a16="http://schemas.microsoft.com/office/drawing/2014/main" id="{42CF1576-63B8-69FC-D81A-80042A534EF6}"/>
                    </a:ext>
                  </a:extLst>
                </p:cNvPr>
                <p:cNvPicPr>
                  <a:picLocks noChangeAspect="1"/>
                </p:cNvPicPr>
                <p:nvPr/>
              </p:nvPicPr>
              <p:blipFill>
                <a:blip r:embed="rId6"/>
                <a:stretch>
                  <a:fillRect/>
                </a:stretch>
              </p:blipFill>
              <p:spPr>
                <a:xfrm>
                  <a:off x="10881453" y="5022264"/>
                  <a:ext cx="293659" cy="105910"/>
                </a:xfrm>
                <a:prstGeom prst="rect">
                  <a:avLst/>
                </a:prstGeom>
              </p:spPr>
            </p:pic>
            <p:pic>
              <p:nvPicPr>
                <p:cNvPr id="24" name="図 23">
                  <a:extLst>
                    <a:ext uri="{FF2B5EF4-FFF2-40B4-BE49-F238E27FC236}">
                      <a16:creationId xmlns:a16="http://schemas.microsoft.com/office/drawing/2014/main" id="{8C530111-B26E-F342-EAE8-08A42FD7E608}"/>
                    </a:ext>
                  </a:extLst>
                </p:cNvPr>
                <p:cNvPicPr>
                  <a:picLocks noChangeAspect="1"/>
                </p:cNvPicPr>
                <p:nvPr/>
              </p:nvPicPr>
              <p:blipFill>
                <a:blip r:embed="rId6"/>
                <a:stretch>
                  <a:fillRect/>
                </a:stretch>
              </p:blipFill>
              <p:spPr>
                <a:xfrm>
                  <a:off x="10881453" y="5215778"/>
                  <a:ext cx="293659" cy="105910"/>
                </a:xfrm>
                <a:prstGeom prst="rect">
                  <a:avLst/>
                </a:prstGeom>
              </p:spPr>
            </p:pic>
          </p:grpSp>
          <p:sp>
            <p:nvSpPr>
              <p:cNvPr id="31" name="テキスト ボックス 30">
                <a:extLst>
                  <a:ext uri="{FF2B5EF4-FFF2-40B4-BE49-F238E27FC236}">
                    <a16:creationId xmlns:a16="http://schemas.microsoft.com/office/drawing/2014/main" id="{CB065D49-F55C-0970-FB96-06A247E879B8}"/>
                  </a:ext>
                </a:extLst>
              </p:cNvPr>
              <p:cNvSpPr txBox="1"/>
              <p:nvPr/>
            </p:nvSpPr>
            <p:spPr>
              <a:xfrm>
                <a:off x="8954097" y="2287370"/>
                <a:ext cx="1030021" cy="261610"/>
              </a:xfrm>
              <a:prstGeom prst="rect">
                <a:avLst/>
              </a:prstGeom>
              <a:noFill/>
            </p:spPr>
            <p:txBody>
              <a:bodyPr wrap="square" rtlCol="0">
                <a:spAutoFit/>
              </a:bodyPr>
              <a:lstStyle/>
              <a:p>
                <a:pPr algn="ctr"/>
                <a:r>
                  <a:rPr kumimoji="1" lang="ja-JP" altLang="en-US" sz="1100" b="1" dirty="0"/>
                  <a:t>職員</a:t>
                </a:r>
              </a:p>
            </p:txBody>
          </p:sp>
        </p:grpSp>
      </p:grpSp>
      <p:sp>
        <p:nvSpPr>
          <p:cNvPr id="13" name="タイトル 12">
            <a:extLst>
              <a:ext uri="{FF2B5EF4-FFF2-40B4-BE49-F238E27FC236}">
                <a16:creationId xmlns:a16="http://schemas.microsoft.com/office/drawing/2014/main" id="{F1E33144-3156-3F50-C551-5A57542A9D8A}"/>
              </a:ext>
            </a:extLst>
          </p:cNvPr>
          <p:cNvSpPr>
            <a:spLocks noGrp="1"/>
          </p:cNvSpPr>
          <p:nvPr>
            <p:ph type="title"/>
          </p:nvPr>
        </p:nvSpPr>
        <p:spPr/>
        <p:txBody>
          <a:bodyPr>
            <a:normAutofit fontScale="90000"/>
          </a:bodyPr>
          <a:lstStyle/>
          <a:p>
            <a:r>
              <a:rPr lang="en-US" altLang="ja-JP" dirty="0">
                <a:latin typeface="+mn-ea"/>
              </a:rPr>
              <a:t>3. </a:t>
            </a:r>
            <a:r>
              <a:rPr lang="ja-JP" altLang="en-US" dirty="0">
                <a:latin typeface="+mn-ea"/>
              </a:rPr>
              <a:t>職員による利用のユースケース</a:t>
            </a:r>
            <a:br>
              <a:rPr lang="en-US" altLang="ja-JP" dirty="0">
                <a:latin typeface="+mn-ea"/>
              </a:rPr>
            </a:br>
            <a:r>
              <a:rPr lang="en-US" altLang="ja-JP" sz="2400" dirty="0"/>
              <a:t>No.8</a:t>
            </a:r>
            <a:r>
              <a:rPr lang="ja-JP" altLang="en-US" sz="2400" dirty="0"/>
              <a:t>　職員アカウント登録・編集</a:t>
            </a:r>
          </a:p>
        </p:txBody>
      </p:sp>
      <p:sp>
        <p:nvSpPr>
          <p:cNvPr id="15" name="コンテンツ プレースホルダー 14">
            <a:extLst>
              <a:ext uri="{FF2B5EF4-FFF2-40B4-BE49-F238E27FC236}">
                <a16:creationId xmlns:a16="http://schemas.microsoft.com/office/drawing/2014/main" id="{5481325F-4982-D73D-1DE8-EF68AE2D6F7F}"/>
              </a:ext>
            </a:extLst>
          </p:cNvPr>
          <p:cNvSpPr>
            <a:spLocks noGrp="1"/>
          </p:cNvSpPr>
          <p:nvPr>
            <p:ph idx="1"/>
          </p:nvPr>
        </p:nvSpPr>
        <p:spPr/>
        <p:txBody>
          <a:bodyPr/>
          <a:lstStyle/>
          <a:p>
            <a:r>
              <a:rPr lang="ja-JP" altLang="en-US" dirty="0"/>
              <a:t>職員用のアカウントを登録・編集・削除する。</a:t>
            </a:r>
          </a:p>
          <a:p>
            <a:endParaRPr lang="ja-JP" altLang="en-US" dirty="0"/>
          </a:p>
        </p:txBody>
      </p:sp>
      <p:sp>
        <p:nvSpPr>
          <p:cNvPr id="12" name="スライド番号プレースホルダー 5">
            <a:extLst>
              <a:ext uri="{FF2B5EF4-FFF2-40B4-BE49-F238E27FC236}">
                <a16:creationId xmlns:a16="http://schemas.microsoft.com/office/drawing/2014/main" id="{2A4ED502-8F1E-0C32-81F1-B9D426D43796}"/>
              </a:ext>
            </a:extLst>
          </p:cNvPr>
          <p:cNvSpPr>
            <a:spLocks noGrp="1"/>
          </p:cNvSpPr>
          <p:nvPr>
            <p:ph type="sldNum" sz="quarter" idx="12"/>
          </p:nvPr>
        </p:nvSpPr>
        <p:spPr/>
        <p:txBody>
          <a:bodyPr/>
          <a:lstStyle/>
          <a:p>
            <a:fld id="{3B9C799F-E47E-41D2-A458-7A0B4B383BDC}" type="slidenum">
              <a:rPr kumimoji="1" lang="ja-JP" altLang="en-US" smtClean="0"/>
              <a:t>10</a:t>
            </a:fld>
            <a:endParaRPr kumimoji="1" lang="ja-JP" altLang="en-US"/>
          </a:p>
        </p:txBody>
      </p:sp>
      <p:pic>
        <p:nvPicPr>
          <p:cNvPr id="5" name="図 4">
            <a:extLst>
              <a:ext uri="{FF2B5EF4-FFF2-40B4-BE49-F238E27FC236}">
                <a16:creationId xmlns:a16="http://schemas.microsoft.com/office/drawing/2014/main" id="{8B076E74-2260-E42F-EE73-F689F389527C}"/>
              </a:ext>
            </a:extLst>
          </p:cNvPr>
          <p:cNvPicPr>
            <a:picLocks noChangeAspect="1"/>
          </p:cNvPicPr>
          <p:nvPr/>
        </p:nvPicPr>
        <p:blipFill>
          <a:blip r:embed="rId7"/>
          <a:stretch>
            <a:fillRect/>
          </a:stretch>
        </p:blipFill>
        <p:spPr>
          <a:xfrm>
            <a:off x="1202791" y="4957316"/>
            <a:ext cx="2412000" cy="1166224"/>
          </a:xfrm>
          <a:prstGeom prst="rect">
            <a:avLst/>
          </a:prstGeom>
          <a:ln>
            <a:solidFill>
              <a:schemeClr val="bg1">
                <a:lumMod val="50000"/>
              </a:schemeClr>
            </a:solidFill>
          </a:ln>
        </p:spPr>
      </p:pic>
      <p:pic>
        <p:nvPicPr>
          <p:cNvPr id="18" name="図 17">
            <a:extLst>
              <a:ext uri="{FF2B5EF4-FFF2-40B4-BE49-F238E27FC236}">
                <a16:creationId xmlns:a16="http://schemas.microsoft.com/office/drawing/2014/main" id="{A99D525E-C27D-5F0E-A310-046C46C592C7}"/>
              </a:ext>
            </a:extLst>
          </p:cNvPr>
          <p:cNvPicPr>
            <a:picLocks noChangeAspect="1"/>
          </p:cNvPicPr>
          <p:nvPr/>
        </p:nvPicPr>
        <p:blipFill>
          <a:blip r:embed="rId8"/>
          <a:stretch>
            <a:fillRect/>
          </a:stretch>
        </p:blipFill>
        <p:spPr>
          <a:xfrm>
            <a:off x="8877224" y="4957317"/>
            <a:ext cx="2711865" cy="1172907"/>
          </a:xfrm>
          <a:prstGeom prst="rect">
            <a:avLst/>
          </a:prstGeom>
          <a:ln>
            <a:solidFill>
              <a:schemeClr val="bg1">
                <a:lumMod val="50000"/>
              </a:schemeClr>
            </a:solidFill>
          </a:ln>
        </p:spPr>
      </p:pic>
      <p:pic>
        <p:nvPicPr>
          <p:cNvPr id="34" name="図 33">
            <a:extLst>
              <a:ext uri="{FF2B5EF4-FFF2-40B4-BE49-F238E27FC236}">
                <a16:creationId xmlns:a16="http://schemas.microsoft.com/office/drawing/2014/main" id="{AB5B568E-8D4D-8964-7316-AB608189ED9F}"/>
              </a:ext>
            </a:extLst>
          </p:cNvPr>
          <p:cNvPicPr>
            <a:picLocks noChangeAspect="1"/>
          </p:cNvPicPr>
          <p:nvPr/>
        </p:nvPicPr>
        <p:blipFill>
          <a:blip r:embed="rId9"/>
          <a:stretch>
            <a:fillRect/>
          </a:stretch>
        </p:blipFill>
        <p:spPr>
          <a:xfrm>
            <a:off x="4997922" y="4957317"/>
            <a:ext cx="2518311" cy="1136567"/>
          </a:xfrm>
          <a:prstGeom prst="rect">
            <a:avLst/>
          </a:prstGeom>
          <a:ln>
            <a:solidFill>
              <a:schemeClr val="bg1">
                <a:lumMod val="50000"/>
              </a:schemeClr>
            </a:solidFill>
          </a:ln>
        </p:spPr>
      </p:pic>
    </p:spTree>
    <p:extLst>
      <p:ext uri="{BB962C8B-B14F-4D97-AF65-F5344CB8AC3E}">
        <p14:creationId xmlns:p14="http://schemas.microsoft.com/office/powerpoint/2010/main" val="4259424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3">
            <a:extLst>
              <a:ext uri="{FF2B5EF4-FFF2-40B4-BE49-F238E27FC236}">
                <a16:creationId xmlns:a16="http://schemas.microsoft.com/office/drawing/2014/main" id="{E447B132-70EA-36BB-D499-4C72D16A9CC3}"/>
              </a:ext>
            </a:extLst>
          </p:cNvPr>
          <p:cNvSpPr>
            <a:spLocks noGrp="1"/>
          </p:cNvSpPr>
          <p:nvPr>
            <p:ph type="title"/>
          </p:nvPr>
        </p:nvSpPr>
        <p:spPr/>
        <p:txBody>
          <a:bodyPr>
            <a:normAutofit fontScale="90000"/>
          </a:bodyPr>
          <a:lstStyle/>
          <a:p>
            <a:r>
              <a:rPr lang="en-US" altLang="ja-JP" dirty="0">
                <a:latin typeface="+mn-ea"/>
              </a:rPr>
              <a:t>3. </a:t>
            </a:r>
            <a:r>
              <a:rPr lang="ja-JP" altLang="en-US" dirty="0">
                <a:latin typeface="+mn-ea"/>
              </a:rPr>
              <a:t>職員による利用のユースケース</a:t>
            </a:r>
            <a:br>
              <a:rPr lang="en-US" altLang="ja-JP" dirty="0">
                <a:latin typeface="+mn-ea"/>
              </a:rPr>
            </a:br>
            <a:r>
              <a:rPr lang="en-US" altLang="ja-JP" sz="2400" dirty="0">
                <a:latin typeface="+mn-ea"/>
              </a:rPr>
              <a:t>No.9</a:t>
            </a:r>
            <a:r>
              <a:rPr lang="ja-JP" altLang="en-US" sz="2400" dirty="0">
                <a:latin typeface="+mn-ea"/>
              </a:rPr>
              <a:t>　施設マスタ登録</a:t>
            </a:r>
            <a:endParaRPr lang="ja-JP" altLang="en-US" sz="2400" dirty="0"/>
          </a:p>
        </p:txBody>
      </p:sp>
      <p:sp>
        <p:nvSpPr>
          <p:cNvPr id="16" name="コンテンツ プレースホルダー 15">
            <a:extLst>
              <a:ext uri="{FF2B5EF4-FFF2-40B4-BE49-F238E27FC236}">
                <a16:creationId xmlns:a16="http://schemas.microsoft.com/office/drawing/2014/main" id="{7E9905A7-1F2B-23EA-B303-CD22E784396D}"/>
              </a:ext>
            </a:extLst>
          </p:cNvPr>
          <p:cNvSpPr>
            <a:spLocks noGrp="1"/>
          </p:cNvSpPr>
          <p:nvPr>
            <p:ph idx="1"/>
          </p:nvPr>
        </p:nvSpPr>
        <p:spPr/>
        <p:txBody>
          <a:bodyPr/>
          <a:lstStyle/>
          <a:p>
            <a:r>
              <a:rPr lang="ja-JP" altLang="en-US" dirty="0"/>
              <a:t>チェックインシステムで管理する施設情報を登録する。</a:t>
            </a:r>
            <a:endParaRPr lang="en-US" altLang="ja-JP" dirty="0"/>
          </a:p>
          <a:p>
            <a:endParaRPr lang="en-US" altLang="ja-JP" dirty="0"/>
          </a:p>
          <a:p>
            <a:r>
              <a:rPr lang="ja-JP" altLang="en-US" dirty="0"/>
              <a:t>■</a:t>
            </a:r>
            <a:r>
              <a:rPr lang="en-US" altLang="ja-JP" dirty="0"/>
              <a:t>QR</a:t>
            </a:r>
            <a:r>
              <a:rPr lang="ja-JP" altLang="en-US" dirty="0"/>
              <a:t>コードの発行に必要な情報</a:t>
            </a:r>
            <a:endParaRPr lang="en-US" altLang="ja-JP" dirty="0"/>
          </a:p>
          <a:p>
            <a:r>
              <a:rPr lang="ja-JP" altLang="en-US" dirty="0"/>
              <a:t>チェックイン用の</a:t>
            </a:r>
            <a:r>
              <a:rPr lang="en-US" altLang="ja-JP" dirty="0"/>
              <a:t>QR</a:t>
            </a:r>
            <a:r>
              <a:rPr lang="ja-JP" altLang="en-US" dirty="0"/>
              <a:t>コードを生成するためには、チェックインする施設情報と、その施設で実施するイベント情報（イベント名、付与ポイント数など）の登録が必要である。</a:t>
            </a:r>
            <a:endParaRPr lang="en-US" altLang="ja-JP" dirty="0"/>
          </a:p>
          <a:p>
            <a:endParaRPr lang="ja-JP" altLang="en-US" dirty="0"/>
          </a:p>
        </p:txBody>
      </p:sp>
      <p:sp>
        <p:nvSpPr>
          <p:cNvPr id="2" name="スライド番号プレースホルダー 5">
            <a:extLst>
              <a:ext uri="{FF2B5EF4-FFF2-40B4-BE49-F238E27FC236}">
                <a16:creationId xmlns:a16="http://schemas.microsoft.com/office/drawing/2014/main" id="{31D942A1-152A-AC55-C111-62B198F50FCA}"/>
              </a:ext>
            </a:extLst>
          </p:cNvPr>
          <p:cNvSpPr>
            <a:spLocks noGrp="1"/>
          </p:cNvSpPr>
          <p:nvPr>
            <p:ph type="sldNum" sz="quarter" idx="12"/>
          </p:nvPr>
        </p:nvSpPr>
        <p:spPr/>
        <p:txBody>
          <a:bodyPr/>
          <a:lstStyle/>
          <a:p>
            <a:fld id="{3B9C799F-E47E-41D2-A458-7A0B4B383BDC}" type="slidenum">
              <a:rPr kumimoji="1" lang="ja-JP" altLang="en-US" smtClean="0"/>
              <a:t>11</a:t>
            </a:fld>
            <a:endParaRPr kumimoji="1" lang="ja-JP" altLang="en-US"/>
          </a:p>
        </p:txBody>
      </p:sp>
      <p:grpSp>
        <p:nvGrpSpPr>
          <p:cNvPr id="30" name="グループ化 29">
            <a:extLst>
              <a:ext uri="{FF2B5EF4-FFF2-40B4-BE49-F238E27FC236}">
                <a16:creationId xmlns:a16="http://schemas.microsoft.com/office/drawing/2014/main" id="{435AF28D-A2FB-8C14-260F-2038B9BA0B97}"/>
              </a:ext>
            </a:extLst>
          </p:cNvPr>
          <p:cNvGrpSpPr/>
          <p:nvPr/>
        </p:nvGrpSpPr>
        <p:grpSpPr>
          <a:xfrm>
            <a:off x="401132" y="2427697"/>
            <a:ext cx="11279892" cy="3960435"/>
            <a:chOff x="401132" y="2499616"/>
            <a:chExt cx="11279892" cy="3960435"/>
          </a:xfrm>
        </p:grpSpPr>
        <p:grpSp>
          <p:nvGrpSpPr>
            <p:cNvPr id="74" name="グループ化 73">
              <a:extLst>
                <a:ext uri="{FF2B5EF4-FFF2-40B4-BE49-F238E27FC236}">
                  <a16:creationId xmlns:a16="http://schemas.microsoft.com/office/drawing/2014/main" id="{F5EAEB76-7379-DFB8-981D-7231035D6A3B}"/>
                </a:ext>
              </a:extLst>
            </p:cNvPr>
            <p:cNvGrpSpPr/>
            <p:nvPr/>
          </p:nvGrpSpPr>
          <p:grpSpPr>
            <a:xfrm>
              <a:off x="401132" y="2499616"/>
              <a:ext cx="11279892" cy="2608511"/>
              <a:chOff x="530744" y="2314486"/>
              <a:chExt cx="11279892" cy="2608511"/>
            </a:xfrm>
          </p:grpSpPr>
          <p:cxnSp>
            <p:nvCxnSpPr>
              <p:cNvPr id="10" name="直線矢印コネクタ 9">
                <a:extLst>
                  <a:ext uri="{FF2B5EF4-FFF2-40B4-BE49-F238E27FC236}">
                    <a16:creationId xmlns:a16="http://schemas.microsoft.com/office/drawing/2014/main" id="{EF0F052A-1BA7-5057-5AF5-2141C8EAB80D}"/>
                  </a:ext>
                </a:extLst>
              </p:cNvPr>
              <p:cNvCxnSpPr>
                <a:cxnSpLocks/>
              </p:cNvCxnSpPr>
              <p:nvPr/>
            </p:nvCxnSpPr>
            <p:spPr>
              <a:xfrm flipV="1">
                <a:off x="3094957" y="3324010"/>
                <a:ext cx="546694" cy="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3816EEE6-69EC-7E2C-8EC9-2553EE3B1401}"/>
                  </a:ext>
                </a:extLst>
              </p:cNvPr>
              <p:cNvCxnSpPr>
                <a:cxnSpLocks/>
              </p:cNvCxnSpPr>
              <p:nvPr/>
            </p:nvCxnSpPr>
            <p:spPr>
              <a:xfrm>
                <a:off x="6145642" y="3331486"/>
                <a:ext cx="450340" cy="747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FD65D370-D747-EE14-0599-28EE4356B3E8}"/>
                  </a:ext>
                </a:extLst>
              </p:cNvPr>
              <p:cNvCxnSpPr>
                <a:cxnSpLocks/>
              </p:cNvCxnSpPr>
              <p:nvPr/>
            </p:nvCxnSpPr>
            <p:spPr>
              <a:xfrm>
                <a:off x="8866202" y="3338962"/>
                <a:ext cx="450340" cy="747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四角形: 角を丸くする 22">
                <a:extLst>
                  <a:ext uri="{FF2B5EF4-FFF2-40B4-BE49-F238E27FC236}">
                    <a16:creationId xmlns:a16="http://schemas.microsoft.com/office/drawing/2014/main" id="{C7B12188-017F-32F3-0184-ACBB27FD001C}"/>
                  </a:ext>
                </a:extLst>
              </p:cNvPr>
              <p:cNvSpPr/>
              <p:nvPr/>
            </p:nvSpPr>
            <p:spPr>
              <a:xfrm>
                <a:off x="913877" y="4134432"/>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チェックインシステムの</a:t>
                </a:r>
                <a:endParaRPr lang="en-US" altLang="ja-JP" sz="1050" dirty="0">
                  <a:solidFill>
                    <a:schemeClr val="tx1"/>
                  </a:solidFill>
                </a:endParaRPr>
              </a:p>
              <a:p>
                <a:pPr algn="ctr"/>
                <a:r>
                  <a:rPr lang="ja-JP" altLang="en-US" sz="1050" dirty="0">
                    <a:solidFill>
                      <a:schemeClr val="tx1"/>
                    </a:solidFill>
                  </a:rPr>
                  <a:t>職員用機能にログインする。</a:t>
                </a:r>
              </a:p>
            </p:txBody>
          </p:sp>
          <p:sp>
            <p:nvSpPr>
              <p:cNvPr id="24" name="四角形: 角を丸くする 23">
                <a:extLst>
                  <a:ext uri="{FF2B5EF4-FFF2-40B4-BE49-F238E27FC236}">
                    <a16:creationId xmlns:a16="http://schemas.microsoft.com/office/drawing/2014/main" id="{7F433229-22A1-A467-2579-D487EE271B45}"/>
                  </a:ext>
                </a:extLst>
              </p:cNvPr>
              <p:cNvSpPr/>
              <p:nvPr/>
            </p:nvSpPr>
            <p:spPr>
              <a:xfrm>
                <a:off x="3819441" y="4134432"/>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職員用ホーム画面から</a:t>
                </a:r>
                <a:endParaRPr lang="en-US" altLang="ja-JP" sz="1050" dirty="0">
                  <a:solidFill>
                    <a:schemeClr val="tx1"/>
                  </a:solidFill>
                </a:endParaRPr>
              </a:p>
              <a:p>
                <a:pPr algn="ctr"/>
                <a:r>
                  <a:rPr lang="ja-JP" altLang="en-US" sz="1050" dirty="0">
                    <a:solidFill>
                      <a:schemeClr val="tx1"/>
                    </a:solidFill>
                  </a:rPr>
                  <a:t>施設マスタ管理を選択する。</a:t>
                </a:r>
              </a:p>
            </p:txBody>
          </p:sp>
          <p:sp>
            <p:nvSpPr>
              <p:cNvPr id="25" name="四角形: 角を丸くする 24">
                <a:extLst>
                  <a:ext uri="{FF2B5EF4-FFF2-40B4-BE49-F238E27FC236}">
                    <a16:creationId xmlns:a16="http://schemas.microsoft.com/office/drawing/2014/main" id="{897B59D1-B3E2-8115-603F-31CCEC785007}"/>
                  </a:ext>
                </a:extLst>
              </p:cNvPr>
              <p:cNvSpPr/>
              <p:nvPr/>
            </p:nvSpPr>
            <p:spPr>
              <a:xfrm>
                <a:off x="6675442" y="4134431"/>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施設マスタ検索画面の</a:t>
                </a:r>
                <a:endParaRPr lang="en-US" altLang="ja-JP" sz="1050" dirty="0">
                  <a:solidFill>
                    <a:schemeClr val="tx1"/>
                  </a:solidFill>
                </a:endParaRPr>
              </a:p>
              <a:p>
                <a:pPr algn="ctr"/>
                <a:r>
                  <a:rPr lang="ja-JP" altLang="en-US" sz="1050" dirty="0">
                    <a:solidFill>
                      <a:schemeClr val="tx1"/>
                    </a:solidFill>
                  </a:rPr>
                  <a:t>新規登録を選択する。</a:t>
                </a:r>
                <a:endParaRPr kumimoji="1" lang="ja-JP" altLang="en-US" sz="1050" dirty="0">
                  <a:solidFill>
                    <a:schemeClr val="tx1"/>
                  </a:solidFill>
                </a:endParaRPr>
              </a:p>
            </p:txBody>
          </p:sp>
          <p:sp>
            <p:nvSpPr>
              <p:cNvPr id="26" name="四角形: 角を丸くする 25">
                <a:extLst>
                  <a:ext uri="{FF2B5EF4-FFF2-40B4-BE49-F238E27FC236}">
                    <a16:creationId xmlns:a16="http://schemas.microsoft.com/office/drawing/2014/main" id="{09AE9C5F-D120-6EB0-4E5F-6926F1FCF6CF}"/>
                  </a:ext>
                </a:extLst>
              </p:cNvPr>
              <p:cNvSpPr/>
              <p:nvPr/>
            </p:nvSpPr>
            <p:spPr>
              <a:xfrm>
                <a:off x="9561246" y="4134430"/>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rPr>
                  <a:t>施設登録画面で</a:t>
                </a:r>
                <a:endParaRPr kumimoji="1" lang="en-US" altLang="ja-JP" sz="1050" dirty="0">
                  <a:solidFill>
                    <a:schemeClr val="tx1"/>
                  </a:solidFill>
                </a:endParaRPr>
              </a:p>
              <a:p>
                <a:pPr algn="ctr"/>
                <a:r>
                  <a:rPr lang="ja-JP" altLang="en-US" sz="1050" dirty="0">
                    <a:solidFill>
                      <a:schemeClr val="tx1"/>
                    </a:solidFill>
                  </a:rPr>
                  <a:t>登録したい施設情報を入力する。</a:t>
                </a:r>
                <a:endParaRPr kumimoji="1" lang="ja-JP" altLang="en-US" sz="1050" dirty="0">
                  <a:solidFill>
                    <a:schemeClr val="tx1"/>
                  </a:solidFill>
                </a:endParaRPr>
              </a:p>
            </p:txBody>
          </p:sp>
          <p:grpSp>
            <p:nvGrpSpPr>
              <p:cNvPr id="3" name="グループ化 2">
                <a:extLst>
                  <a:ext uri="{FF2B5EF4-FFF2-40B4-BE49-F238E27FC236}">
                    <a16:creationId xmlns:a16="http://schemas.microsoft.com/office/drawing/2014/main" id="{807FB1C7-B532-14CA-C4C3-FD8EF3F90E94}"/>
                  </a:ext>
                </a:extLst>
              </p:cNvPr>
              <p:cNvGrpSpPr/>
              <p:nvPr/>
            </p:nvGrpSpPr>
            <p:grpSpPr>
              <a:xfrm>
                <a:off x="530744" y="2314486"/>
                <a:ext cx="2631148" cy="1634246"/>
                <a:chOff x="530744" y="2358689"/>
                <a:chExt cx="2631148" cy="1634246"/>
              </a:xfrm>
            </p:grpSpPr>
            <p:pic>
              <p:nvPicPr>
                <p:cNvPr id="4" name="図 3" descr="アイコン&#10;&#10;AI 生成コンテンツは誤りを含む可能性があります。">
                  <a:extLst>
                    <a:ext uri="{FF2B5EF4-FFF2-40B4-BE49-F238E27FC236}">
                      <a16:creationId xmlns:a16="http://schemas.microsoft.com/office/drawing/2014/main" id="{3CC758F6-8827-61F6-6C13-15DD4888184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30744" y="2561018"/>
                  <a:ext cx="2631148" cy="1431917"/>
                </a:xfrm>
                <a:prstGeom prst="rect">
                  <a:avLst/>
                </a:prstGeom>
              </p:spPr>
            </p:pic>
            <p:grpSp>
              <p:nvGrpSpPr>
                <p:cNvPr id="15" name="グループ化 14">
                  <a:extLst>
                    <a:ext uri="{FF2B5EF4-FFF2-40B4-BE49-F238E27FC236}">
                      <a16:creationId xmlns:a16="http://schemas.microsoft.com/office/drawing/2014/main" id="{A66EBAF3-E657-06EE-171B-362CCB467307}"/>
                    </a:ext>
                  </a:extLst>
                </p:cNvPr>
                <p:cNvGrpSpPr/>
                <p:nvPr/>
              </p:nvGrpSpPr>
              <p:grpSpPr>
                <a:xfrm>
                  <a:off x="1999336" y="3141631"/>
                  <a:ext cx="747384" cy="747384"/>
                  <a:chOff x="1674917" y="2013246"/>
                  <a:chExt cx="498256" cy="498256"/>
                </a:xfrm>
              </p:grpSpPr>
              <p:pic>
                <p:nvPicPr>
                  <p:cNvPr id="27" name="図 26" descr="背景パターン&#10;&#10;AI 生成コンテンツは誤りを含む可能性があります。">
                    <a:extLst>
                      <a:ext uri="{FF2B5EF4-FFF2-40B4-BE49-F238E27FC236}">
                        <a16:creationId xmlns:a16="http://schemas.microsoft.com/office/drawing/2014/main" id="{E7C69ED4-C97F-B7E9-73C0-C060A31CC76A}"/>
                      </a:ext>
                    </a:extLst>
                  </p:cNvPr>
                  <p:cNvPicPr>
                    <a:picLocks noChangeAspect="1"/>
                  </p:cNvPicPr>
                  <p:nvPr/>
                </p:nvPicPr>
                <p:blipFill>
                  <a:blip r:embed="rId3"/>
                  <a:stretch>
                    <a:fillRect/>
                  </a:stretch>
                </p:blipFill>
                <p:spPr>
                  <a:xfrm>
                    <a:off x="1777081" y="2122105"/>
                    <a:ext cx="293659" cy="224766"/>
                  </a:xfrm>
                  <a:prstGeom prst="rect">
                    <a:avLst/>
                  </a:prstGeom>
                </p:spPr>
              </p:pic>
              <p:pic>
                <p:nvPicPr>
                  <p:cNvPr id="20" name="図 19" descr="アイコン&#10;&#10;AI 生成コンテンツは誤りを含む可能性があります。">
                    <a:extLst>
                      <a:ext uri="{FF2B5EF4-FFF2-40B4-BE49-F238E27FC236}">
                        <a16:creationId xmlns:a16="http://schemas.microsoft.com/office/drawing/2014/main" id="{4298E06D-9E81-27AD-4A18-CBE3A79DD2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917" y="2013246"/>
                    <a:ext cx="498256" cy="498256"/>
                  </a:xfrm>
                  <a:prstGeom prst="rect">
                    <a:avLst/>
                  </a:prstGeom>
                </p:spPr>
              </p:pic>
            </p:grpSp>
            <p:sp>
              <p:nvSpPr>
                <p:cNvPr id="46" name="テキスト ボックス 45">
                  <a:extLst>
                    <a:ext uri="{FF2B5EF4-FFF2-40B4-BE49-F238E27FC236}">
                      <a16:creationId xmlns:a16="http://schemas.microsoft.com/office/drawing/2014/main" id="{0099F791-B0AA-1D48-45A3-D9C39EFB2970}"/>
                    </a:ext>
                  </a:extLst>
                </p:cNvPr>
                <p:cNvSpPr txBox="1"/>
                <p:nvPr/>
              </p:nvSpPr>
              <p:spPr>
                <a:xfrm>
                  <a:off x="695494" y="2358689"/>
                  <a:ext cx="1030021" cy="261610"/>
                </a:xfrm>
                <a:prstGeom prst="rect">
                  <a:avLst/>
                </a:prstGeom>
                <a:noFill/>
              </p:spPr>
              <p:txBody>
                <a:bodyPr wrap="square" rtlCol="0">
                  <a:spAutoFit/>
                </a:bodyPr>
                <a:lstStyle/>
                <a:p>
                  <a:pPr algn="ctr"/>
                  <a:r>
                    <a:rPr kumimoji="1" lang="ja-JP" altLang="en-US" sz="1100" b="1" dirty="0"/>
                    <a:t>職員</a:t>
                  </a:r>
                </a:p>
              </p:txBody>
            </p:sp>
          </p:grpSp>
          <p:grpSp>
            <p:nvGrpSpPr>
              <p:cNvPr id="73" name="グループ化 72">
                <a:extLst>
                  <a:ext uri="{FF2B5EF4-FFF2-40B4-BE49-F238E27FC236}">
                    <a16:creationId xmlns:a16="http://schemas.microsoft.com/office/drawing/2014/main" id="{38419A3C-65C5-FB49-99D4-9B8A3A8C29B4}"/>
                  </a:ext>
                </a:extLst>
              </p:cNvPr>
              <p:cNvGrpSpPr/>
              <p:nvPr/>
            </p:nvGrpSpPr>
            <p:grpSpPr>
              <a:xfrm>
                <a:off x="3608689" y="2314486"/>
                <a:ext cx="2631148" cy="1634246"/>
                <a:chOff x="3608689" y="2358689"/>
                <a:chExt cx="2631148" cy="1634246"/>
              </a:xfrm>
            </p:grpSpPr>
            <p:pic>
              <p:nvPicPr>
                <p:cNvPr id="6" name="図 5" descr="アイコン&#10;&#10;AI 生成コンテンツは誤りを含む可能性があります。">
                  <a:extLst>
                    <a:ext uri="{FF2B5EF4-FFF2-40B4-BE49-F238E27FC236}">
                      <a16:creationId xmlns:a16="http://schemas.microsoft.com/office/drawing/2014/main" id="{DC5EA763-0FB5-8F71-43E0-B7F45DA4ACF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608689" y="2561018"/>
                  <a:ext cx="2631148" cy="1431917"/>
                </a:xfrm>
                <a:prstGeom prst="rect">
                  <a:avLst/>
                </a:prstGeom>
              </p:spPr>
            </p:pic>
            <p:grpSp>
              <p:nvGrpSpPr>
                <p:cNvPr id="5" name="グループ化 4">
                  <a:extLst>
                    <a:ext uri="{FF2B5EF4-FFF2-40B4-BE49-F238E27FC236}">
                      <a16:creationId xmlns:a16="http://schemas.microsoft.com/office/drawing/2014/main" id="{35AEFCB9-AE16-CFFF-527B-477D4E40DCD5}"/>
                    </a:ext>
                  </a:extLst>
                </p:cNvPr>
                <p:cNvGrpSpPr/>
                <p:nvPr/>
              </p:nvGrpSpPr>
              <p:grpSpPr>
                <a:xfrm>
                  <a:off x="3750166" y="2358689"/>
                  <a:ext cx="2189011" cy="1492717"/>
                  <a:chOff x="3750166" y="2358689"/>
                  <a:chExt cx="2189011" cy="1492717"/>
                </a:xfrm>
              </p:grpSpPr>
              <p:pic>
                <p:nvPicPr>
                  <p:cNvPr id="13" name="図 12" descr="背景パターン&#10;&#10;AI 生成コンテンツは誤りを含む可能性があります。">
                    <a:extLst>
                      <a:ext uri="{FF2B5EF4-FFF2-40B4-BE49-F238E27FC236}">
                        <a16:creationId xmlns:a16="http://schemas.microsoft.com/office/drawing/2014/main" id="{6AC65819-8185-3046-D002-EA7387E205DC}"/>
                      </a:ext>
                    </a:extLst>
                  </p:cNvPr>
                  <p:cNvPicPr>
                    <a:picLocks noChangeAspect="1"/>
                  </p:cNvPicPr>
                  <p:nvPr/>
                </p:nvPicPr>
                <p:blipFill>
                  <a:blip r:embed="rId3"/>
                  <a:stretch>
                    <a:fillRect/>
                  </a:stretch>
                </p:blipFill>
                <p:spPr>
                  <a:xfrm>
                    <a:off x="5227903" y="3304919"/>
                    <a:ext cx="440489" cy="337149"/>
                  </a:xfrm>
                  <a:prstGeom prst="rect">
                    <a:avLst/>
                  </a:prstGeom>
                </p:spPr>
              </p:pic>
              <p:pic>
                <p:nvPicPr>
                  <p:cNvPr id="28" name="図 27" descr="アイコン&#10;&#10;AI 生成コンテンツは誤りを含む可能性があります。">
                    <a:extLst>
                      <a:ext uri="{FF2B5EF4-FFF2-40B4-BE49-F238E27FC236}">
                        <a16:creationId xmlns:a16="http://schemas.microsoft.com/office/drawing/2014/main" id="{B66B38D4-AC24-38B3-6C2C-F4E10AC583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7797" y="3236130"/>
                    <a:ext cx="490184" cy="505827"/>
                  </a:xfrm>
                  <a:prstGeom prst="rect">
                    <a:avLst/>
                  </a:prstGeom>
                  <a:ln>
                    <a:noFill/>
                  </a:ln>
                </p:spPr>
              </p:pic>
              <p:pic>
                <p:nvPicPr>
                  <p:cNvPr id="42" name="図 41" descr="アイコン&#10;&#10;AI 生成コンテンツは誤りを含む可能性があります。">
                    <a:extLst>
                      <a:ext uri="{FF2B5EF4-FFF2-40B4-BE49-F238E27FC236}">
                        <a16:creationId xmlns:a16="http://schemas.microsoft.com/office/drawing/2014/main" id="{D0AFDBC5-F96A-45EB-C1B2-6192E3C088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56468" y="3368697"/>
                    <a:ext cx="482709" cy="482709"/>
                  </a:xfrm>
                  <a:prstGeom prst="rect">
                    <a:avLst/>
                  </a:prstGeom>
                </p:spPr>
              </p:pic>
              <p:sp>
                <p:nvSpPr>
                  <p:cNvPr id="45" name="四角形: 角を丸くする 44">
                    <a:extLst>
                      <a:ext uri="{FF2B5EF4-FFF2-40B4-BE49-F238E27FC236}">
                        <a16:creationId xmlns:a16="http://schemas.microsoft.com/office/drawing/2014/main" id="{E7541083-B341-4CED-4D13-52ED5B8A9BA6}"/>
                      </a:ext>
                    </a:extLst>
                  </p:cNvPr>
                  <p:cNvSpPr/>
                  <p:nvPr/>
                </p:nvSpPr>
                <p:spPr>
                  <a:xfrm>
                    <a:off x="5152572" y="3276977"/>
                    <a:ext cx="584784" cy="423932"/>
                  </a:xfrm>
                  <a:prstGeom prst="roundRect">
                    <a:avLst/>
                  </a:prstGeom>
                  <a:noFill/>
                  <a:ln w="9525">
                    <a:solidFill>
                      <a:srgbClr val="0063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47" name="テキスト ボックス 46">
                    <a:extLst>
                      <a:ext uri="{FF2B5EF4-FFF2-40B4-BE49-F238E27FC236}">
                        <a16:creationId xmlns:a16="http://schemas.microsoft.com/office/drawing/2014/main" id="{0E72AA8C-2E08-6253-859F-2D53447B037F}"/>
                      </a:ext>
                    </a:extLst>
                  </p:cNvPr>
                  <p:cNvSpPr txBox="1"/>
                  <p:nvPr/>
                </p:nvSpPr>
                <p:spPr>
                  <a:xfrm>
                    <a:off x="3750166" y="2358689"/>
                    <a:ext cx="1030021" cy="261610"/>
                  </a:xfrm>
                  <a:prstGeom prst="rect">
                    <a:avLst/>
                  </a:prstGeom>
                  <a:noFill/>
                </p:spPr>
                <p:txBody>
                  <a:bodyPr wrap="square" rtlCol="0">
                    <a:spAutoFit/>
                  </a:bodyPr>
                  <a:lstStyle/>
                  <a:p>
                    <a:pPr algn="ctr"/>
                    <a:r>
                      <a:rPr kumimoji="1" lang="ja-JP" altLang="en-US" sz="1100" b="1" dirty="0"/>
                      <a:t>職員</a:t>
                    </a:r>
                  </a:p>
                </p:txBody>
              </p:sp>
            </p:grpSp>
          </p:grpSp>
          <p:grpSp>
            <p:nvGrpSpPr>
              <p:cNvPr id="9" name="グループ化 8">
                <a:extLst>
                  <a:ext uri="{FF2B5EF4-FFF2-40B4-BE49-F238E27FC236}">
                    <a16:creationId xmlns:a16="http://schemas.microsoft.com/office/drawing/2014/main" id="{70CA6CD0-0868-2EF3-3411-801292DC3F3C}"/>
                  </a:ext>
                </a:extLst>
              </p:cNvPr>
              <p:cNvGrpSpPr/>
              <p:nvPr/>
            </p:nvGrpSpPr>
            <p:grpSpPr>
              <a:xfrm>
                <a:off x="6386793" y="2314486"/>
                <a:ext cx="2631148" cy="1634246"/>
                <a:chOff x="6386793" y="2358689"/>
                <a:chExt cx="2631148" cy="1634246"/>
              </a:xfrm>
            </p:grpSpPr>
            <p:pic>
              <p:nvPicPr>
                <p:cNvPr id="7" name="図 6" descr="アイコン&#10;&#10;AI 生成コンテンツは誤りを含む可能性があります。">
                  <a:extLst>
                    <a:ext uri="{FF2B5EF4-FFF2-40B4-BE49-F238E27FC236}">
                      <a16:creationId xmlns:a16="http://schemas.microsoft.com/office/drawing/2014/main" id="{5C983289-1AFD-24AA-D9EA-C3A84557302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86793" y="2561018"/>
                  <a:ext cx="2631148" cy="1431917"/>
                </a:xfrm>
                <a:prstGeom prst="rect">
                  <a:avLst/>
                </a:prstGeom>
              </p:spPr>
            </p:pic>
            <p:pic>
              <p:nvPicPr>
                <p:cNvPr id="31" name="図 30" descr="背景パターン&#10;&#10;AI 生成コンテンツは誤りを含む可能性があります。">
                  <a:extLst>
                    <a:ext uri="{FF2B5EF4-FFF2-40B4-BE49-F238E27FC236}">
                      <a16:creationId xmlns:a16="http://schemas.microsoft.com/office/drawing/2014/main" id="{FBEA263F-A1F7-32D6-913C-A4AAA2B5D7D3}"/>
                    </a:ext>
                  </a:extLst>
                </p:cNvPr>
                <p:cNvPicPr>
                  <a:picLocks noChangeAspect="1"/>
                </p:cNvPicPr>
                <p:nvPr/>
              </p:nvPicPr>
              <p:blipFill>
                <a:blip r:embed="rId3"/>
                <a:stretch>
                  <a:fillRect/>
                </a:stretch>
              </p:blipFill>
              <p:spPr>
                <a:xfrm>
                  <a:off x="8030881" y="3304919"/>
                  <a:ext cx="440489" cy="337149"/>
                </a:xfrm>
                <a:prstGeom prst="rect">
                  <a:avLst/>
                </a:prstGeom>
              </p:spPr>
            </p:pic>
            <p:sp>
              <p:nvSpPr>
                <p:cNvPr id="32" name="四角形: 角を丸くする 31">
                  <a:extLst>
                    <a:ext uri="{FF2B5EF4-FFF2-40B4-BE49-F238E27FC236}">
                      <a16:creationId xmlns:a16="http://schemas.microsoft.com/office/drawing/2014/main" id="{AF2DCCE3-DE70-0BF1-D845-D7AC0E50A110}"/>
                    </a:ext>
                  </a:extLst>
                </p:cNvPr>
                <p:cNvSpPr/>
                <p:nvPr/>
              </p:nvSpPr>
              <p:spPr>
                <a:xfrm>
                  <a:off x="7811415" y="3367835"/>
                  <a:ext cx="822269" cy="242217"/>
                </a:xfrm>
                <a:prstGeom prst="roundRect">
                  <a:avLst/>
                </a:prstGeom>
                <a:solidFill>
                  <a:schemeClr val="bg1"/>
                </a:solidFill>
                <a:ln w="9525">
                  <a:solidFill>
                    <a:srgbClr val="0063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新規登録</a:t>
                  </a:r>
                  <a:endParaRPr kumimoji="1" lang="ja-JP" altLang="en-US" sz="1050" dirty="0">
                    <a:solidFill>
                      <a:schemeClr val="tx1"/>
                    </a:solidFill>
                  </a:endParaRPr>
                </a:p>
              </p:txBody>
            </p:sp>
            <p:pic>
              <p:nvPicPr>
                <p:cNvPr id="43" name="図 42" descr="アイコン&#10;&#10;AI 生成コンテンツは誤りを含む可能性があります。">
                  <a:extLst>
                    <a:ext uri="{FF2B5EF4-FFF2-40B4-BE49-F238E27FC236}">
                      <a16:creationId xmlns:a16="http://schemas.microsoft.com/office/drawing/2014/main" id="{ECAB66F8-45EA-D112-5E1B-9C37C801F9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17441" y="3367373"/>
                  <a:ext cx="482709" cy="482709"/>
                </a:xfrm>
                <a:prstGeom prst="rect">
                  <a:avLst/>
                </a:prstGeom>
              </p:spPr>
            </p:pic>
            <p:sp>
              <p:nvSpPr>
                <p:cNvPr id="48" name="テキスト ボックス 47">
                  <a:extLst>
                    <a:ext uri="{FF2B5EF4-FFF2-40B4-BE49-F238E27FC236}">
                      <a16:creationId xmlns:a16="http://schemas.microsoft.com/office/drawing/2014/main" id="{FBF60CAD-8AE1-9C1B-3DC3-A360F3C76A71}"/>
                    </a:ext>
                  </a:extLst>
                </p:cNvPr>
                <p:cNvSpPr txBox="1"/>
                <p:nvPr/>
              </p:nvSpPr>
              <p:spPr>
                <a:xfrm>
                  <a:off x="6542541" y="2358689"/>
                  <a:ext cx="1030021" cy="261610"/>
                </a:xfrm>
                <a:prstGeom prst="rect">
                  <a:avLst/>
                </a:prstGeom>
                <a:noFill/>
              </p:spPr>
              <p:txBody>
                <a:bodyPr wrap="square" rtlCol="0">
                  <a:spAutoFit/>
                </a:bodyPr>
                <a:lstStyle/>
                <a:p>
                  <a:pPr algn="ctr"/>
                  <a:r>
                    <a:rPr kumimoji="1" lang="ja-JP" altLang="en-US" sz="1100" b="1" dirty="0"/>
                    <a:t>職員</a:t>
                  </a:r>
                </a:p>
              </p:txBody>
            </p:sp>
          </p:grpSp>
          <p:grpSp>
            <p:nvGrpSpPr>
              <p:cNvPr id="11" name="グループ化 10">
                <a:extLst>
                  <a:ext uri="{FF2B5EF4-FFF2-40B4-BE49-F238E27FC236}">
                    <a16:creationId xmlns:a16="http://schemas.microsoft.com/office/drawing/2014/main" id="{1054700F-D9E6-5E4C-7469-47FD197F2FFA}"/>
                  </a:ext>
                </a:extLst>
              </p:cNvPr>
              <p:cNvGrpSpPr/>
              <p:nvPr/>
            </p:nvGrpSpPr>
            <p:grpSpPr>
              <a:xfrm>
                <a:off x="9179488" y="2314486"/>
                <a:ext cx="2631148" cy="1634246"/>
                <a:chOff x="9179488" y="2358689"/>
                <a:chExt cx="2631148" cy="1634246"/>
              </a:xfrm>
            </p:grpSpPr>
            <p:pic>
              <p:nvPicPr>
                <p:cNvPr id="8" name="図 7" descr="アイコン&#10;&#10;AI 生成コンテンツは誤りを含む可能性があります。">
                  <a:extLst>
                    <a:ext uri="{FF2B5EF4-FFF2-40B4-BE49-F238E27FC236}">
                      <a16:creationId xmlns:a16="http://schemas.microsoft.com/office/drawing/2014/main" id="{873A97F6-60A0-DA46-ABA8-E356A4387E0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9179488" y="2561018"/>
                  <a:ext cx="2631148" cy="1431917"/>
                </a:xfrm>
                <a:prstGeom prst="rect">
                  <a:avLst/>
                </a:prstGeom>
              </p:spPr>
            </p:pic>
            <p:grpSp>
              <p:nvGrpSpPr>
                <p:cNvPr id="33" name="グループ化 32">
                  <a:extLst>
                    <a:ext uri="{FF2B5EF4-FFF2-40B4-BE49-F238E27FC236}">
                      <a16:creationId xmlns:a16="http://schemas.microsoft.com/office/drawing/2014/main" id="{75E0DB8A-0A77-CD3D-E993-D7179463CD3F}"/>
                    </a:ext>
                  </a:extLst>
                </p:cNvPr>
                <p:cNvGrpSpPr/>
                <p:nvPr/>
              </p:nvGrpSpPr>
              <p:grpSpPr>
                <a:xfrm>
                  <a:off x="10816190" y="3304927"/>
                  <a:ext cx="624363" cy="462674"/>
                  <a:chOff x="10774196" y="5013239"/>
                  <a:chExt cx="400916" cy="308449"/>
                </a:xfrm>
              </p:grpSpPr>
              <p:pic>
                <p:nvPicPr>
                  <p:cNvPr id="40" name="図 39" descr="背景パターン&#10;&#10;AI 生成コンテンツは誤りを含む可能性があります。">
                    <a:extLst>
                      <a:ext uri="{FF2B5EF4-FFF2-40B4-BE49-F238E27FC236}">
                        <a16:creationId xmlns:a16="http://schemas.microsoft.com/office/drawing/2014/main" id="{D3681B04-234C-A237-0BA8-AC854BB7886A}"/>
                      </a:ext>
                    </a:extLst>
                  </p:cNvPr>
                  <p:cNvPicPr>
                    <a:picLocks noChangeAspect="1"/>
                  </p:cNvPicPr>
                  <p:nvPr/>
                </p:nvPicPr>
                <p:blipFill>
                  <a:blip r:embed="rId3"/>
                  <a:stretch>
                    <a:fillRect/>
                  </a:stretch>
                </p:blipFill>
                <p:spPr>
                  <a:xfrm>
                    <a:off x="10774196" y="5013239"/>
                    <a:ext cx="293659" cy="224766"/>
                  </a:xfrm>
                  <a:prstGeom prst="rect">
                    <a:avLst/>
                  </a:prstGeom>
                </p:spPr>
              </p:pic>
              <p:pic>
                <p:nvPicPr>
                  <p:cNvPr id="36" name="図 35">
                    <a:extLst>
                      <a:ext uri="{FF2B5EF4-FFF2-40B4-BE49-F238E27FC236}">
                        <a16:creationId xmlns:a16="http://schemas.microsoft.com/office/drawing/2014/main" id="{F16AE344-FF82-4058-1FD6-22E15868ECCD}"/>
                      </a:ext>
                    </a:extLst>
                  </p:cNvPr>
                  <p:cNvPicPr>
                    <a:picLocks noChangeAspect="1"/>
                  </p:cNvPicPr>
                  <p:nvPr/>
                </p:nvPicPr>
                <p:blipFill>
                  <a:blip r:embed="rId7"/>
                  <a:stretch>
                    <a:fillRect/>
                  </a:stretch>
                </p:blipFill>
                <p:spPr>
                  <a:xfrm>
                    <a:off x="10881453" y="5119394"/>
                    <a:ext cx="293659" cy="105910"/>
                  </a:xfrm>
                  <a:prstGeom prst="rect">
                    <a:avLst/>
                  </a:prstGeom>
                </p:spPr>
              </p:pic>
              <p:pic>
                <p:nvPicPr>
                  <p:cNvPr id="37" name="図 36">
                    <a:extLst>
                      <a:ext uri="{FF2B5EF4-FFF2-40B4-BE49-F238E27FC236}">
                        <a16:creationId xmlns:a16="http://schemas.microsoft.com/office/drawing/2014/main" id="{72C2A80B-367C-79D9-1E00-BF8FBF785580}"/>
                      </a:ext>
                    </a:extLst>
                  </p:cNvPr>
                  <p:cNvPicPr>
                    <a:picLocks noChangeAspect="1"/>
                  </p:cNvPicPr>
                  <p:nvPr/>
                </p:nvPicPr>
                <p:blipFill>
                  <a:blip r:embed="rId7"/>
                  <a:stretch>
                    <a:fillRect/>
                  </a:stretch>
                </p:blipFill>
                <p:spPr>
                  <a:xfrm>
                    <a:off x="10881453" y="5022264"/>
                    <a:ext cx="293659" cy="105910"/>
                  </a:xfrm>
                  <a:prstGeom prst="rect">
                    <a:avLst/>
                  </a:prstGeom>
                </p:spPr>
              </p:pic>
              <p:pic>
                <p:nvPicPr>
                  <p:cNvPr id="38" name="図 37">
                    <a:extLst>
                      <a:ext uri="{FF2B5EF4-FFF2-40B4-BE49-F238E27FC236}">
                        <a16:creationId xmlns:a16="http://schemas.microsoft.com/office/drawing/2014/main" id="{E0B191BE-CE70-8CFD-F5DB-16FC69F90C2E}"/>
                      </a:ext>
                    </a:extLst>
                  </p:cNvPr>
                  <p:cNvPicPr>
                    <a:picLocks noChangeAspect="1"/>
                  </p:cNvPicPr>
                  <p:nvPr/>
                </p:nvPicPr>
                <p:blipFill>
                  <a:blip r:embed="rId7"/>
                  <a:stretch>
                    <a:fillRect/>
                  </a:stretch>
                </p:blipFill>
                <p:spPr>
                  <a:xfrm>
                    <a:off x="10881453" y="5215778"/>
                    <a:ext cx="293659" cy="105910"/>
                  </a:xfrm>
                  <a:prstGeom prst="rect">
                    <a:avLst/>
                  </a:prstGeom>
                </p:spPr>
              </p:pic>
            </p:grpSp>
            <p:pic>
              <p:nvPicPr>
                <p:cNvPr id="41" name="図 40" descr="アイコン&#10;&#10;AI 生成コンテンツは誤りを含む可能性があります。">
                  <a:extLst>
                    <a:ext uri="{FF2B5EF4-FFF2-40B4-BE49-F238E27FC236}">
                      <a16:creationId xmlns:a16="http://schemas.microsoft.com/office/drawing/2014/main" id="{71B52F2D-AA43-D620-37DC-0638CAD1AA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36423" y="3264705"/>
                  <a:ext cx="490184" cy="505827"/>
                </a:xfrm>
                <a:prstGeom prst="rect">
                  <a:avLst/>
                </a:prstGeom>
              </p:spPr>
            </p:pic>
            <p:sp>
              <p:nvSpPr>
                <p:cNvPr id="49" name="テキスト ボックス 48">
                  <a:extLst>
                    <a:ext uri="{FF2B5EF4-FFF2-40B4-BE49-F238E27FC236}">
                      <a16:creationId xmlns:a16="http://schemas.microsoft.com/office/drawing/2014/main" id="{3A71F515-DA32-E369-69C5-EE0422E285A4}"/>
                    </a:ext>
                  </a:extLst>
                </p:cNvPr>
                <p:cNvSpPr txBox="1"/>
                <p:nvPr/>
              </p:nvSpPr>
              <p:spPr>
                <a:xfrm>
                  <a:off x="9257166" y="2358689"/>
                  <a:ext cx="1030021" cy="261610"/>
                </a:xfrm>
                <a:prstGeom prst="rect">
                  <a:avLst/>
                </a:prstGeom>
                <a:noFill/>
              </p:spPr>
              <p:txBody>
                <a:bodyPr wrap="square" rtlCol="0">
                  <a:spAutoFit/>
                </a:bodyPr>
                <a:lstStyle/>
                <a:p>
                  <a:pPr algn="ctr"/>
                  <a:r>
                    <a:rPr kumimoji="1" lang="ja-JP" altLang="en-US" sz="1100" b="1" dirty="0"/>
                    <a:t>職員</a:t>
                  </a:r>
                </a:p>
              </p:txBody>
            </p:sp>
          </p:grpSp>
        </p:grpSp>
        <p:pic>
          <p:nvPicPr>
            <p:cNvPr id="17" name="図 16">
              <a:extLst>
                <a:ext uri="{FF2B5EF4-FFF2-40B4-BE49-F238E27FC236}">
                  <a16:creationId xmlns:a16="http://schemas.microsoft.com/office/drawing/2014/main" id="{F787B440-5A36-C9C7-77D6-D12ED61B93F3}"/>
                </a:ext>
              </a:extLst>
            </p:cNvPr>
            <p:cNvPicPr>
              <a:picLocks noChangeAspect="1"/>
            </p:cNvPicPr>
            <p:nvPr/>
          </p:nvPicPr>
          <p:blipFill>
            <a:blip r:embed="rId8"/>
            <a:stretch>
              <a:fillRect/>
            </a:stretch>
          </p:blipFill>
          <p:spPr>
            <a:xfrm>
              <a:off x="663724" y="5293827"/>
              <a:ext cx="2412000" cy="1166224"/>
            </a:xfrm>
            <a:prstGeom prst="rect">
              <a:avLst/>
            </a:prstGeom>
            <a:ln>
              <a:solidFill>
                <a:schemeClr val="bg1">
                  <a:lumMod val="50000"/>
                </a:schemeClr>
              </a:solidFill>
            </a:ln>
          </p:spPr>
        </p:pic>
        <p:pic>
          <p:nvPicPr>
            <p:cNvPr id="18" name="図 17">
              <a:extLst>
                <a:ext uri="{FF2B5EF4-FFF2-40B4-BE49-F238E27FC236}">
                  <a16:creationId xmlns:a16="http://schemas.microsoft.com/office/drawing/2014/main" id="{AED6EE24-815D-B66D-51ED-DB36A720A173}"/>
                </a:ext>
              </a:extLst>
            </p:cNvPr>
            <p:cNvPicPr>
              <a:picLocks noChangeAspect="1"/>
            </p:cNvPicPr>
            <p:nvPr/>
          </p:nvPicPr>
          <p:blipFill>
            <a:blip r:embed="rId9"/>
            <a:stretch>
              <a:fillRect/>
            </a:stretch>
          </p:blipFill>
          <p:spPr>
            <a:xfrm>
              <a:off x="3535495" y="5293827"/>
              <a:ext cx="2518311" cy="1136567"/>
            </a:xfrm>
            <a:prstGeom prst="rect">
              <a:avLst/>
            </a:prstGeom>
            <a:ln>
              <a:solidFill>
                <a:schemeClr val="bg1">
                  <a:lumMod val="50000"/>
                </a:schemeClr>
              </a:solidFill>
            </a:ln>
          </p:spPr>
        </p:pic>
        <p:pic>
          <p:nvPicPr>
            <p:cNvPr id="21" name="図 20">
              <a:extLst>
                <a:ext uri="{FF2B5EF4-FFF2-40B4-BE49-F238E27FC236}">
                  <a16:creationId xmlns:a16="http://schemas.microsoft.com/office/drawing/2014/main" id="{008192AE-5EFB-93FD-D757-E2E01E54F7FE}"/>
                </a:ext>
              </a:extLst>
            </p:cNvPr>
            <p:cNvPicPr>
              <a:picLocks noChangeAspect="1"/>
            </p:cNvPicPr>
            <p:nvPr/>
          </p:nvPicPr>
          <p:blipFill>
            <a:blip r:embed="rId10"/>
            <a:stretch>
              <a:fillRect/>
            </a:stretch>
          </p:blipFill>
          <p:spPr>
            <a:xfrm>
              <a:off x="6422647" y="5293828"/>
              <a:ext cx="2518312" cy="1148704"/>
            </a:xfrm>
            <a:prstGeom prst="rect">
              <a:avLst/>
            </a:prstGeom>
            <a:ln>
              <a:solidFill>
                <a:schemeClr val="bg1">
                  <a:lumMod val="50000"/>
                </a:schemeClr>
              </a:solidFill>
            </a:ln>
          </p:spPr>
        </p:pic>
        <p:pic>
          <p:nvPicPr>
            <p:cNvPr id="29" name="図 28">
              <a:extLst>
                <a:ext uri="{FF2B5EF4-FFF2-40B4-BE49-F238E27FC236}">
                  <a16:creationId xmlns:a16="http://schemas.microsoft.com/office/drawing/2014/main" id="{1980F8C2-767D-8950-B1E1-DA9B316982D3}"/>
                </a:ext>
              </a:extLst>
            </p:cNvPr>
            <p:cNvPicPr>
              <a:picLocks noChangeAspect="1"/>
            </p:cNvPicPr>
            <p:nvPr/>
          </p:nvPicPr>
          <p:blipFill>
            <a:blip r:embed="rId11"/>
            <a:srcRect t="7753"/>
            <a:stretch>
              <a:fillRect/>
            </a:stretch>
          </p:blipFill>
          <p:spPr>
            <a:xfrm>
              <a:off x="9147655" y="5293828"/>
              <a:ext cx="2518312" cy="1142360"/>
            </a:xfrm>
            <a:prstGeom prst="rect">
              <a:avLst/>
            </a:prstGeom>
            <a:ln>
              <a:solidFill>
                <a:schemeClr val="bg1">
                  <a:lumMod val="50000"/>
                </a:schemeClr>
              </a:solidFill>
            </a:ln>
          </p:spPr>
        </p:pic>
      </p:grpSp>
    </p:spTree>
    <p:extLst>
      <p:ext uri="{BB962C8B-B14F-4D97-AF65-F5344CB8AC3E}">
        <p14:creationId xmlns:p14="http://schemas.microsoft.com/office/powerpoint/2010/main" val="935051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矢印コネクタ 12">
            <a:extLst>
              <a:ext uri="{FF2B5EF4-FFF2-40B4-BE49-F238E27FC236}">
                <a16:creationId xmlns:a16="http://schemas.microsoft.com/office/drawing/2014/main" id="{A936F9CF-86A3-D0B0-5A73-479862E5F2DC}"/>
              </a:ext>
            </a:extLst>
          </p:cNvPr>
          <p:cNvCxnSpPr>
            <a:cxnSpLocks/>
          </p:cNvCxnSpPr>
          <p:nvPr/>
        </p:nvCxnSpPr>
        <p:spPr>
          <a:xfrm>
            <a:off x="5798569" y="3433832"/>
            <a:ext cx="450340" cy="747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3320F0C1-2C36-8C5E-C8E9-BF004A752D2D}"/>
              </a:ext>
            </a:extLst>
          </p:cNvPr>
          <p:cNvCxnSpPr>
            <a:cxnSpLocks/>
          </p:cNvCxnSpPr>
          <p:nvPr/>
        </p:nvCxnSpPr>
        <p:spPr>
          <a:xfrm>
            <a:off x="8789082" y="3441308"/>
            <a:ext cx="450340" cy="747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8E7D8844-6BB8-87B7-4DA8-C2C71C7B90DF}"/>
              </a:ext>
            </a:extLst>
          </p:cNvPr>
          <p:cNvCxnSpPr>
            <a:cxnSpLocks/>
          </p:cNvCxnSpPr>
          <p:nvPr/>
        </p:nvCxnSpPr>
        <p:spPr>
          <a:xfrm flipV="1">
            <a:off x="2834912" y="3426356"/>
            <a:ext cx="546694" cy="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タイトル 4">
            <a:extLst>
              <a:ext uri="{FF2B5EF4-FFF2-40B4-BE49-F238E27FC236}">
                <a16:creationId xmlns:a16="http://schemas.microsoft.com/office/drawing/2014/main" id="{CB04BB6B-E107-A8D2-F081-5C698636632F}"/>
              </a:ext>
            </a:extLst>
          </p:cNvPr>
          <p:cNvSpPr>
            <a:spLocks noGrp="1"/>
          </p:cNvSpPr>
          <p:nvPr>
            <p:ph type="title"/>
          </p:nvPr>
        </p:nvSpPr>
        <p:spPr/>
        <p:txBody>
          <a:bodyPr>
            <a:normAutofit fontScale="90000"/>
          </a:bodyPr>
          <a:lstStyle/>
          <a:p>
            <a:r>
              <a:rPr lang="en-US" altLang="ja-JP" dirty="0">
                <a:latin typeface="+mn-ea"/>
              </a:rPr>
              <a:t>3. </a:t>
            </a:r>
            <a:r>
              <a:rPr lang="ja-JP" altLang="en-US" dirty="0">
                <a:latin typeface="+mn-ea"/>
              </a:rPr>
              <a:t>職員による利用のユースケース</a:t>
            </a:r>
            <a:br>
              <a:rPr lang="en-US" altLang="ja-JP" dirty="0">
                <a:latin typeface="+mn-ea"/>
              </a:rPr>
            </a:br>
            <a:r>
              <a:rPr lang="en-US" altLang="ja-JP" sz="2400" dirty="0">
                <a:latin typeface="+mn-ea"/>
              </a:rPr>
              <a:t>No.10</a:t>
            </a:r>
            <a:r>
              <a:rPr lang="ja-JP" altLang="en-US" sz="2400" dirty="0">
                <a:latin typeface="+mn-ea"/>
              </a:rPr>
              <a:t>　イベントマスタ登録</a:t>
            </a:r>
            <a:endParaRPr lang="ja-JP" altLang="en-US" sz="2400" dirty="0"/>
          </a:p>
        </p:txBody>
      </p:sp>
      <p:sp>
        <p:nvSpPr>
          <p:cNvPr id="7" name="コンテンツ プレースホルダー 6">
            <a:extLst>
              <a:ext uri="{FF2B5EF4-FFF2-40B4-BE49-F238E27FC236}">
                <a16:creationId xmlns:a16="http://schemas.microsoft.com/office/drawing/2014/main" id="{CEE3FFAD-EA50-B9E3-07DF-6E4D18C0D71E}"/>
              </a:ext>
            </a:extLst>
          </p:cNvPr>
          <p:cNvSpPr>
            <a:spLocks noGrp="1"/>
          </p:cNvSpPr>
          <p:nvPr>
            <p:ph idx="1"/>
          </p:nvPr>
        </p:nvSpPr>
        <p:spPr/>
        <p:txBody>
          <a:bodyPr/>
          <a:lstStyle/>
          <a:p>
            <a:r>
              <a:rPr lang="ja-JP" altLang="en-US" dirty="0"/>
              <a:t>チェックインシステムで管理するイベント情報を登録する。</a:t>
            </a:r>
            <a:endParaRPr lang="en-US" altLang="ja-JP" dirty="0"/>
          </a:p>
          <a:p>
            <a:endParaRPr lang="en-US" altLang="ja-JP" dirty="0"/>
          </a:p>
          <a:p>
            <a:r>
              <a:rPr lang="ja-JP" altLang="en-US" dirty="0"/>
              <a:t>■</a:t>
            </a:r>
            <a:r>
              <a:rPr lang="en-US" altLang="ja-JP" dirty="0"/>
              <a:t>QR</a:t>
            </a:r>
            <a:r>
              <a:rPr lang="ja-JP" altLang="en-US" dirty="0"/>
              <a:t>コードの発行に必要な情報</a:t>
            </a:r>
            <a:endParaRPr lang="en-US" altLang="ja-JP" dirty="0"/>
          </a:p>
          <a:p>
            <a:r>
              <a:rPr lang="ja-JP" altLang="en-US" dirty="0"/>
              <a:t>チェックイン用の</a:t>
            </a:r>
            <a:r>
              <a:rPr lang="en-US" altLang="ja-JP" dirty="0"/>
              <a:t>QR</a:t>
            </a:r>
            <a:r>
              <a:rPr lang="ja-JP" altLang="en-US" dirty="0"/>
              <a:t>コードを生成するためには、チェックインする施設情報と、その施設で実施するイベント情報（イベント名、付与ポイント数など）の登録が必要である。</a:t>
            </a:r>
            <a:endParaRPr lang="en-US" altLang="ja-JP" dirty="0"/>
          </a:p>
          <a:p>
            <a:endParaRPr lang="en-US" altLang="ja-JP" dirty="0"/>
          </a:p>
          <a:p>
            <a:endParaRPr lang="ja-JP" altLang="en-US" dirty="0"/>
          </a:p>
        </p:txBody>
      </p:sp>
      <p:sp>
        <p:nvSpPr>
          <p:cNvPr id="20" name="四角形: 角を丸くする 19">
            <a:extLst>
              <a:ext uri="{FF2B5EF4-FFF2-40B4-BE49-F238E27FC236}">
                <a16:creationId xmlns:a16="http://schemas.microsoft.com/office/drawing/2014/main" id="{76604043-0452-69C2-EE39-1EDB07FF8212}"/>
              </a:ext>
            </a:extLst>
          </p:cNvPr>
          <p:cNvSpPr/>
          <p:nvPr/>
        </p:nvSpPr>
        <p:spPr>
          <a:xfrm>
            <a:off x="720946" y="4203590"/>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チェックインシステムの</a:t>
            </a:r>
            <a:endParaRPr lang="en-US" altLang="ja-JP" sz="1050" dirty="0">
              <a:solidFill>
                <a:schemeClr val="tx1"/>
              </a:solidFill>
            </a:endParaRPr>
          </a:p>
          <a:p>
            <a:pPr algn="ctr"/>
            <a:r>
              <a:rPr lang="ja-JP" altLang="en-US" sz="1050" dirty="0">
                <a:solidFill>
                  <a:schemeClr val="tx1"/>
                </a:solidFill>
              </a:rPr>
              <a:t>職員用機能にログインする。</a:t>
            </a:r>
          </a:p>
        </p:txBody>
      </p:sp>
      <p:grpSp>
        <p:nvGrpSpPr>
          <p:cNvPr id="74" name="グループ化 73">
            <a:extLst>
              <a:ext uri="{FF2B5EF4-FFF2-40B4-BE49-F238E27FC236}">
                <a16:creationId xmlns:a16="http://schemas.microsoft.com/office/drawing/2014/main" id="{1190EEA9-6F78-8DAD-3572-2C4ECB73D22C}"/>
              </a:ext>
            </a:extLst>
          </p:cNvPr>
          <p:cNvGrpSpPr/>
          <p:nvPr/>
        </p:nvGrpSpPr>
        <p:grpSpPr>
          <a:xfrm>
            <a:off x="304368" y="2428536"/>
            <a:ext cx="2631148" cy="1643649"/>
            <a:chOff x="537231" y="2226797"/>
            <a:chExt cx="2631148" cy="1643649"/>
          </a:xfrm>
        </p:grpSpPr>
        <p:pic>
          <p:nvPicPr>
            <p:cNvPr id="2" name="図 1" descr="アイコン&#10;&#10;AI 生成コンテンツは誤りを含む可能性があります。">
              <a:extLst>
                <a:ext uri="{FF2B5EF4-FFF2-40B4-BE49-F238E27FC236}">
                  <a16:creationId xmlns:a16="http://schemas.microsoft.com/office/drawing/2014/main" id="{4105BCC6-1CAC-C84D-659E-43B17ED9CE2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37231" y="2438529"/>
              <a:ext cx="2631148" cy="1431917"/>
            </a:xfrm>
            <a:prstGeom prst="rect">
              <a:avLst/>
            </a:prstGeom>
          </p:spPr>
        </p:pic>
        <p:grpSp>
          <p:nvGrpSpPr>
            <p:cNvPr id="25" name="グループ化 24">
              <a:extLst>
                <a:ext uri="{FF2B5EF4-FFF2-40B4-BE49-F238E27FC236}">
                  <a16:creationId xmlns:a16="http://schemas.microsoft.com/office/drawing/2014/main" id="{50E8A88D-DBD6-8C31-9D84-D21C11FBA0FA}"/>
                </a:ext>
              </a:extLst>
            </p:cNvPr>
            <p:cNvGrpSpPr/>
            <p:nvPr/>
          </p:nvGrpSpPr>
          <p:grpSpPr>
            <a:xfrm>
              <a:off x="1999336" y="2998035"/>
              <a:ext cx="747384" cy="747384"/>
              <a:chOff x="1674917" y="2013246"/>
              <a:chExt cx="498256" cy="498256"/>
            </a:xfrm>
          </p:grpSpPr>
          <p:pic>
            <p:nvPicPr>
              <p:cNvPr id="30" name="図 29" descr="背景パターン&#10;&#10;AI 生成コンテンツは誤りを含む可能性があります。">
                <a:extLst>
                  <a:ext uri="{FF2B5EF4-FFF2-40B4-BE49-F238E27FC236}">
                    <a16:creationId xmlns:a16="http://schemas.microsoft.com/office/drawing/2014/main" id="{37942F97-8000-5912-D104-BE3BED52482B}"/>
                  </a:ext>
                </a:extLst>
              </p:cNvPr>
              <p:cNvPicPr>
                <a:picLocks noChangeAspect="1"/>
              </p:cNvPicPr>
              <p:nvPr/>
            </p:nvPicPr>
            <p:blipFill>
              <a:blip r:embed="rId3"/>
              <a:stretch>
                <a:fillRect/>
              </a:stretch>
            </p:blipFill>
            <p:spPr>
              <a:xfrm>
                <a:off x="1777081" y="2122105"/>
                <a:ext cx="293659" cy="224766"/>
              </a:xfrm>
              <a:prstGeom prst="rect">
                <a:avLst/>
              </a:prstGeom>
            </p:spPr>
          </p:pic>
          <p:pic>
            <p:nvPicPr>
              <p:cNvPr id="28" name="図 27" descr="アイコン&#10;&#10;AI 生成コンテンツは誤りを含む可能性があります。">
                <a:extLst>
                  <a:ext uri="{FF2B5EF4-FFF2-40B4-BE49-F238E27FC236}">
                    <a16:creationId xmlns:a16="http://schemas.microsoft.com/office/drawing/2014/main" id="{A9A092EA-8356-3949-F5AE-0AB1F08CC2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917" y="2013246"/>
                <a:ext cx="498256" cy="498256"/>
              </a:xfrm>
              <a:prstGeom prst="rect">
                <a:avLst/>
              </a:prstGeom>
            </p:spPr>
          </p:pic>
        </p:grpSp>
        <p:sp>
          <p:nvSpPr>
            <p:cNvPr id="59" name="テキスト ボックス 58">
              <a:extLst>
                <a:ext uri="{FF2B5EF4-FFF2-40B4-BE49-F238E27FC236}">
                  <a16:creationId xmlns:a16="http://schemas.microsoft.com/office/drawing/2014/main" id="{15BD044A-5CE1-A636-213A-B022696E4B68}"/>
                </a:ext>
              </a:extLst>
            </p:cNvPr>
            <p:cNvSpPr txBox="1"/>
            <p:nvPr/>
          </p:nvSpPr>
          <p:spPr>
            <a:xfrm>
              <a:off x="714156" y="2226797"/>
              <a:ext cx="1030021" cy="261610"/>
            </a:xfrm>
            <a:prstGeom prst="rect">
              <a:avLst/>
            </a:prstGeom>
            <a:noFill/>
          </p:spPr>
          <p:txBody>
            <a:bodyPr wrap="square" rtlCol="0">
              <a:spAutoFit/>
            </a:bodyPr>
            <a:lstStyle/>
            <a:p>
              <a:pPr algn="ctr"/>
              <a:r>
                <a:rPr kumimoji="1" lang="ja-JP" altLang="en-US" sz="1100" b="1" dirty="0"/>
                <a:t>職員</a:t>
              </a:r>
            </a:p>
          </p:txBody>
        </p:sp>
      </p:grpSp>
      <p:pic>
        <p:nvPicPr>
          <p:cNvPr id="8" name="図 7">
            <a:extLst>
              <a:ext uri="{FF2B5EF4-FFF2-40B4-BE49-F238E27FC236}">
                <a16:creationId xmlns:a16="http://schemas.microsoft.com/office/drawing/2014/main" id="{83D45104-869B-4F62-05B4-53DD625A15DD}"/>
              </a:ext>
            </a:extLst>
          </p:cNvPr>
          <p:cNvPicPr>
            <a:picLocks noChangeAspect="1"/>
          </p:cNvPicPr>
          <p:nvPr/>
        </p:nvPicPr>
        <p:blipFill>
          <a:blip r:embed="rId5"/>
          <a:stretch>
            <a:fillRect/>
          </a:stretch>
        </p:blipFill>
        <p:spPr>
          <a:xfrm>
            <a:off x="438892" y="5191086"/>
            <a:ext cx="2412000" cy="1166224"/>
          </a:xfrm>
          <a:prstGeom prst="rect">
            <a:avLst/>
          </a:prstGeom>
          <a:ln>
            <a:solidFill>
              <a:schemeClr val="bg1">
                <a:lumMod val="50000"/>
              </a:schemeClr>
            </a:solidFill>
          </a:ln>
        </p:spPr>
      </p:pic>
      <p:grpSp>
        <p:nvGrpSpPr>
          <p:cNvPr id="31" name="グループ化 30">
            <a:extLst>
              <a:ext uri="{FF2B5EF4-FFF2-40B4-BE49-F238E27FC236}">
                <a16:creationId xmlns:a16="http://schemas.microsoft.com/office/drawing/2014/main" id="{03A563C5-0A92-0069-E67E-698662F41FF1}"/>
              </a:ext>
            </a:extLst>
          </p:cNvPr>
          <p:cNvGrpSpPr/>
          <p:nvPr/>
        </p:nvGrpSpPr>
        <p:grpSpPr>
          <a:xfrm>
            <a:off x="3261099" y="2428536"/>
            <a:ext cx="2631148" cy="2563620"/>
            <a:chOff x="3373604" y="2428536"/>
            <a:chExt cx="2631148" cy="2563620"/>
          </a:xfrm>
        </p:grpSpPr>
        <p:sp>
          <p:nvSpPr>
            <p:cNvPr id="21" name="四角形: 角を丸くする 20">
              <a:extLst>
                <a:ext uri="{FF2B5EF4-FFF2-40B4-BE49-F238E27FC236}">
                  <a16:creationId xmlns:a16="http://schemas.microsoft.com/office/drawing/2014/main" id="{0710477D-FE8D-189A-F287-E8B1C7B1B057}"/>
                </a:ext>
              </a:extLst>
            </p:cNvPr>
            <p:cNvSpPr/>
            <p:nvPr/>
          </p:nvSpPr>
          <p:spPr>
            <a:xfrm>
              <a:off x="3584052" y="4203591"/>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職員用ホーム画面から</a:t>
              </a:r>
              <a:endParaRPr lang="en-US" altLang="ja-JP" sz="1050" dirty="0">
                <a:solidFill>
                  <a:schemeClr val="tx1"/>
                </a:solidFill>
              </a:endParaRPr>
            </a:p>
            <a:p>
              <a:pPr algn="ctr"/>
              <a:r>
                <a:rPr lang="ja-JP" altLang="en-US" sz="1050" dirty="0">
                  <a:solidFill>
                    <a:schemeClr val="tx1"/>
                  </a:solidFill>
                </a:rPr>
                <a:t>イベントマスタ管理を選択する。</a:t>
              </a:r>
            </a:p>
          </p:txBody>
        </p:sp>
        <p:pic>
          <p:nvPicPr>
            <p:cNvPr id="3" name="図 2" descr="アイコン&#10;&#10;AI 生成コンテンツは誤りを含む可能性があります。">
              <a:extLst>
                <a:ext uri="{FF2B5EF4-FFF2-40B4-BE49-F238E27FC236}">
                  <a16:creationId xmlns:a16="http://schemas.microsoft.com/office/drawing/2014/main" id="{8A2809D9-5F4F-4F5D-3639-83FA99DF55C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373604" y="2640268"/>
              <a:ext cx="2631148" cy="1431917"/>
            </a:xfrm>
            <a:prstGeom prst="rect">
              <a:avLst/>
            </a:prstGeom>
          </p:spPr>
        </p:pic>
        <p:grpSp>
          <p:nvGrpSpPr>
            <p:cNvPr id="75" name="グループ化 74">
              <a:extLst>
                <a:ext uri="{FF2B5EF4-FFF2-40B4-BE49-F238E27FC236}">
                  <a16:creationId xmlns:a16="http://schemas.microsoft.com/office/drawing/2014/main" id="{EC09A6E9-3A6A-5F30-82B3-2410127E88E7}"/>
                </a:ext>
              </a:extLst>
            </p:cNvPr>
            <p:cNvGrpSpPr/>
            <p:nvPr/>
          </p:nvGrpSpPr>
          <p:grpSpPr>
            <a:xfrm>
              <a:off x="3533439" y="2428536"/>
              <a:ext cx="2170349" cy="1481013"/>
              <a:chOff x="3768828" y="2226797"/>
              <a:chExt cx="2170349" cy="1481013"/>
            </a:xfrm>
          </p:grpSpPr>
          <p:pic>
            <p:nvPicPr>
              <p:cNvPr id="17" name="図 16" descr="背景パターン&#10;&#10;AI 生成コンテンツは誤りを含む可能性があります。">
                <a:extLst>
                  <a:ext uri="{FF2B5EF4-FFF2-40B4-BE49-F238E27FC236}">
                    <a16:creationId xmlns:a16="http://schemas.microsoft.com/office/drawing/2014/main" id="{74CBB0CC-301F-C1DD-060F-5E70FCE5480B}"/>
                  </a:ext>
                </a:extLst>
              </p:cNvPr>
              <p:cNvPicPr>
                <a:picLocks noChangeAspect="1"/>
              </p:cNvPicPr>
              <p:nvPr/>
            </p:nvPicPr>
            <p:blipFill>
              <a:blip r:embed="rId3"/>
              <a:stretch>
                <a:fillRect/>
              </a:stretch>
            </p:blipFill>
            <p:spPr>
              <a:xfrm>
                <a:off x="5227903" y="3161323"/>
                <a:ext cx="440489" cy="337149"/>
              </a:xfrm>
              <a:prstGeom prst="rect">
                <a:avLst/>
              </a:prstGeom>
            </p:spPr>
          </p:pic>
          <p:sp>
            <p:nvSpPr>
              <p:cNvPr id="58" name="四角形: 角を丸くする 57">
                <a:extLst>
                  <a:ext uri="{FF2B5EF4-FFF2-40B4-BE49-F238E27FC236}">
                    <a16:creationId xmlns:a16="http://schemas.microsoft.com/office/drawing/2014/main" id="{01C11789-3489-50CC-5A24-8E356B54E65D}"/>
                  </a:ext>
                </a:extLst>
              </p:cNvPr>
              <p:cNvSpPr/>
              <p:nvPr/>
            </p:nvSpPr>
            <p:spPr>
              <a:xfrm>
                <a:off x="5152572" y="3133381"/>
                <a:ext cx="584784" cy="423932"/>
              </a:xfrm>
              <a:prstGeom prst="roundRect">
                <a:avLst/>
              </a:prstGeom>
              <a:solidFill>
                <a:schemeClr val="bg1"/>
              </a:solidFill>
              <a:ln w="9525">
                <a:solidFill>
                  <a:srgbClr val="0063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pic>
            <p:nvPicPr>
              <p:cNvPr id="54" name="図 53" descr="テキスト&#10;&#10;AI 生成コンテンツは誤りを含む可能性があります。">
                <a:extLst>
                  <a:ext uri="{FF2B5EF4-FFF2-40B4-BE49-F238E27FC236}">
                    <a16:creationId xmlns:a16="http://schemas.microsoft.com/office/drawing/2014/main" id="{DEA2EC58-1CF7-26D8-C1A4-7F22C149DA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00457" y="3100254"/>
                <a:ext cx="490185" cy="490185"/>
              </a:xfrm>
              <a:prstGeom prst="rect">
                <a:avLst/>
              </a:prstGeom>
              <a:ln>
                <a:noFill/>
              </a:ln>
            </p:spPr>
          </p:pic>
          <p:pic>
            <p:nvPicPr>
              <p:cNvPr id="56" name="図 55" descr="アイコン&#10;&#10;AI 生成コンテンツは誤りを含む可能性があります。">
                <a:extLst>
                  <a:ext uri="{FF2B5EF4-FFF2-40B4-BE49-F238E27FC236}">
                    <a16:creationId xmlns:a16="http://schemas.microsoft.com/office/drawing/2014/main" id="{03641E07-ECD9-9FA3-84F9-893599A1FCF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6468" y="3225101"/>
                <a:ext cx="482709" cy="482709"/>
              </a:xfrm>
              <a:prstGeom prst="rect">
                <a:avLst/>
              </a:prstGeom>
            </p:spPr>
          </p:pic>
          <p:sp>
            <p:nvSpPr>
              <p:cNvPr id="60" name="テキスト ボックス 59">
                <a:extLst>
                  <a:ext uri="{FF2B5EF4-FFF2-40B4-BE49-F238E27FC236}">
                    <a16:creationId xmlns:a16="http://schemas.microsoft.com/office/drawing/2014/main" id="{58C4CEE8-43C1-B93E-1B67-807CD5960047}"/>
                  </a:ext>
                </a:extLst>
              </p:cNvPr>
              <p:cNvSpPr txBox="1"/>
              <p:nvPr/>
            </p:nvSpPr>
            <p:spPr>
              <a:xfrm>
                <a:off x="3768828" y="2226797"/>
                <a:ext cx="1030021" cy="261610"/>
              </a:xfrm>
              <a:prstGeom prst="rect">
                <a:avLst/>
              </a:prstGeom>
              <a:noFill/>
            </p:spPr>
            <p:txBody>
              <a:bodyPr wrap="square" rtlCol="0">
                <a:spAutoFit/>
              </a:bodyPr>
              <a:lstStyle/>
              <a:p>
                <a:pPr algn="ctr"/>
                <a:r>
                  <a:rPr kumimoji="1" lang="ja-JP" altLang="en-US" sz="1100" b="1" dirty="0"/>
                  <a:t>職員</a:t>
                </a:r>
              </a:p>
            </p:txBody>
          </p:sp>
        </p:grpSp>
      </p:grpSp>
      <p:pic>
        <p:nvPicPr>
          <p:cNvPr id="9" name="図 8">
            <a:extLst>
              <a:ext uri="{FF2B5EF4-FFF2-40B4-BE49-F238E27FC236}">
                <a16:creationId xmlns:a16="http://schemas.microsoft.com/office/drawing/2014/main" id="{63653617-A84D-DF82-B816-71C144438D3C}"/>
              </a:ext>
            </a:extLst>
          </p:cNvPr>
          <p:cNvPicPr>
            <a:picLocks noChangeAspect="1"/>
          </p:cNvPicPr>
          <p:nvPr/>
        </p:nvPicPr>
        <p:blipFill>
          <a:blip r:embed="rId8"/>
          <a:stretch>
            <a:fillRect/>
          </a:stretch>
        </p:blipFill>
        <p:spPr>
          <a:xfrm>
            <a:off x="3195632" y="5191086"/>
            <a:ext cx="2518311" cy="1136567"/>
          </a:xfrm>
          <a:prstGeom prst="rect">
            <a:avLst/>
          </a:prstGeom>
          <a:ln>
            <a:solidFill>
              <a:schemeClr val="bg1">
                <a:lumMod val="50000"/>
              </a:schemeClr>
            </a:solidFill>
          </a:ln>
        </p:spPr>
      </p:pic>
      <p:grpSp>
        <p:nvGrpSpPr>
          <p:cNvPr id="32" name="グループ化 31">
            <a:extLst>
              <a:ext uri="{FF2B5EF4-FFF2-40B4-BE49-F238E27FC236}">
                <a16:creationId xmlns:a16="http://schemas.microsoft.com/office/drawing/2014/main" id="{14F18ED6-8500-F132-D5C2-2CAD829FAC97}"/>
              </a:ext>
            </a:extLst>
          </p:cNvPr>
          <p:cNvGrpSpPr/>
          <p:nvPr/>
        </p:nvGrpSpPr>
        <p:grpSpPr>
          <a:xfrm>
            <a:off x="6077433" y="2428536"/>
            <a:ext cx="2631148" cy="2563619"/>
            <a:chOff x="6178482" y="2428536"/>
            <a:chExt cx="2631148" cy="2563619"/>
          </a:xfrm>
        </p:grpSpPr>
        <p:sp>
          <p:nvSpPr>
            <p:cNvPr id="22" name="四角形: 角を丸くする 21">
              <a:extLst>
                <a:ext uri="{FF2B5EF4-FFF2-40B4-BE49-F238E27FC236}">
                  <a16:creationId xmlns:a16="http://schemas.microsoft.com/office/drawing/2014/main" id="{72CF4C58-6E20-0226-595F-7297557A7E66}"/>
                </a:ext>
              </a:extLst>
            </p:cNvPr>
            <p:cNvSpPr/>
            <p:nvPr/>
          </p:nvSpPr>
          <p:spPr>
            <a:xfrm>
              <a:off x="6446747" y="4203590"/>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イベントマスタ検索画面の</a:t>
              </a:r>
              <a:endParaRPr lang="en-US" altLang="ja-JP" sz="1050" dirty="0">
                <a:solidFill>
                  <a:schemeClr val="tx1"/>
                </a:solidFill>
              </a:endParaRPr>
            </a:p>
            <a:p>
              <a:pPr algn="ctr"/>
              <a:r>
                <a:rPr lang="ja-JP" altLang="en-US" sz="1050" dirty="0">
                  <a:solidFill>
                    <a:schemeClr val="tx1"/>
                  </a:solidFill>
                </a:rPr>
                <a:t>新規登録を選択する。</a:t>
              </a:r>
              <a:endParaRPr kumimoji="1" lang="ja-JP" altLang="en-US" sz="1050" dirty="0">
                <a:solidFill>
                  <a:schemeClr val="tx1"/>
                </a:solidFill>
              </a:endParaRPr>
            </a:p>
          </p:txBody>
        </p:sp>
        <p:pic>
          <p:nvPicPr>
            <p:cNvPr id="4" name="図 3" descr="アイコン&#10;&#10;AI 生成コンテンツは誤りを含む可能性があります。">
              <a:extLst>
                <a:ext uri="{FF2B5EF4-FFF2-40B4-BE49-F238E27FC236}">
                  <a16:creationId xmlns:a16="http://schemas.microsoft.com/office/drawing/2014/main" id="{CDB25B91-EC69-C42D-66C5-3AE7C991BE0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178482" y="2640268"/>
              <a:ext cx="2631148" cy="1431917"/>
            </a:xfrm>
            <a:prstGeom prst="rect">
              <a:avLst/>
            </a:prstGeom>
          </p:spPr>
        </p:pic>
        <p:grpSp>
          <p:nvGrpSpPr>
            <p:cNvPr id="76" name="グループ化 75">
              <a:extLst>
                <a:ext uri="{FF2B5EF4-FFF2-40B4-BE49-F238E27FC236}">
                  <a16:creationId xmlns:a16="http://schemas.microsoft.com/office/drawing/2014/main" id="{C543AA62-89CC-6BA2-4953-E900024F4B94}"/>
                </a:ext>
              </a:extLst>
            </p:cNvPr>
            <p:cNvGrpSpPr/>
            <p:nvPr/>
          </p:nvGrpSpPr>
          <p:grpSpPr>
            <a:xfrm>
              <a:off x="6332508" y="2428536"/>
              <a:ext cx="2238947" cy="1479689"/>
              <a:chOff x="6561203" y="2226797"/>
              <a:chExt cx="2238947" cy="1479689"/>
            </a:xfrm>
          </p:grpSpPr>
          <p:pic>
            <p:nvPicPr>
              <p:cNvPr id="44" name="図 43" descr="背景パターン&#10;&#10;AI 生成コンテンツは誤りを含む可能性があります。">
                <a:extLst>
                  <a:ext uri="{FF2B5EF4-FFF2-40B4-BE49-F238E27FC236}">
                    <a16:creationId xmlns:a16="http://schemas.microsoft.com/office/drawing/2014/main" id="{1FABC159-6FE0-7008-2BEF-10C06E448775}"/>
                  </a:ext>
                </a:extLst>
              </p:cNvPr>
              <p:cNvPicPr>
                <a:picLocks noChangeAspect="1"/>
              </p:cNvPicPr>
              <p:nvPr/>
            </p:nvPicPr>
            <p:blipFill>
              <a:blip r:embed="rId3"/>
              <a:stretch>
                <a:fillRect/>
              </a:stretch>
            </p:blipFill>
            <p:spPr>
              <a:xfrm>
                <a:off x="8030881" y="3161323"/>
                <a:ext cx="440489" cy="337149"/>
              </a:xfrm>
              <a:prstGeom prst="rect">
                <a:avLst/>
              </a:prstGeom>
            </p:spPr>
          </p:pic>
          <p:sp>
            <p:nvSpPr>
              <p:cNvPr id="45" name="四角形: 角を丸くする 44">
                <a:extLst>
                  <a:ext uri="{FF2B5EF4-FFF2-40B4-BE49-F238E27FC236}">
                    <a16:creationId xmlns:a16="http://schemas.microsoft.com/office/drawing/2014/main" id="{AA0F18B7-3CEA-6858-A47C-6D8B7FE2CFF2}"/>
                  </a:ext>
                </a:extLst>
              </p:cNvPr>
              <p:cNvSpPr/>
              <p:nvPr/>
            </p:nvSpPr>
            <p:spPr>
              <a:xfrm>
                <a:off x="7811415" y="3224239"/>
                <a:ext cx="822269" cy="242217"/>
              </a:xfrm>
              <a:prstGeom prst="roundRect">
                <a:avLst/>
              </a:prstGeom>
              <a:solidFill>
                <a:schemeClr val="bg1"/>
              </a:solidFill>
              <a:ln w="9525">
                <a:solidFill>
                  <a:srgbClr val="0063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新規登録</a:t>
                </a:r>
                <a:endParaRPr kumimoji="1" lang="ja-JP" altLang="en-US" sz="1050" dirty="0">
                  <a:solidFill>
                    <a:schemeClr val="tx1"/>
                  </a:solidFill>
                </a:endParaRPr>
              </a:p>
            </p:txBody>
          </p:sp>
          <p:pic>
            <p:nvPicPr>
              <p:cNvPr id="57" name="図 56" descr="アイコン&#10;&#10;AI 生成コンテンツは誤りを含む可能性があります。">
                <a:extLst>
                  <a:ext uri="{FF2B5EF4-FFF2-40B4-BE49-F238E27FC236}">
                    <a16:creationId xmlns:a16="http://schemas.microsoft.com/office/drawing/2014/main" id="{11F8D8CD-5A7C-1340-7938-8E68E4091C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17441" y="3223777"/>
                <a:ext cx="482709" cy="482709"/>
              </a:xfrm>
              <a:prstGeom prst="rect">
                <a:avLst/>
              </a:prstGeom>
            </p:spPr>
          </p:pic>
          <p:sp>
            <p:nvSpPr>
              <p:cNvPr id="61" name="テキスト ボックス 60">
                <a:extLst>
                  <a:ext uri="{FF2B5EF4-FFF2-40B4-BE49-F238E27FC236}">
                    <a16:creationId xmlns:a16="http://schemas.microsoft.com/office/drawing/2014/main" id="{8636912D-7FF0-B50D-6A34-98FA76884DC6}"/>
                  </a:ext>
                </a:extLst>
              </p:cNvPr>
              <p:cNvSpPr txBox="1"/>
              <p:nvPr/>
            </p:nvSpPr>
            <p:spPr>
              <a:xfrm>
                <a:off x="6561203" y="2226797"/>
                <a:ext cx="1030021" cy="261610"/>
              </a:xfrm>
              <a:prstGeom prst="rect">
                <a:avLst/>
              </a:prstGeom>
              <a:noFill/>
            </p:spPr>
            <p:txBody>
              <a:bodyPr wrap="square" rtlCol="0">
                <a:spAutoFit/>
              </a:bodyPr>
              <a:lstStyle/>
              <a:p>
                <a:pPr algn="ctr"/>
                <a:r>
                  <a:rPr kumimoji="1" lang="ja-JP" altLang="en-US" sz="1100" b="1" dirty="0"/>
                  <a:t>職員</a:t>
                </a:r>
              </a:p>
            </p:txBody>
          </p:sp>
        </p:grpSp>
      </p:grpSp>
      <p:pic>
        <p:nvPicPr>
          <p:cNvPr id="15" name="図 14">
            <a:extLst>
              <a:ext uri="{FF2B5EF4-FFF2-40B4-BE49-F238E27FC236}">
                <a16:creationId xmlns:a16="http://schemas.microsoft.com/office/drawing/2014/main" id="{5A94E8CD-4835-527F-60EE-4938B3463D1F}"/>
              </a:ext>
            </a:extLst>
          </p:cNvPr>
          <p:cNvPicPr>
            <a:picLocks noChangeAspect="1"/>
          </p:cNvPicPr>
          <p:nvPr/>
        </p:nvPicPr>
        <p:blipFill>
          <a:blip r:embed="rId9"/>
          <a:stretch>
            <a:fillRect/>
          </a:stretch>
        </p:blipFill>
        <p:spPr>
          <a:xfrm>
            <a:off x="6179726" y="5191086"/>
            <a:ext cx="2603889" cy="1148704"/>
          </a:xfrm>
          <a:prstGeom prst="rect">
            <a:avLst/>
          </a:prstGeom>
          <a:ln>
            <a:solidFill>
              <a:schemeClr val="bg1">
                <a:lumMod val="50000"/>
              </a:schemeClr>
            </a:solidFill>
          </a:ln>
        </p:spPr>
      </p:pic>
      <p:grpSp>
        <p:nvGrpSpPr>
          <p:cNvPr id="33" name="グループ化 32">
            <a:extLst>
              <a:ext uri="{FF2B5EF4-FFF2-40B4-BE49-F238E27FC236}">
                <a16:creationId xmlns:a16="http://schemas.microsoft.com/office/drawing/2014/main" id="{96C7D046-70AC-06CC-2EF9-9ABEFEF8FFC8}"/>
              </a:ext>
            </a:extLst>
          </p:cNvPr>
          <p:cNvGrpSpPr/>
          <p:nvPr/>
        </p:nvGrpSpPr>
        <p:grpSpPr>
          <a:xfrm>
            <a:off x="9192329" y="2428536"/>
            <a:ext cx="2631148" cy="2563619"/>
            <a:chOff x="9192329" y="2428536"/>
            <a:chExt cx="2631148" cy="2563619"/>
          </a:xfrm>
        </p:grpSpPr>
        <p:sp>
          <p:nvSpPr>
            <p:cNvPr id="23" name="四角形: 角を丸くする 22">
              <a:extLst>
                <a:ext uri="{FF2B5EF4-FFF2-40B4-BE49-F238E27FC236}">
                  <a16:creationId xmlns:a16="http://schemas.microsoft.com/office/drawing/2014/main" id="{47699CEC-D160-D3B2-BDB6-EB8B0CDB70B7}"/>
                </a:ext>
              </a:extLst>
            </p:cNvPr>
            <p:cNvSpPr/>
            <p:nvPr/>
          </p:nvSpPr>
          <p:spPr>
            <a:xfrm>
              <a:off x="9483307" y="4203590"/>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rPr>
                <a:t>イベント登録画面で</a:t>
              </a:r>
              <a:endParaRPr kumimoji="1" lang="en-US" altLang="ja-JP" sz="1050" dirty="0">
                <a:solidFill>
                  <a:schemeClr val="tx1"/>
                </a:solidFill>
              </a:endParaRPr>
            </a:p>
            <a:p>
              <a:pPr algn="ctr"/>
              <a:r>
                <a:rPr kumimoji="1" lang="ja-JP" altLang="en-US" sz="1050" dirty="0">
                  <a:solidFill>
                    <a:schemeClr val="tx1"/>
                  </a:solidFill>
                </a:rPr>
                <a:t>登録したいイベント情報を</a:t>
              </a:r>
              <a:endParaRPr kumimoji="1" lang="en-US" altLang="ja-JP" sz="1050" dirty="0">
                <a:solidFill>
                  <a:schemeClr val="tx1"/>
                </a:solidFill>
              </a:endParaRPr>
            </a:p>
            <a:p>
              <a:pPr algn="ctr"/>
              <a:r>
                <a:rPr kumimoji="1" lang="ja-JP" altLang="en-US" sz="1050" dirty="0">
                  <a:solidFill>
                    <a:schemeClr val="tx1"/>
                  </a:solidFill>
                </a:rPr>
                <a:t>入力する。</a:t>
              </a:r>
            </a:p>
          </p:txBody>
        </p:sp>
        <p:grpSp>
          <p:nvGrpSpPr>
            <p:cNvPr id="78" name="グループ化 77">
              <a:extLst>
                <a:ext uri="{FF2B5EF4-FFF2-40B4-BE49-F238E27FC236}">
                  <a16:creationId xmlns:a16="http://schemas.microsoft.com/office/drawing/2014/main" id="{13DDD7A6-5A45-97DC-13AC-B6608BEBC4C8}"/>
                </a:ext>
              </a:extLst>
            </p:cNvPr>
            <p:cNvGrpSpPr/>
            <p:nvPr/>
          </p:nvGrpSpPr>
          <p:grpSpPr>
            <a:xfrm>
              <a:off x="9192329" y="2428536"/>
              <a:ext cx="2631148" cy="1643649"/>
              <a:chOff x="9200360" y="2226797"/>
              <a:chExt cx="2631148" cy="1643649"/>
            </a:xfrm>
          </p:grpSpPr>
          <p:pic>
            <p:nvPicPr>
              <p:cNvPr id="6" name="図 5" descr="アイコン&#10;&#10;AI 生成コンテンツは誤りを含む可能性があります。">
                <a:extLst>
                  <a:ext uri="{FF2B5EF4-FFF2-40B4-BE49-F238E27FC236}">
                    <a16:creationId xmlns:a16="http://schemas.microsoft.com/office/drawing/2014/main" id="{D303F697-090A-A9B3-FE65-E3C8F34F4B7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9200360" y="2438529"/>
                <a:ext cx="2631148" cy="1431917"/>
              </a:xfrm>
              <a:prstGeom prst="rect">
                <a:avLst/>
              </a:prstGeom>
            </p:spPr>
          </p:pic>
          <p:grpSp>
            <p:nvGrpSpPr>
              <p:cNvPr id="77" name="グループ化 76">
                <a:extLst>
                  <a:ext uri="{FF2B5EF4-FFF2-40B4-BE49-F238E27FC236}">
                    <a16:creationId xmlns:a16="http://schemas.microsoft.com/office/drawing/2014/main" id="{8B272429-5D79-72BE-836A-3530C89004E9}"/>
                  </a:ext>
                </a:extLst>
              </p:cNvPr>
              <p:cNvGrpSpPr/>
              <p:nvPr/>
            </p:nvGrpSpPr>
            <p:grpSpPr>
              <a:xfrm>
                <a:off x="9341145" y="2226797"/>
                <a:ext cx="2099408" cy="1397208"/>
                <a:chOff x="9341145" y="2226797"/>
                <a:chExt cx="2099408" cy="1397208"/>
              </a:xfrm>
            </p:grpSpPr>
            <p:grpSp>
              <p:nvGrpSpPr>
                <p:cNvPr id="46" name="グループ化 45">
                  <a:extLst>
                    <a:ext uri="{FF2B5EF4-FFF2-40B4-BE49-F238E27FC236}">
                      <a16:creationId xmlns:a16="http://schemas.microsoft.com/office/drawing/2014/main" id="{B9394C93-8D9F-E238-AF17-BC63A61216B1}"/>
                    </a:ext>
                  </a:extLst>
                </p:cNvPr>
                <p:cNvGrpSpPr/>
                <p:nvPr/>
              </p:nvGrpSpPr>
              <p:grpSpPr>
                <a:xfrm>
                  <a:off x="10816190" y="3161331"/>
                  <a:ext cx="624363" cy="462674"/>
                  <a:chOff x="10774196" y="5013239"/>
                  <a:chExt cx="400916" cy="308449"/>
                </a:xfrm>
              </p:grpSpPr>
              <p:pic>
                <p:nvPicPr>
                  <p:cNvPr id="52" name="図 51" descr="背景パターン&#10;&#10;AI 生成コンテンツは誤りを含む可能性があります。">
                    <a:extLst>
                      <a:ext uri="{FF2B5EF4-FFF2-40B4-BE49-F238E27FC236}">
                        <a16:creationId xmlns:a16="http://schemas.microsoft.com/office/drawing/2014/main" id="{4602C76A-4DA4-424F-957C-6D51E68BC1DF}"/>
                      </a:ext>
                    </a:extLst>
                  </p:cNvPr>
                  <p:cNvPicPr>
                    <a:picLocks noChangeAspect="1"/>
                  </p:cNvPicPr>
                  <p:nvPr/>
                </p:nvPicPr>
                <p:blipFill>
                  <a:blip r:embed="rId3"/>
                  <a:stretch>
                    <a:fillRect/>
                  </a:stretch>
                </p:blipFill>
                <p:spPr>
                  <a:xfrm>
                    <a:off x="10774196" y="5013239"/>
                    <a:ext cx="293659" cy="224766"/>
                  </a:xfrm>
                  <a:prstGeom prst="rect">
                    <a:avLst/>
                  </a:prstGeom>
                </p:spPr>
              </p:pic>
              <p:pic>
                <p:nvPicPr>
                  <p:cNvPr id="48" name="図 47">
                    <a:extLst>
                      <a:ext uri="{FF2B5EF4-FFF2-40B4-BE49-F238E27FC236}">
                        <a16:creationId xmlns:a16="http://schemas.microsoft.com/office/drawing/2014/main" id="{C71987AC-1E67-619C-F0AC-45442F711ECD}"/>
                      </a:ext>
                    </a:extLst>
                  </p:cNvPr>
                  <p:cNvPicPr>
                    <a:picLocks noChangeAspect="1"/>
                  </p:cNvPicPr>
                  <p:nvPr/>
                </p:nvPicPr>
                <p:blipFill>
                  <a:blip r:embed="rId10"/>
                  <a:stretch>
                    <a:fillRect/>
                  </a:stretch>
                </p:blipFill>
                <p:spPr>
                  <a:xfrm>
                    <a:off x="10881453" y="5119394"/>
                    <a:ext cx="293659" cy="105910"/>
                  </a:xfrm>
                  <a:prstGeom prst="rect">
                    <a:avLst/>
                  </a:prstGeom>
                </p:spPr>
              </p:pic>
              <p:pic>
                <p:nvPicPr>
                  <p:cNvPr id="49" name="図 48">
                    <a:extLst>
                      <a:ext uri="{FF2B5EF4-FFF2-40B4-BE49-F238E27FC236}">
                        <a16:creationId xmlns:a16="http://schemas.microsoft.com/office/drawing/2014/main" id="{7154122B-0B86-53C7-177D-3FECB2A1599D}"/>
                      </a:ext>
                    </a:extLst>
                  </p:cNvPr>
                  <p:cNvPicPr>
                    <a:picLocks noChangeAspect="1"/>
                  </p:cNvPicPr>
                  <p:nvPr/>
                </p:nvPicPr>
                <p:blipFill>
                  <a:blip r:embed="rId10"/>
                  <a:stretch>
                    <a:fillRect/>
                  </a:stretch>
                </p:blipFill>
                <p:spPr>
                  <a:xfrm>
                    <a:off x="10881453" y="5022264"/>
                    <a:ext cx="293659" cy="105910"/>
                  </a:xfrm>
                  <a:prstGeom prst="rect">
                    <a:avLst/>
                  </a:prstGeom>
                </p:spPr>
              </p:pic>
              <p:pic>
                <p:nvPicPr>
                  <p:cNvPr id="50" name="図 49">
                    <a:extLst>
                      <a:ext uri="{FF2B5EF4-FFF2-40B4-BE49-F238E27FC236}">
                        <a16:creationId xmlns:a16="http://schemas.microsoft.com/office/drawing/2014/main" id="{3F9A6062-8A10-25D1-6807-CC4CA1FA1C09}"/>
                      </a:ext>
                    </a:extLst>
                  </p:cNvPr>
                  <p:cNvPicPr>
                    <a:picLocks noChangeAspect="1"/>
                  </p:cNvPicPr>
                  <p:nvPr/>
                </p:nvPicPr>
                <p:blipFill>
                  <a:blip r:embed="rId10"/>
                  <a:stretch>
                    <a:fillRect/>
                  </a:stretch>
                </p:blipFill>
                <p:spPr>
                  <a:xfrm>
                    <a:off x="10881453" y="5215778"/>
                    <a:ext cx="293659" cy="105910"/>
                  </a:xfrm>
                  <a:prstGeom prst="rect">
                    <a:avLst/>
                  </a:prstGeom>
                </p:spPr>
              </p:pic>
            </p:grpSp>
            <p:pic>
              <p:nvPicPr>
                <p:cNvPr id="55" name="図 54" descr="テキスト&#10;&#10;AI 生成コンテンツは誤りを含む可能性があります。">
                  <a:extLst>
                    <a:ext uri="{FF2B5EF4-FFF2-40B4-BE49-F238E27FC236}">
                      <a16:creationId xmlns:a16="http://schemas.microsoft.com/office/drawing/2014/main" id="{E3CF8803-3428-8BEC-C17B-C238BEE6E0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25681" y="3116044"/>
                  <a:ext cx="490185" cy="490185"/>
                </a:xfrm>
                <a:prstGeom prst="rect">
                  <a:avLst/>
                </a:prstGeom>
              </p:spPr>
            </p:pic>
            <p:sp>
              <p:nvSpPr>
                <p:cNvPr id="62" name="テキスト ボックス 61">
                  <a:extLst>
                    <a:ext uri="{FF2B5EF4-FFF2-40B4-BE49-F238E27FC236}">
                      <a16:creationId xmlns:a16="http://schemas.microsoft.com/office/drawing/2014/main" id="{AB36900E-D072-39BD-1C14-E2D910C84A71}"/>
                    </a:ext>
                  </a:extLst>
                </p:cNvPr>
                <p:cNvSpPr txBox="1"/>
                <p:nvPr/>
              </p:nvSpPr>
              <p:spPr>
                <a:xfrm>
                  <a:off x="9341145" y="2226797"/>
                  <a:ext cx="1030021" cy="261610"/>
                </a:xfrm>
                <a:prstGeom prst="rect">
                  <a:avLst/>
                </a:prstGeom>
                <a:noFill/>
              </p:spPr>
              <p:txBody>
                <a:bodyPr wrap="square" rtlCol="0">
                  <a:spAutoFit/>
                </a:bodyPr>
                <a:lstStyle/>
                <a:p>
                  <a:pPr algn="ctr"/>
                  <a:r>
                    <a:rPr kumimoji="1" lang="ja-JP" altLang="en-US" sz="1100" b="1" dirty="0"/>
                    <a:t>職員</a:t>
                  </a:r>
                </a:p>
              </p:txBody>
            </p:sp>
          </p:grpSp>
        </p:grpSp>
      </p:grpSp>
      <p:pic>
        <p:nvPicPr>
          <p:cNvPr id="16" name="図 15" descr="グラフィカル ユーザー インターフェイス, アプリケーション&#10;&#10;AI 生成コンテンツは間違っている可能性があります。">
            <a:extLst>
              <a:ext uri="{FF2B5EF4-FFF2-40B4-BE49-F238E27FC236}">
                <a16:creationId xmlns:a16="http://schemas.microsoft.com/office/drawing/2014/main" id="{23FEDBAE-1541-85E9-BD92-B4839B59652F}"/>
              </a:ext>
            </a:extLst>
          </p:cNvPr>
          <p:cNvPicPr>
            <a:picLocks noChangeAspect="1"/>
          </p:cNvPicPr>
          <p:nvPr/>
        </p:nvPicPr>
        <p:blipFill>
          <a:blip r:embed="rId11"/>
          <a:stretch>
            <a:fillRect/>
          </a:stretch>
        </p:blipFill>
        <p:spPr>
          <a:xfrm>
            <a:off x="9170989" y="5191086"/>
            <a:ext cx="2673827" cy="1161162"/>
          </a:xfrm>
          <a:prstGeom prst="rect">
            <a:avLst/>
          </a:prstGeom>
          <a:ln w="6350">
            <a:solidFill>
              <a:schemeClr val="bg1">
                <a:lumMod val="50000"/>
              </a:schemeClr>
            </a:solidFill>
          </a:ln>
        </p:spPr>
      </p:pic>
      <p:sp>
        <p:nvSpPr>
          <p:cNvPr id="34" name="スライド番号プレースホルダー 5">
            <a:extLst>
              <a:ext uri="{FF2B5EF4-FFF2-40B4-BE49-F238E27FC236}">
                <a16:creationId xmlns:a16="http://schemas.microsoft.com/office/drawing/2014/main" id="{0D2E292B-B724-352A-126A-662BC019258E}"/>
              </a:ext>
            </a:extLst>
          </p:cNvPr>
          <p:cNvSpPr>
            <a:spLocks noGrp="1"/>
          </p:cNvSpPr>
          <p:nvPr>
            <p:ph type="sldNum" sz="quarter" idx="12"/>
          </p:nvPr>
        </p:nvSpPr>
        <p:spPr>
          <a:xfrm>
            <a:off x="11866156" y="6598770"/>
            <a:ext cx="325844" cy="259230"/>
          </a:xfrm>
        </p:spPr>
        <p:txBody>
          <a:bodyPr/>
          <a:lstStyle/>
          <a:p>
            <a:fld id="{3B9C799F-E47E-41D2-A458-7A0B4B383BDC}" type="slidenum">
              <a:rPr kumimoji="1" lang="ja-JP" altLang="en-US" smtClean="0"/>
              <a:t>12</a:t>
            </a:fld>
            <a:endParaRPr kumimoji="1" lang="ja-JP" altLang="en-US"/>
          </a:p>
        </p:txBody>
      </p:sp>
    </p:spTree>
    <p:extLst>
      <p:ext uri="{BB962C8B-B14F-4D97-AF65-F5344CB8AC3E}">
        <p14:creationId xmlns:p14="http://schemas.microsoft.com/office/powerpoint/2010/main" val="1871069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線矢印コネクタ 14">
            <a:extLst>
              <a:ext uri="{FF2B5EF4-FFF2-40B4-BE49-F238E27FC236}">
                <a16:creationId xmlns:a16="http://schemas.microsoft.com/office/drawing/2014/main" id="{D72513C3-C4DE-2F75-021A-F147F76DB155}"/>
              </a:ext>
            </a:extLst>
          </p:cNvPr>
          <p:cNvCxnSpPr>
            <a:cxnSpLocks/>
          </p:cNvCxnSpPr>
          <p:nvPr/>
        </p:nvCxnSpPr>
        <p:spPr>
          <a:xfrm flipV="1">
            <a:off x="2899751" y="3054455"/>
            <a:ext cx="546694" cy="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571CDF17-4978-F791-EE6A-2224F9E439D6}"/>
              </a:ext>
            </a:extLst>
          </p:cNvPr>
          <p:cNvCxnSpPr>
            <a:cxnSpLocks/>
          </p:cNvCxnSpPr>
          <p:nvPr/>
        </p:nvCxnSpPr>
        <p:spPr>
          <a:xfrm>
            <a:off x="5857969" y="3061931"/>
            <a:ext cx="450340" cy="747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1F27E2DF-DBE2-7B36-23C7-33D13433B2A0}"/>
              </a:ext>
            </a:extLst>
          </p:cNvPr>
          <p:cNvCxnSpPr>
            <a:cxnSpLocks/>
          </p:cNvCxnSpPr>
          <p:nvPr/>
        </p:nvCxnSpPr>
        <p:spPr>
          <a:xfrm>
            <a:off x="8783329" y="3061931"/>
            <a:ext cx="450340" cy="747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タイトル 5">
            <a:extLst>
              <a:ext uri="{FF2B5EF4-FFF2-40B4-BE49-F238E27FC236}">
                <a16:creationId xmlns:a16="http://schemas.microsoft.com/office/drawing/2014/main" id="{00290213-A8D2-0E89-3CD0-E9FDBA3F072E}"/>
              </a:ext>
            </a:extLst>
          </p:cNvPr>
          <p:cNvSpPr>
            <a:spLocks noGrp="1"/>
          </p:cNvSpPr>
          <p:nvPr>
            <p:ph type="title"/>
          </p:nvPr>
        </p:nvSpPr>
        <p:spPr/>
        <p:txBody>
          <a:bodyPr>
            <a:normAutofit fontScale="90000"/>
          </a:bodyPr>
          <a:lstStyle/>
          <a:p>
            <a:r>
              <a:rPr lang="en-US" altLang="ja-JP" dirty="0">
                <a:latin typeface="+mn-ea"/>
              </a:rPr>
              <a:t>3. </a:t>
            </a:r>
            <a:r>
              <a:rPr lang="ja-JP" altLang="en-US" dirty="0">
                <a:latin typeface="+mn-ea"/>
              </a:rPr>
              <a:t>職員による利用のユースケース</a:t>
            </a:r>
            <a:br>
              <a:rPr lang="en-US" altLang="ja-JP" dirty="0">
                <a:latin typeface="+mn-ea"/>
              </a:rPr>
            </a:br>
            <a:r>
              <a:rPr lang="en-US" altLang="ja-JP" sz="2400" dirty="0">
                <a:latin typeface="+mn-ea"/>
              </a:rPr>
              <a:t>No.11</a:t>
            </a:r>
            <a:r>
              <a:rPr lang="ja-JP" altLang="en-US" sz="2400" dirty="0">
                <a:latin typeface="+mn-ea"/>
              </a:rPr>
              <a:t>　チェックイン用</a:t>
            </a:r>
            <a:r>
              <a:rPr lang="en-US" altLang="ja-JP" sz="2400" dirty="0">
                <a:latin typeface="+mn-ea"/>
              </a:rPr>
              <a:t>QR</a:t>
            </a:r>
            <a:r>
              <a:rPr lang="ja-JP" altLang="en-US" sz="2400" dirty="0">
                <a:latin typeface="+mn-ea"/>
              </a:rPr>
              <a:t>コード生成</a:t>
            </a:r>
            <a:endParaRPr lang="ja-JP" altLang="en-US" sz="2400" dirty="0"/>
          </a:p>
        </p:txBody>
      </p:sp>
      <p:sp>
        <p:nvSpPr>
          <p:cNvPr id="10" name="コンテンツ プレースホルダー 9">
            <a:extLst>
              <a:ext uri="{FF2B5EF4-FFF2-40B4-BE49-F238E27FC236}">
                <a16:creationId xmlns:a16="http://schemas.microsoft.com/office/drawing/2014/main" id="{E4C4761B-2B34-E2B2-AE0A-E0DB39914B13}"/>
              </a:ext>
            </a:extLst>
          </p:cNvPr>
          <p:cNvSpPr>
            <a:spLocks noGrp="1"/>
          </p:cNvSpPr>
          <p:nvPr>
            <p:ph idx="1"/>
          </p:nvPr>
        </p:nvSpPr>
        <p:spPr/>
        <p:txBody>
          <a:bodyPr/>
          <a:lstStyle/>
          <a:p>
            <a:r>
              <a:rPr lang="ja-JP" altLang="en-US" dirty="0"/>
              <a:t>住民が読取を行うチェックイン用の</a:t>
            </a:r>
            <a:r>
              <a:rPr lang="en-US" altLang="ja-JP" dirty="0"/>
              <a:t>QR</a:t>
            </a:r>
            <a:r>
              <a:rPr lang="ja-JP" altLang="en-US" dirty="0"/>
              <a:t>コードを生成する。</a:t>
            </a:r>
            <a:endParaRPr lang="en-US" altLang="ja-JP" dirty="0"/>
          </a:p>
          <a:p>
            <a:r>
              <a:rPr lang="ja-JP" altLang="en-US" dirty="0"/>
              <a:t>本スライドでは、</a:t>
            </a:r>
            <a:r>
              <a:rPr lang="en-US" altLang="ja-JP" dirty="0"/>
              <a:t>QR</a:t>
            </a:r>
            <a:r>
              <a:rPr lang="ja-JP" altLang="en-US" dirty="0"/>
              <a:t>コードを発行するイベントが登録されているケースを前提として説明する。</a:t>
            </a:r>
            <a:endParaRPr lang="en-US" altLang="ja-JP" dirty="0"/>
          </a:p>
          <a:p>
            <a:endParaRPr lang="ja-JP" altLang="en-US" dirty="0"/>
          </a:p>
        </p:txBody>
      </p:sp>
      <p:sp>
        <p:nvSpPr>
          <p:cNvPr id="4" name="スライド番号プレースホルダー 5">
            <a:extLst>
              <a:ext uri="{FF2B5EF4-FFF2-40B4-BE49-F238E27FC236}">
                <a16:creationId xmlns:a16="http://schemas.microsoft.com/office/drawing/2014/main" id="{79B644E5-EC25-3A65-5F3B-CE8A44596C1C}"/>
              </a:ext>
            </a:extLst>
          </p:cNvPr>
          <p:cNvSpPr>
            <a:spLocks noGrp="1"/>
          </p:cNvSpPr>
          <p:nvPr>
            <p:ph type="sldNum" sz="quarter" idx="12"/>
          </p:nvPr>
        </p:nvSpPr>
        <p:spPr/>
        <p:txBody>
          <a:bodyPr/>
          <a:lstStyle/>
          <a:p>
            <a:fld id="{3B9C799F-E47E-41D2-A458-7A0B4B383BDC}" type="slidenum">
              <a:rPr kumimoji="1" lang="ja-JP" altLang="en-US" smtClean="0"/>
              <a:t>13</a:t>
            </a:fld>
            <a:endParaRPr kumimoji="1" lang="ja-JP" altLang="en-US"/>
          </a:p>
        </p:txBody>
      </p:sp>
      <p:sp>
        <p:nvSpPr>
          <p:cNvPr id="26" name="四角形: 角を丸くする 25">
            <a:extLst>
              <a:ext uri="{FF2B5EF4-FFF2-40B4-BE49-F238E27FC236}">
                <a16:creationId xmlns:a16="http://schemas.microsoft.com/office/drawing/2014/main" id="{373C63D0-AF96-A894-0146-C31738C24C37}"/>
              </a:ext>
            </a:extLst>
          </p:cNvPr>
          <p:cNvSpPr/>
          <p:nvPr/>
        </p:nvSpPr>
        <p:spPr>
          <a:xfrm>
            <a:off x="718983" y="3844920"/>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チェックインシステムの</a:t>
            </a:r>
            <a:endParaRPr lang="en-US" altLang="ja-JP" sz="1050" dirty="0">
              <a:solidFill>
                <a:schemeClr val="tx1"/>
              </a:solidFill>
            </a:endParaRPr>
          </a:p>
          <a:p>
            <a:pPr algn="ctr"/>
            <a:r>
              <a:rPr lang="ja-JP" altLang="en-US" sz="1050" dirty="0">
                <a:solidFill>
                  <a:schemeClr val="tx1"/>
                </a:solidFill>
              </a:rPr>
              <a:t>職員用機能にログインする。</a:t>
            </a:r>
          </a:p>
        </p:txBody>
      </p:sp>
      <p:grpSp>
        <p:nvGrpSpPr>
          <p:cNvPr id="73" name="グループ化 72">
            <a:extLst>
              <a:ext uri="{FF2B5EF4-FFF2-40B4-BE49-F238E27FC236}">
                <a16:creationId xmlns:a16="http://schemas.microsoft.com/office/drawing/2014/main" id="{40A6F438-D5AB-5D8B-5382-E6AEDCD37A2A}"/>
              </a:ext>
            </a:extLst>
          </p:cNvPr>
          <p:cNvGrpSpPr/>
          <p:nvPr/>
        </p:nvGrpSpPr>
        <p:grpSpPr>
          <a:xfrm>
            <a:off x="324673" y="2044931"/>
            <a:ext cx="2631148" cy="1655353"/>
            <a:chOff x="519567" y="2011893"/>
            <a:chExt cx="2631148" cy="1655353"/>
          </a:xfrm>
        </p:grpSpPr>
        <p:pic>
          <p:nvPicPr>
            <p:cNvPr id="2" name="図 1" descr="アイコン&#10;&#10;AI 生成コンテンツは誤りを含む可能性があります。">
              <a:extLst>
                <a:ext uri="{FF2B5EF4-FFF2-40B4-BE49-F238E27FC236}">
                  <a16:creationId xmlns:a16="http://schemas.microsoft.com/office/drawing/2014/main" id="{35267283-07FF-98E0-FDDA-5017CC4FA51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19567" y="2235329"/>
              <a:ext cx="2631148" cy="1431917"/>
            </a:xfrm>
            <a:prstGeom prst="rect">
              <a:avLst/>
            </a:prstGeom>
          </p:spPr>
        </p:pic>
        <p:grpSp>
          <p:nvGrpSpPr>
            <p:cNvPr id="8" name="グループ化 7">
              <a:extLst>
                <a:ext uri="{FF2B5EF4-FFF2-40B4-BE49-F238E27FC236}">
                  <a16:creationId xmlns:a16="http://schemas.microsoft.com/office/drawing/2014/main" id="{2F2F0760-A0AD-3BDE-7259-C15C19E96CE0}"/>
                </a:ext>
              </a:extLst>
            </p:cNvPr>
            <p:cNvGrpSpPr/>
            <p:nvPr/>
          </p:nvGrpSpPr>
          <p:grpSpPr>
            <a:xfrm>
              <a:off x="1999336" y="2794835"/>
              <a:ext cx="747384" cy="747384"/>
              <a:chOff x="1674917" y="2013246"/>
              <a:chExt cx="498256" cy="498256"/>
            </a:xfrm>
          </p:grpSpPr>
          <p:pic>
            <p:nvPicPr>
              <p:cNvPr id="30" name="図 29" descr="背景パターン&#10;&#10;AI 生成コンテンツは誤りを含む可能性があります。">
                <a:extLst>
                  <a:ext uri="{FF2B5EF4-FFF2-40B4-BE49-F238E27FC236}">
                    <a16:creationId xmlns:a16="http://schemas.microsoft.com/office/drawing/2014/main" id="{DA568338-57F8-0D28-6353-619990629721}"/>
                  </a:ext>
                </a:extLst>
              </p:cNvPr>
              <p:cNvPicPr>
                <a:picLocks noChangeAspect="1"/>
              </p:cNvPicPr>
              <p:nvPr/>
            </p:nvPicPr>
            <p:blipFill>
              <a:blip r:embed="rId3"/>
              <a:stretch>
                <a:fillRect/>
              </a:stretch>
            </p:blipFill>
            <p:spPr>
              <a:xfrm>
                <a:off x="1777081" y="2122105"/>
                <a:ext cx="293659" cy="224766"/>
              </a:xfrm>
              <a:prstGeom prst="rect">
                <a:avLst/>
              </a:prstGeom>
            </p:spPr>
          </p:pic>
          <p:pic>
            <p:nvPicPr>
              <p:cNvPr id="21" name="図 20" descr="アイコン&#10;&#10;AI 生成コンテンツは誤りを含む可能性があります。">
                <a:extLst>
                  <a:ext uri="{FF2B5EF4-FFF2-40B4-BE49-F238E27FC236}">
                    <a16:creationId xmlns:a16="http://schemas.microsoft.com/office/drawing/2014/main" id="{44E1C06B-D746-36E5-0E06-305051337A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917" y="2013246"/>
                <a:ext cx="498256" cy="498256"/>
              </a:xfrm>
              <a:prstGeom prst="rect">
                <a:avLst/>
              </a:prstGeom>
            </p:spPr>
          </p:pic>
        </p:grpSp>
        <p:sp>
          <p:nvSpPr>
            <p:cNvPr id="53" name="テキスト ボックス 52">
              <a:extLst>
                <a:ext uri="{FF2B5EF4-FFF2-40B4-BE49-F238E27FC236}">
                  <a16:creationId xmlns:a16="http://schemas.microsoft.com/office/drawing/2014/main" id="{79B735E4-A688-90A3-F201-564FE3D49AD8}"/>
                </a:ext>
              </a:extLst>
            </p:cNvPr>
            <p:cNvSpPr txBox="1"/>
            <p:nvPr/>
          </p:nvSpPr>
          <p:spPr>
            <a:xfrm>
              <a:off x="868764" y="2011893"/>
              <a:ext cx="1030021" cy="261610"/>
            </a:xfrm>
            <a:prstGeom prst="rect">
              <a:avLst/>
            </a:prstGeom>
            <a:noFill/>
          </p:spPr>
          <p:txBody>
            <a:bodyPr wrap="square" rtlCol="0">
              <a:spAutoFit/>
            </a:bodyPr>
            <a:lstStyle/>
            <a:p>
              <a:pPr algn="ctr"/>
              <a:r>
                <a:rPr kumimoji="1" lang="ja-JP" altLang="en-US" sz="1100" b="1" dirty="0"/>
                <a:t>職員</a:t>
              </a:r>
            </a:p>
          </p:txBody>
        </p:sp>
      </p:grpSp>
      <p:pic>
        <p:nvPicPr>
          <p:cNvPr id="11" name="図 10">
            <a:extLst>
              <a:ext uri="{FF2B5EF4-FFF2-40B4-BE49-F238E27FC236}">
                <a16:creationId xmlns:a16="http://schemas.microsoft.com/office/drawing/2014/main" id="{21CE77BE-2540-3F77-D861-41D57E55C7B9}"/>
              </a:ext>
            </a:extLst>
          </p:cNvPr>
          <p:cNvPicPr>
            <a:picLocks noChangeAspect="1"/>
          </p:cNvPicPr>
          <p:nvPr/>
        </p:nvPicPr>
        <p:blipFill>
          <a:blip r:embed="rId5"/>
          <a:stretch>
            <a:fillRect/>
          </a:stretch>
        </p:blipFill>
        <p:spPr>
          <a:xfrm>
            <a:off x="497891" y="4921531"/>
            <a:ext cx="2412000" cy="1166224"/>
          </a:xfrm>
          <a:prstGeom prst="rect">
            <a:avLst/>
          </a:prstGeom>
          <a:ln>
            <a:solidFill>
              <a:schemeClr val="bg1">
                <a:lumMod val="50000"/>
              </a:schemeClr>
            </a:solidFill>
          </a:ln>
        </p:spPr>
      </p:pic>
      <p:sp>
        <p:nvSpPr>
          <p:cNvPr id="27" name="四角形: 角を丸くする 26">
            <a:extLst>
              <a:ext uri="{FF2B5EF4-FFF2-40B4-BE49-F238E27FC236}">
                <a16:creationId xmlns:a16="http://schemas.microsoft.com/office/drawing/2014/main" id="{88A0BA81-74DC-AB50-7CD7-40FC67892BEE}"/>
              </a:ext>
            </a:extLst>
          </p:cNvPr>
          <p:cNvSpPr/>
          <p:nvPr/>
        </p:nvSpPr>
        <p:spPr>
          <a:xfrm>
            <a:off x="3483457" y="3844920"/>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職員用ホーム画面から</a:t>
            </a:r>
            <a:endParaRPr lang="en-US" altLang="ja-JP" sz="1050" dirty="0">
              <a:solidFill>
                <a:schemeClr val="tx1"/>
              </a:solidFill>
            </a:endParaRPr>
          </a:p>
          <a:p>
            <a:pPr algn="ctr"/>
            <a:r>
              <a:rPr lang="ja-JP" altLang="en-US" sz="1050" dirty="0">
                <a:solidFill>
                  <a:schemeClr val="tx1"/>
                </a:solidFill>
              </a:rPr>
              <a:t>イベントマスタ管理を選択する。</a:t>
            </a:r>
          </a:p>
        </p:txBody>
      </p:sp>
      <p:grpSp>
        <p:nvGrpSpPr>
          <p:cNvPr id="74" name="グループ化 73">
            <a:extLst>
              <a:ext uri="{FF2B5EF4-FFF2-40B4-BE49-F238E27FC236}">
                <a16:creationId xmlns:a16="http://schemas.microsoft.com/office/drawing/2014/main" id="{29441D05-8964-D52B-8111-5B639F605909}"/>
              </a:ext>
            </a:extLst>
          </p:cNvPr>
          <p:cNvGrpSpPr/>
          <p:nvPr/>
        </p:nvGrpSpPr>
        <p:grpSpPr>
          <a:xfrm>
            <a:off x="3253192" y="2044931"/>
            <a:ext cx="2631148" cy="1655353"/>
            <a:chOff x="3589176" y="2011893"/>
            <a:chExt cx="2631148" cy="1655353"/>
          </a:xfrm>
        </p:grpSpPr>
        <p:pic>
          <p:nvPicPr>
            <p:cNvPr id="3" name="図 2" descr="アイコン&#10;&#10;AI 生成コンテンツは誤りを含む可能性があります。">
              <a:extLst>
                <a:ext uri="{FF2B5EF4-FFF2-40B4-BE49-F238E27FC236}">
                  <a16:creationId xmlns:a16="http://schemas.microsoft.com/office/drawing/2014/main" id="{82D9CE48-8083-2194-D0C3-65A0E2F444F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589176" y="2235329"/>
              <a:ext cx="2631148" cy="1431917"/>
            </a:xfrm>
            <a:prstGeom prst="rect">
              <a:avLst/>
            </a:prstGeom>
          </p:spPr>
        </p:pic>
        <p:sp>
          <p:nvSpPr>
            <p:cNvPr id="52" name="四角形: 角を丸くする 51">
              <a:extLst>
                <a:ext uri="{FF2B5EF4-FFF2-40B4-BE49-F238E27FC236}">
                  <a16:creationId xmlns:a16="http://schemas.microsoft.com/office/drawing/2014/main" id="{11F15248-C9CD-898D-1F58-0BC944DD27EA}"/>
                </a:ext>
              </a:extLst>
            </p:cNvPr>
            <p:cNvSpPr/>
            <p:nvPr/>
          </p:nvSpPr>
          <p:spPr>
            <a:xfrm>
              <a:off x="5152572" y="2930181"/>
              <a:ext cx="584784" cy="423932"/>
            </a:xfrm>
            <a:prstGeom prst="roundRect">
              <a:avLst/>
            </a:prstGeom>
            <a:solidFill>
              <a:schemeClr val="bg1"/>
            </a:solidFill>
            <a:ln w="9525">
              <a:solidFill>
                <a:srgbClr val="0063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pic>
          <p:nvPicPr>
            <p:cNvPr id="7" name="図 6" descr="背景パターン&#10;&#10;AI 生成コンテンツは誤りを含む可能性があります。">
              <a:extLst>
                <a:ext uri="{FF2B5EF4-FFF2-40B4-BE49-F238E27FC236}">
                  <a16:creationId xmlns:a16="http://schemas.microsoft.com/office/drawing/2014/main" id="{2E0E7505-E43D-4F19-3FF1-3AF404EBB08D}"/>
                </a:ext>
              </a:extLst>
            </p:cNvPr>
            <p:cNvPicPr>
              <a:picLocks noChangeAspect="1"/>
            </p:cNvPicPr>
            <p:nvPr/>
          </p:nvPicPr>
          <p:blipFill>
            <a:blip r:embed="rId3"/>
            <a:stretch>
              <a:fillRect/>
            </a:stretch>
          </p:blipFill>
          <p:spPr>
            <a:xfrm>
              <a:off x="5227903" y="2958123"/>
              <a:ext cx="440489" cy="337149"/>
            </a:xfrm>
            <a:prstGeom prst="rect">
              <a:avLst/>
            </a:prstGeom>
          </p:spPr>
        </p:pic>
        <p:pic>
          <p:nvPicPr>
            <p:cNvPr id="43" name="図 42" descr="テキスト&#10;&#10;AI 生成コンテンツは誤りを含む可能性があります。">
              <a:extLst>
                <a:ext uri="{FF2B5EF4-FFF2-40B4-BE49-F238E27FC236}">
                  <a16:creationId xmlns:a16="http://schemas.microsoft.com/office/drawing/2014/main" id="{A9D63F3F-A3C6-8E15-2982-6244C8F958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9871" y="2897054"/>
              <a:ext cx="490185" cy="490185"/>
            </a:xfrm>
            <a:prstGeom prst="rect">
              <a:avLst/>
            </a:prstGeom>
            <a:ln>
              <a:noFill/>
            </a:ln>
          </p:spPr>
        </p:pic>
        <p:pic>
          <p:nvPicPr>
            <p:cNvPr id="50" name="図 49" descr="アイコン&#10;&#10;AI 生成コンテンツは誤りを含む可能性があります。">
              <a:extLst>
                <a:ext uri="{FF2B5EF4-FFF2-40B4-BE49-F238E27FC236}">
                  <a16:creationId xmlns:a16="http://schemas.microsoft.com/office/drawing/2014/main" id="{BA2AEED8-9B80-6B09-65D4-B7C9E7559F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6468" y="3021901"/>
              <a:ext cx="482709" cy="482709"/>
            </a:xfrm>
            <a:prstGeom prst="rect">
              <a:avLst/>
            </a:prstGeom>
          </p:spPr>
        </p:pic>
        <p:sp>
          <p:nvSpPr>
            <p:cNvPr id="54" name="テキスト ボックス 53">
              <a:extLst>
                <a:ext uri="{FF2B5EF4-FFF2-40B4-BE49-F238E27FC236}">
                  <a16:creationId xmlns:a16="http://schemas.microsoft.com/office/drawing/2014/main" id="{03485F83-A514-75B4-3241-93DC7F27CD27}"/>
                </a:ext>
              </a:extLst>
            </p:cNvPr>
            <p:cNvSpPr txBox="1"/>
            <p:nvPr/>
          </p:nvSpPr>
          <p:spPr>
            <a:xfrm>
              <a:off x="3923436" y="2011893"/>
              <a:ext cx="1030021" cy="261610"/>
            </a:xfrm>
            <a:prstGeom prst="rect">
              <a:avLst/>
            </a:prstGeom>
            <a:noFill/>
          </p:spPr>
          <p:txBody>
            <a:bodyPr wrap="square" rtlCol="0">
              <a:spAutoFit/>
            </a:bodyPr>
            <a:lstStyle/>
            <a:p>
              <a:pPr algn="ctr"/>
              <a:r>
                <a:rPr kumimoji="1" lang="ja-JP" altLang="en-US" sz="1100" b="1" dirty="0"/>
                <a:t>職員</a:t>
              </a:r>
            </a:p>
          </p:txBody>
        </p:sp>
      </p:grpSp>
      <p:pic>
        <p:nvPicPr>
          <p:cNvPr id="12" name="図 11">
            <a:extLst>
              <a:ext uri="{FF2B5EF4-FFF2-40B4-BE49-F238E27FC236}">
                <a16:creationId xmlns:a16="http://schemas.microsoft.com/office/drawing/2014/main" id="{3B5CCFEA-58C6-4CD0-6C3E-8F0E5BDEF1DF}"/>
              </a:ext>
            </a:extLst>
          </p:cNvPr>
          <p:cNvPicPr>
            <a:picLocks noChangeAspect="1"/>
          </p:cNvPicPr>
          <p:nvPr/>
        </p:nvPicPr>
        <p:blipFill>
          <a:blip r:embed="rId8"/>
          <a:stretch>
            <a:fillRect/>
          </a:stretch>
        </p:blipFill>
        <p:spPr>
          <a:xfrm>
            <a:off x="3269827" y="4921531"/>
            <a:ext cx="2518311" cy="1136567"/>
          </a:xfrm>
          <a:prstGeom prst="rect">
            <a:avLst/>
          </a:prstGeom>
          <a:ln>
            <a:solidFill>
              <a:schemeClr val="bg1">
                <a:lumMod val="50000"/>
              </a:schemeClr>
            </a:solidFill>
          </a:ln>
        </p:spPr>
      </p:pic>
      <p:grpSp>
        <p:nvGrpSpPr>
          <p:cNvPr id="19" name="グループ化 18">
            <a:extLst>
              <a:ext uri="{FF2B5EF4-FFF2-40B4-BE49-F238E27FC236}">
                <a16:creationId xmlns:a16="http://schemas.microsoft.com/office/drawing/2014/main" id="{10B840BE-D535-DFB5-FCAE-C3E2AABF971D}"/>
              </a:ext>
            </a:extLst>
          </p:cNvPr>
          <p:cNvGrpSpPr/>
          <p:nvPr/>
        </p:nvGrpSpPr>
        <p:grpSpPr>
          <a:xfrm>
            <a:off x="6139116" y="2044931"/>
            <a:ext cx="2677604" cy="4025304"/>
            <a:chOff x="6399384" y="2314486"/>
            <a:chExt cx="2677604" cy="4025304"/>
          </a:xfrm>
        </p:grpSpPr>
        <p:sp>
          <p:nvSpPr>
            <p:cNvPr id="28" name="四角形: 角を丸くする 27">
              <a:extLst>
                <a:ext uri="{FF2B5EF4-FFF2-40B4-BE49-F238E27FC236}">
                  <a16:creationId xmlns:a16="http://schemas.microsoft.com/office/drawing/2014/main" id="{8D0C807E-A573-CBDE-3B75-6363C81BBF94}"/>
                </a:ext>
              </a:extLst>
            </p:cNvPr>
            <p:cNvSpPr/>
            <p:nvPr/>
          </p:nvSpPr>
          <p:spPr>
            <a:xfrm>
              <a:off x="6675442" y="4114474"/>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イベント検索画面で</a:t>
              </a:r>
              <a:endParaRPr lang="en-US" altLang="ja-JP" sz="1050" dirty="0">
                <a:solidFill>
                  <a:schemeClr val="tx1"/>
                </a:solidFill>
              </a:endParaRPr>
            </a:p>
            <a:p>
              <a:pPr algn="ctr"/>
              <a:r>
                <a:rPr lang="en-US" altLang="ja-JP" sz="1050" dirty="0">
                  <a:solidFill>
                    <a:schemeClr val="tx1"/>
                  </a:solidFill>
                </a:rPr>
                <a:t>QR</a:t>
              </a:r>
              <a:r>
                <a:rPr lang="ja-JP" altLang="en-US" sz="1050" dirty="0">
                  <a:solidFill>
                    <a:schemeClr val="tx1"/>
                  </a:solidFill>
                </a:rPr>
                <a:t>コードを出力したい</a:t>
              </a:r>
              <a:endParaRPr lang="en-US" altLang="ja-JP" sz="1050" dirty="0">
                <a:solidFill>
                  <a:schemeClr val="tx1"/>
                </a:solidFill>
              </a:endParaRPr>
            </a:p>
            <a:p>
              <a:pPr algn="ctr"/>
              <a:r>
                <a:rPr lang="ja-JP" altLang="en-US" sz="1050" dirty="0">
                  <a:solidFill>
                    <a:schemeClr val="tx1"/>
                  </a:solidFill>
                </a:rPr>
                <a:t>イベントを選択する。</a:t>
              </a:r>
            </a:p>
          </p:txBody>
        </p:sp>
        <p:grpSp>
          <p:nvGrpSpPr>
            <p:cNvPr id="75" name="グループ化 74">
              <a:extLst>
                <a:ext uri="{FF2B5EF4-FFF2-40B4-BE49-F238E27FC236}">
                  <a16:creationId xmlns:a16="http://schemas.microsoft.com/office/drawing/2014/main" id="{DC2B6C23-F6AF-BA9A-EAD5-2CB6276FEB48}"/>
                </a:ext>
              </a:extLst>
            </p:cNvPr>
            <p:cNvGrpSpPr/>
            <p:nvPr/>
          </p:nvGrpSpPr>
          <p:grpSpPr>
            <a:xfrm>
              <a:off x="6399384" y="2314486"/>
              <a:ext cx="2677604" cy="1655353"/>
              <a:chOff x="6399384" y="2011893"/>
              <a:chExt cx="2677604" cy="1655353"/>
            </a:xfrm>
          </p:grpSpPr>
          <p:pic>
            <p:nvPicPr>
              <p:cNvPr id="5" name="図 4" descr="アイコン&#10;&#10;AI 生成コンテンツは誤りを含む可能性があります。">
                <a:extLst>
                  <a:ext uri="{FF2B5EF4-FFF2-40B4-BE49-F238E27FC236}">
                    <a16:creationId xmlns:a16="http://schemas.microsoft.com/office/drawing/2014/main" id="{B95863F4-F49A-D531-9C50-529A9E3BCDB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99384" y="2235329"/>
                <a:ext cx="2631148" cy="1431917"/>
              </a:xfrm>
              <a:prstGeom prst="rect">
                <a:avLst/>
              </a:prstGeom>
            </p:spPr>
          </p:pic>
          <p:pic>
            <p:nvPicPr>
              <p:cNvPr id="33" name="図 32" descr="背景パターン&#10;&#10;AI 生成コンテンツは誤りを含む可能性があります。">
                <a:extLst>
                  <a:ext uri="{FF2B5EF4-FFF2-40B4-BE49-F238E27FC236}">
                    <a16:creationId xmlns:a16="http://schemas.microsoft.com/office/drawing/2014/main" id="{33005299-006F-7F17-C180-C0D87A481B1C}"/>
                  </a:ext>
                </a:extLst>
              </p:cNvPr>
              <p:cNvPicPr>
                <a:picLocks noChangeAspect="1"/>
              </p:cNvPicPr>
              <p:nvPr/>
            </p:nvPicPr>
            <p:blipFill>
              <a:blip r:embed="rId3"/>
              <a:stretch>
                <a:fillRect/>
              </a:stretch>
            </p:blipFill>
            <p:spPr>
              <a:xfrm>
                <a:off x="8030881" y="2958123"/>
                <a:ext cx="440489" cy="337149"/>
              </a:xfrm>
              <a:prstGeom prst="rect">
                <a:avLst/>
              </a:prstGeom>
            </p:spPr>
          </p:pic>
          <p:pic>
            <p:nvPicPr>
              <p:cNvPr id="44" name="図 43" descr="アイコン&#10;&#10;AI 生成コンテンツは誤りを含む可能性があります。">
                <a:extLst>
                  <a:ext uri="{FF2B5EF4-FFF2-40B4-BE49-F238E27FC236}">
                    <a16:creationId xmlns:a16="http://schemas.microsoft.com/office/drawing/2014/main" id="{A206B483-86B3-7951-521C-AEA2B97A5B1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71370" y="2319783"/>
                <a:ext cx="605618" cy="601323"/>
              </a:xfrm>
              <a:prstGeom prst="rect">
                <a:avLst/>
              </a:prstGeom>
            </p:spPr>
          </p:pic>
          <p:pic>
            <p:nvPicPr>
              <p:cNvPr id="45" name="図 44" descr="テキスト&#10;&#10;AI 生成コンテンツは誤りを含む可能性があります。">
                <a:extLst>
                  <a:ext uri="{FF2B5EF4-FFF2-40B4-BE49-F238E27FC236}">
                    <a16:creationId xmlns:a16="http://schemas.microsoft.com/office/drawing/2014/main" id="{EA6CFC2D-D2D7-9DFD-9404-4BA40C6F99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1185" y="2908090"/>
                <a:ext cx="490185" cy="490185"/>
              </a:xfrm>
              <a:prstGeom prst="rect">
                <a:avLst/>
              </a:prstGeom>
            </p:spPr>
          </p:pic>
          <p:sp>
            <p:nvSpPr>
              <p:cNvPr id="55" name="テキスト ボックス 54">
                <a:extLst>
                  <a:ext uri="{FF2B5EF4-FFF2-40B4-BE49-F238E27FC236}">
                    <a16:creationId xmlns:a16="http://schemas.microsoft.com/office/drawing/2014/main" id="{34C000A5-E1F9-2A46-51EA-A95620256702}"/>
                  </a:ext>
                </a:extLst>
              </p:cNvPr>
              <p:cNvSpPr txBox="1"/>
              <p:nvPr/>
            </p:nvSpPr>
            <p:spPr>
              <a:xfrm>
                <a:off x="6715811" y="2011893"/>
                <a:ext cx="1030021" cy="261610"/>
              </a:xfrm>
              <a:prstGeom prst="rect">
                <a:avLst/>
              </a:prstGeom>
              <a:noFill/>
            </p:spPr>
            <p:txBody>
              <a:bodyPr wrap="square" rtlCol="0">
                <a:spAutoFit/>
              </a:bodyPr>
              <a:lstStyle/>
              <a:p>
                <a:pPr algn="ctr"/>
                <a:r>
                  <a:rPr kumimoji="1" lang="ja-JP" altLang="en-US" sz="1100" b="1" dirty="0"/>
                  <a:t>職員</a:t>
                </a:r>
              </a:p>
            </p:txBody>
          </p:sp>
        </p:grpSp>
        <p:pic>
          <p:nvPicPr>
            <p:cNvPr id="13" name="図 12">
              <a:extLst>
                <a:ext uri="{FF2B5EF4-FFF2-40B4-BE49-F238E27FC236}">
                  <a16:creationId xmlns:a16="http://schemas.microsoft.com/office/drawing/2014/main" id="{8AFB21FC-7E70-304D-69F6-95D958AC389B}"/>
                </a:ext>
              </a:extLst>
            </p:cNvPr>
            <p:cNvPicPr>
              <a:picLocks noChangeAspect="1"/>
            </p:cNvPicPr>
            <p:nvPr/>
          </p:nvPicPr>
          <p:blipFill>
            <a:blip r:embed="rId10"/>
            <a:stretch>
              <a:fillRect/>
            </a:stretch>
          </p:blipFill>
          <p:spPr>
            <a:xfrm>
              <a:off x="6443887" y="5191086"/>
              <a:ext cx="2603889" cy="1148704"/>
            </a:xfrm>
            <a:prstGeom prst="rect">
              <a:avLst/>
            </a:prstGeom>
            <a:ln>
              <a:solidFill>
                <a:schemeClr val="bg1">
                  <a:lumMod val="50000"/>
                </a:schemeClr>
              </a:solidFill>
            </a:ln>
          </p:spPr>
        </p:pic>
      </p:grpSp>
      <p:grpSp>
        <p:nvGrpSpPr>
          <p:cNvPr id="24" name="グループ化 23">
            <a:extLst>
              <a:ext uri="{FF2B5EF4-FFF2-40B4-BE49-F238E27FC236}">
                <a16:creationId xmlns:a16="http://schemas.microsoft.com/office/drawing/2014/main" id="{61D8920B-FF57-69FE-E0C0-41CAA50E163A}"/>
              </a:ext>
            </a:extLst>
          </p:cNvPr>
          <p:cNvGrpSpPr/>
          <p:nvPr/>
        </p:nvGrpSpPr>
        <p:grpSpPr>
          <a:xfrm>
            <a:off x="9025667" y="2044931"/>
            <a:ext cx="2792315" cy="4026789"/>
            <a:chOff x="9025667" y="2044931"/>
            <a:chExt cx="2792315" cy="4026789"/>
          </a:xfrm>
        </p:grpSpPr>
        <p:grpSp>
          <p:nvGrpSpPr>
            <p:cNvPr id="16" name="グループ化 15">
              <a:extLst>
                <a:ext uri="{FF2B5EF4-FFF2-40B4-BE49-F238E27FC236}">
                  <a16:creationId xmlns:a16="http://schemas.microsoft.com/office/drawing/2014/main" id="{44E8032A-35D7-E0E8-CA4F-D45EBE59D35C}"/>
                </a:ext>
              </a:extLst>
            </p:cNvPr>
            <p:cNvGrpSpPr/>
            <p:nvPr/>
          </p:nvGrpSpPr>
          <p:grpSpPr>
            <a:xfrm>
              <a:off x="9186834" y="2044931"/>
              <a:ext cx="2631148" cy="2588552"/>
              <a:chOff x="9200360" y="2314486"/>
              <a:chExt cx="2631148" cy="2588552"/>
            </a:xfrm>
          </p:grpSpPr>
          <p:sp>
            <p:nvSpPr>
              <p:cNvPr id="29" name="四角形: 角を丸くする 28">
                <a:extLst>
                  <a:ext uri="{FF2B5EF4-FFF2-40B4-BE49-F238E27FC236}">
                    <a16:creationId xmlns:a16="http://schemas.microsoft.com/office/drawing/2014/main" id="{69C5DB29-2D65-7497-4A0E-43D9DDAC2326}"/>
                  </a:ext>
                </a:extLst>
              </p:cNvPr>
              <p:cNvSpPr/>
              <p:nvPr/>
            </p:nvSpPr>
            <p:spPr>
              <a:xfrm>
                <a:off x="9357415" y="4114473"/>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イベント詳細画面で</a:t>
                </a:r>
                <a:r>
                  <a:rPr lang="en-US" altLang="ja-JP" sz="1050" dirty="0">
                    <a:solidFill>
                      <a:schemeClr val="tx1"/>
                    </a:solidFill>
                  </a:rPr>
                  <a:t>QR</a:t>
                </a:r>
                <a:r>
                  <a:rPr lang="ja-JP" altLang="en-US" sz="1050" dirty="0">
                    <a:solidFill>
                      <a:schemeClr val="tx1"/>
                    </a:solidFill>
                  </a:rPr>
                  <a:t>コード</a:t>
                </a:r>
                <a:endParaRPr lang="en-US" altLang="ja-JP" sz="1050" dirty="0">
                  <a:solidFill>
                    <a:schemeClr val="tx1"/>
                  </a:solidFill>
                </a:endParaRPr>
              </a:p>
              <a:p>
                <a:pPr algn="ctr"/>
                <a:r>
                  <a:rPr lang="ja-JP" altLang="en-US" sz="1050" dirty="0">
                    <a:solidFill>
                      <a:schemeClr val="tx1"/>
                    </a:solidFill>
                  </a:rPr>
                  <a:t>画像を生成する。</a:t>
                </a:r>
              </a:p>
            </p:txBody>
          </p:sp>
          <p:grpSp>
            <p:nvGrpSpPr>
              <p:cNvPr id="76" name="グループ化 75">
                <a:extLst>
                  <a:ext uri="{FF2B5EF4-FFF2-40B4-BE49-F238E27FC236}">
                    <a16:creationId xmlns:a16="http://schemas.microsoft.com/office/drawing/2014/main" id="{20AFB9A9-C3F8-3351-9E0A-DE40A2E47553}"/>
                  </a:ext>
                </a:extLst>
              </p:cNvPr>
              <p:cNvGrpSpPr/>
              <p:nvPr/>
            </p:nvGrpSpPr>
            <p:grpSpPr>
              <a:xfrm>
                <a:off x="9200360" y="2314486"/>
                <a:ext cx="2631148" cy="1655353"/>
                <a:chOff x="9200360" y="2011893"/>
                <a:chExt cx="2631148" cy="1655353"/>
              </a:xfrm>
            </p:grpSpPr>
            <p:pic>
              <p:nvPicPr>
                <p:cNvPr id="9" name="図 8" descr="アイコン&#10;&#10;AI 生成コンテンツは誤りを含む可能性があります。">
                  <a:extLst>
                    <a:ext uri="{FF2B5EF4-FFF2-40B4-BE49-F238E27FC236}">
                      <a16:creationId xmlns:a16="http://schemas.microsoft.com/office/drawing/2014/main" id="{20FE09D4-FBE5-E3FC-E96A-90D91A6FD4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9200360" y="2235329"/>
                  <a:ext cx="2631148" cy="1431917"/>
                </a:xfrm>
                <a:prstGeom prst="rect">
                  <a:avLst/>
                </a:prstGeom>
              </p:spPr>
            </p:pic>
            <p:pic>
              <p:nvPicPr>
                <p:cNvPr id="41" name="図 40" descr="背景パターン&#10;&#10;AI 生成コンテンツは誤りを含む可能性があります。">
                  <a:extLst>
                    <a:ext uri="{FF2B5EF4-FFF2-40B4-BE49-F238E27FC236}">
                      <a16:creationId xmlns:a16="http://schemas.microsoft.com/office/drawing/2014/main" id="{D5AC6FF0-18E7-3848-0AD6-D1A75B8CAECF}"/>
                    </a:ext>
                  </a:extLst>
                </p:cNvPr>
                <p:cNvPicPr>
                  <a:picLocks noChangeAspect="1"/>
                </p:cNvPicPr>
                <p:nvPr/>
              </p:nvPicPr>
              <p:blipFill>
                <a:blip r:embed="rId3"/>
                <a:stretch>
                  <a:fillRect/>
                </a:stretch>
              </p:blipFill>
              <p:spPr>
                <a:xfrm>
                  <a:off x="10816184" y="2958123"/>
                  <a:ext cx="457327" cy="337149"/>
                </a:xfrm>
                <a:prstGeom prst="rect">
                  <a:avLst/>
                </a:prstGeom>
              </p:spPr>
            </p:pic>
            <p:sp>
              <p:nvSpPr>
                <p:cNvPr id="48" name="四角形: 角を丸くする 47">
                  <a:extLst>
                    <a:ext uri="{FF2B5EF4-FFF2-40B4-BE49-F238E27FC236}">
                      <a16:creationId xmlns:a16="http://schemas.microsoft.com/office/drawing/2014/main" id="{7A08AAF3-60EB-CDC7-C6DE-DCC33C361691}"/>
                    </a:ext>
                  </a:extLst>
                </p:cNvPr>
                <p:cNvSpPr/>
                <p:nvPr/>
              </p:nvSpPr>
              <p:spPr>
                <a:xfrm>
                  <a:off x="10598724" y="3021039"/>
                  <a:ext cx="822269" cy="242217"/>
                </a:xfrm>
                <a:prstGeom prst="roundRect">
                  <a:avLst/>
                </a:prstGeom>
                <a:solidFill>
                  <a:schemeClr val="bg1"/>
                </a:solidFill>
                <a:ln w="9525">
                  <a:solidFill>
                    <a:srgbClr val="0063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a:solidFill>
                        <a:schemeClr val="tx1"/>
                      </a:solidFill>
                    </a:rPr>
                    <a:t>QR</a:t>
                  </a:r>
                  <a:r>
                    <a:rPr kumimoji="1" lang="ja-JP" altLang="en-US" sz="1050" dirty="0">
                      <a:solidFill>
                        <a:schemeClr val="tx1"/>
                      </a:solidFill>
                    </a:rPr>
                    <a:t>コード</a:t>
                  </a:r>
                </a:p>
              </p:txBody>
            </p:sp>
            <p:pic>
              <p:nvPicPr>
                <p:cNvPr id="51" name="図 50" descr="アイコン&#10;&#10;AI 生成コンテンツは誤りを含む可能性があります。">
                  <a:extLst>
                    <a:ext uri="{FF2B5EF4-FFF2-40B4-BE49-F238E27FC236}">
                      <a16:creationId xmlns:a16="http://schemas.microsoft.com/office/drawing/2014/main" id="{0FF1C12C-3924-8FB1-F73C-2C1351E74A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43541" y="3049083"/>
                  <a:ext cx="482709" cy="482709"/>
                </a:xfrm>
                <a:prstGeom prst="rect">
                  <a:avLst/>
                </a:prstGeom>
              </p:spPr>
            </p:pic>
            <p:sp>
              <p:nvSpPr>
                <p:cNvPr id="56" name="テキスト ボックス 55">
                  <a:extLst>
                    <a:ext uri="{FF2B5EF4-FFF2-40B4-BE49-F238E27FC236}">
                      <a16:creationId xmlns:a16="http://schemas.microsoft.com/office/drawing/2014/main" id="{8430CE6C-4A69-6060-ED60-380F9C76D19B}"/>
                    </a:ext>
                  </a:extLst>
                </p:cNvPr>
                <p:cNvSpPr txBox="1"/>
                <p:nvPr/>
              </p:nvSpPr>
              <p:spPr>
                <a:xfrm>
                  <a:off x="9430436" y="2011893"/>
                  <a:ext cx="1030021" cy="261610"/>
                </a:xfrm>
                <a:prstGeom prst="rect">
                  <a:avLst/>
                </a:prstGeom>
                <a:noFill/>
              </p:spPr>
              <p:txBody>
                <a:bodyPr wrap="square" rtlCol="0">
                  <a:spAutoFit/>
                </a:bodyPr>
                <a:lstStyle/>
                <a:p>
                  <a:pPr algn="ctr"/>
                  <a:r>
                    <a:rPr kumimoji="1" lang="ja-JP" altLang="en-US" sz="1100" b="1" dirty="0"/>
                    <a:t>職員</a:t>
                  </a:r>
                </a:p>
              </p:txBody>
            </p:sp>
          </p:grpSp>
        </p:grpSp>
        <p:pic>
          <p:nvPicPr>
            <p:cNvPr id="23" name="図 22">
              <a:extLst>
                <a:ext uri="{FF2B5EF4-FFF2-40B4-BE49-F238E27FC236}">
                  <a16:creationId xmlns:a16="http://schemas.microsoft.com/office/drawing/2014/main" id="{37A2FC4A-2920-89A2-D01C-2B3C394A4FB5}"/>
                </a:ext>
              </a:extLst>
            </p:cNvPr>
            <p:cNvPicPr>
              <a:picLocks noChangeAspect="1"/>
            </p:cNvPicPr>
            <p:nvPr/>
          </p:nvPicPr>
          <p:blipFill>
            <a:blip r:embed="rId11"/>
            <a:stretch>
              <a:fillRect/>
            </a:stretch>
          </p:blipFill>
          <p:spPr>
            <a:xfrm>
              <a:off x="9025667" y="4921531"/>
              <a:ext cx="2727496" cy="1150189"/>
            </a:xfrm>
            <a:prstGeom prst="rect">
              <a:avLst/>
            </a:prstGeom>
            <a:ln w="6350">
              <a:solidFill>
                <a:schemeClr val="bg1">
                  <a:lumMod val="50000"/>
                </a:schemeClr>
              </a:solidFill>
            </a:ln>
          </p:spPr>
        </p:pic>
      </p:grpSp>
    </p:spTree>
    <p:extLst>
      <p:ext uri="{BB962C8B-B14F-4D97-AF65-F5344CB8AC3E}">
        <p14:creationId xmlns:p14="http://schemas.microsoft.com/office/powerpoint/2010/main" val="1875775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AAC58-1915-ADCF-3A11-6972F9519A7A}"/>
            </a:ext>
          </a:extLst>
        </p:cNvPr>
        <p:cNvGrpSpPr/>
        <p:nvPr/>
      </p:nvGrpSpPr>
      <p:grpSpPr>
        <a:xfrm>
          <a:off x="0" y="0"/>
          <a:ext cx="0" cy="0"/>
          <a:chOff x="0" y="0"/>
          <a:chExt cx="0" cy="0"/>
        </a:xfrm>
      </p:grpSpPr>
      <p:sp>
        <p:nvSpPr>
          <p:cNvPr id="18" name="タイトル 17">
            <a:extLst>
              <a:ext uri="{FF2B5EF4-FFF2-40B4-BE49-F238E27FC236}">
                <a16:creationId xmlns:a16="http://schemas.microsoft.com/office/drawing/2014/main" id="{CB027223-58F2-F126-2798-DC30051819C5}"/>
              </a:ext>
            </a:extLst>
          </p:cNvPr>
          <p:cNvSpPr>
            <a:spLocks noGrp="1"/>
          </p:cNvSpPr>
          <p:nvPr>
            <p:ph type="title"/>
          </p:nvPr>
        </p:nvSpPr>
        <p:spPr/>
        <p:txBody>
          <a:bodyPr>
            <a:normAutofit fontScale="90000"/>
          </a:bodyPr>
          <a:lstStyle/>
          <a:p>
            <a:r>
              <a:rPr lang="en-US" altLang="ja-JP" dirty="0">
                <a:latin typeface="+mn-ea"/>
              </a:rPr>
              <a:t>3. </a:t>
            </a:r>
            <a:r>
              <a:rPr lang="ja-JP" altLang="en-US" dirty="0">
                <a:latin typeface="+mn-ea"/>
              </a:rPr>
              <a:t>職員による利用のユースケース</a:t>
            </a:r>
            <a:br>
              <a:rPr lang="en-US" altLang="ja-JP" dirty="0">
                <a:latin typeface="+mn-ea"/>
              </a:rPr>
            </a:br>
            <a:r>
              <a:rPr lang="en-US" altLang="ja-JP" sz="2400" dirty="0">
                <a:latin typeface="+mn-ea"/>
              </a:rPr>
              <a:t>No.12</a:t>
            </a:r>
            <a:r>
              <a:rPr lang="ja-JP" altLang="en-US" sz="2400" dirty="0">
                <a:latin typeface="+mn-ea"/>
              </a:rPr>
              <a:t>　住民アカウント情報の検索と</a:t>
            </a:r>
            <a:r>
              <a:rPr lang="en-US" altLang="ja-JP" sz="2400" dirty="0">
                <a:latin typeface="+mn-ea"/>
              </a:rPr>
              <a:t>CSV</a:t>
            </a:r>
            <a:r>
              <a:rPr lang="ja-JP" altLang="en-US" sz="2400" dirty="0">
                <a:latin typeface="+mn-ea"/>
              </a:rPr>
              <a:t>出力</a:t>
            </a:r>
            <a:endParaRPr lang="ja-JP" altLang="en-US" sz="2400" dirty="0"/>
          </a:p>
        </p:txBody>
      </p:sp>
      <p:sp>
        <p:nvSpPr>
          <p:cNvPr id="19" name="コンテンツ プレースホルダー 18">
            <a:extLst>
              <a:ext uri="{FF2B5EF4-FFF2-40B4-BE49-F238E27FC236}">
                <a16:creationId xmlns:a16="http://schemas.microsoft.com/office/drawing/2014/main" id="{7A62A642-D970-A9A6-948F-09CBCBC4BE08}"/>
              </a:ext>
            </a:extLst>
          </p:cNvPr>
          <p:cNvSpPr>
            <a:spLocks noGrp="1"/>
          </p:cNvSpPr>
          <p:nvPr>
            <p:ph idx="1"/>
          </p:nvPr>
        </p:nvSpPr>
        <p:spPr/>
        <p:txBody>
          <a:bodyPr/>
          <a:lstStyle/>
          <a:p>
            <a:r>
              <a:rPr lang="ja-JP" altLang="en-US" dirty="0"/>
              <a:t>住民アカウント情報を検索する。</a:t>
            </a:r>
            <a:endParaRPr lang="en-US" altLang="ja-JP" dirty="0"/>
          </a:p>
          <a:p>
            <a:r>
              <a:rPr lang="ja-JP" altLang="en-US" dirty="0"/>
              <a:t>検索した結果は</a:t>
            </a:r>
            <a:r>
              <a:rPr lang="en-US" altLang="ja-JP" dirty="0"/>
              <a:t>CSV</a:t>
            </a:r>
            <a:r>
              <a:rPr lang="ja-JP" altLang="en-US" dirty="0"/>
              <a:t>ファイル形式で出力することができる。</a:t>
            </a:r>
          </a:p>
          <a:p>
            <a:endParaRPr lang="ja-JP" altLang="en-US" dirty="0"/>
          </a:p>
        </p:txBody>
      </p:sp>
      <p:sp>
        <p:nvSpPr>
          <p:cNvPr id="17" name="スライド番号プレースホルダー 5">
            <a:extLst>
              <a:ext uri="{FF2B5EF4-FFF2-40B4-BE49-F238E27FC236}">
                <a16:creationId xmlns:a16="http://schemas.microsoft.com/office/drawing/2014/main" id="{463B4E1B-0D65-56C9-8C3E-0E7CFA50E4C0}"/>
              </a:ext>
            </a:extLst>
          </p:cNvPr>
          <p:cNvSpPr>
            <a:spLocks noGrp="1"/>
          </p:cNvSpPr>
          <p:nvPr>
            <p:ph type="sldNum" sz="quarter" idx="12"/>
          </p:nvPr>
        </p:nvSpPr>
        <p:spPr/>
        <p:txBody>
          <a:bodyPr/>
          <a:lstStyle/>
          <a:p>
            <a:fld id="{3B9C799F-E47E-41D2-A458-7A0B4B383BDC}" type="slidenum">
              <a:rPr kumimoji="1" lang="ja-JP" altLang="en-US" smtClean="0"/>
              <a:t>14</a:t>
            </a:fld>
            <a:endParaRPr kumimoji="1" lang="ja-JP" altLang="en-US"/>
          </a:p>
        </p:txBody>
      </p:sp>
      <p:grpSp>
        <p:nvGrpSpPr>
          <p:cNvPr id="23" name="グループ化 22">
            <a:extLst>
              <a:ext uri="{FF2B5EF4-FFF2-40B4-BE49-F238E27FC236}">
                <a16:creationId xmlns:a16="http://schemas.microsoft.com/office/drawing/2014/main" id="{E58F96CF-DAE9-9887-53A7-BA15EBE51CE2}"/>
              </a:ext>
            </a:extLst>
          </p:cNvPr>
          <p:cNvGrpSpPr/>
          <p:nvPr/>
        </p:nvGrpSpPr>
        <p:grpSpPr>
          <a:xfrm>
            <a:off x="862463" y="2023551"/>
            <a:ext cx="10467074" cy="4065073"/>
            <a:chOff x="862463" y="2023551"/>
            <a:chExt cx="10467074" cy="4065073"/>
          </a:xfrm>
        </p:grpSpPr>
        <p:sp>
          <p:nvSpPr>
            <p:cNvPr id="5" name="四角形: 角を丸くする 4">
              <a:extLst>
                <a:ext uri="{FF2B5EF4-FFF2-40B4-BE49-F238E27FC236}">
                  <a16:creationId xmlns:a16="http://schemas.microsoft.com/office/drawing/2014/main" id="{76E0B48C-4DC1-A551-93F5-3D64DB68C180}"/>
                </a:ext>
              </a:extLst>
            </p:cNvPr>
            <p:cNvSpPr/>
            <p:nvPr/>
          </p:nvSpPr>
          <p:spPr>
            <a:xfrm>
              <a:off x="1132511" y="3943750"/>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チェックインシステムの</a:t>
              </a:r>
              <a:endParaRPr lang="en-US" altLang="ja-JP" sz="1050" dirty="0">
                <a:solidFill>
                  <a:schemeClr val="tx1"/>
                </a:solidFill>
              </a:endParaRPr>
            </a:p>
            <a:p>
              <a:pPr algn="ctr"/>
              <a:r>
                <a:rPr lang="ja-JP" altLang="en-US" sz="1050" dirty="0">
                  <a:solidFill>
                    <a:schemeClr val="tx1"/>
                  </a:solidFill>
                </a:rPr>
                <a:t>職員用機能にログインする。</a:t>
              </a:r>
            </a:p>
          </p:txBody>
        </p:sp>
        <p:cxnSp>
          <p:nvCxnSpPr>
            <p:cNvPr id="9" name="直線矢印コネクタ 8">
              <a:extLst>
                <a:ext uri="{FF2B5EF4-FFF2-40B4-BE49-F238E27FC236}">
                  <a16:creationId xmlns:a16="http://schemas.microsoft.com/office/drawing/2014/main" id="{B33BC1C6-4859-1610-B517-7603F7927FA1}"/>
                </a:ext>
              </a:extLst>
            </p:cNvPr>
            <p:cNvCxnSpPr>
              <a:cxnSpLocks/>
            </p:cNvCxnSpPr>
            <p:nvPr/>
          </p:nvCxnSpPr>
          <p:spPr>
            <a:xfrm>
              <a:off x="3527436" y="3021419"/>
              <a:ext cx="792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四角形: 角を丸くする 10">
              <a:extLst>
                <a:ext uri="{FF2B5EF4-FFF2-40B4-BE49-F238E27FC236}">
                  <a16:creationId xmlns:a16="http://schemas.microsoft.com/office/drawing/2014/main" id="{5CE598E3-62F6-D11D-E4B1-A4255FE8900B}"/>
                </a:ext>
              </a:extLst>
            </p:cNvPr>
            <p:cNvSpPr/>
            <p:nvPr/>
          </p:nvSpPr>
          <p:spPr>
            <a:xfrm>
              <a:off x="4726136" y="3943750"/>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職員用ホーム画面から</a:t>
              </a:r>
              <a:endParaRPr lang="en-US" altLang="ja-JP" sz="1050" dirty="0">
                <a:solidFill>
                  <a:schemeClr val="tx1"/>
                </a:solidFill>
              </a:endParaRPr>
            </a:p>
            <a:p>
              <a:pPr algn="ctr"/>
              <a:r>
                <a:rPr lang="ja-JP" altLang="en-US" sz="1050" dirty="0">
                  <a:solidFill>
                    <a:schemeClr val="tx1"/>
                  </a:solidFill>
                </a:rPr>
                <a:t>住民アカウント検索を選択する。</a:t>
              </a:r>
            </a:p>
          </p:txBody>
        </p:sp>
        <p:cxnSp>
          <p:nvCxnSpPr>
            <p:cNvPr id="12" name="直線矢印コネクタ 11">
              <a:extLst>
                <a:ext uri="{FF2B5EF4-FFF2-40B4-BE49-F238E27FC236}">
                  <a16:creationId xmlns:a16="http://schemas.microsoft.com/office/drawing/2014/main" id="{F2A39854-EBD1-FA52-2197-B4CA29490423}"/>
                </a:ext>
              </a:extLst>
            </p:cNvPr>
            <p:cNvCxnSpPr>
              <a:cxnSpLocks/>
            </p:cNvCxnSpPr>
            <p:nvPr/>
          </p:nvCxnSpPr>
          <p:spPr>
            <a:xfrm>
              <a:off x="7170819" y="3020259"/>
              <a:ext cx="792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四角形: 角を丸くする 104">
              <a:extLst>
                <a:ext uri="{FF2B5EF4-FFF2-40B4-BE49-F238E27FC236}">
                  <a16:creationId xmlns:a16="http://schemas.microsoft.com/office/drawing/2014/main" id="{A5839DA9-91D3-58BC-39E2-0FE0310129AA}"/>
                </a:ext>
              </a:extLst>
            </p:cNvPr>
            <p:cNvSpPr/>
            <p:nvPr/>
          </p:nvSpPr>
          <p:spPr>
            <a:xfrm>
              <a:off x="8565051" y="3943749"/>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住民アカウントを検索し</a:t>
              </a:r>
              <a:endParaRPr lang="en-US" altLang="ja-JP" sz="1050" dirty="0">
                <a:solidFill>
                  <a:schemeClr val="tx1"/>
                </a:solidFill>
              </a:endParaRPr>
            </a:p>
            <a:p>
              <a:pPr algn="ctr"/>
              <a:r>
                <a:rPr lang="en-US" altLang="ja-JP" sz="1050" dirty="0">
                  <a:solidFill>
                    <a:schemeClr val="tx1"/>
                  </a:solidFill>
                </a:rPr>
                <a:t>CSV</a:t>
              </a:r>
              <a:r>
                <a:rPr lang="ja-JP" altLang="en-US" sz="1050" dirty="0">
                  <a:solidFill>
                    <a:schemeClr val="tx1"/>
                  </a:solidFill>
                </a:rPr>
                <a:t>出力する。</a:t>
              </a:r>
            </a:p>
          </p:txBody>
        </p:sp>
        <p:grpSp>
          <p:nvGrpSpPr>
            <p:cNvPr id="8" name="グループ化 7">
              <a:extLst>
                <a:ext uri="{FF2B5EF4-FFF2-40B4-BE49-F238E27FC236}">
                  <a16:creationId xmlns:a16="http://schemas.microsoft.com/office/drawing/2014/main" id="{A77FF942-1739-1F2A-305C-72AE519DA7EA}"/>
                </a:ext>
              </a:extLst>
            </p:cNvPr>
            <p:cNvGrpSpPr/>
            <p:nvPr/>
          </p:nvGrpSpPr>
          <p:grpSpPr>
            <a:xfrm>
              <a:off x="862463" y="2023551"/>
              <a:ext cx="2631148" cy="1681410"/>
              <a:chOff x="1065663" y="2023551"/>
              <a:chExt cx="2631148" cy="1681410"/>
            </a:xfrm>
          </p:grpSpPr>
          <p:pic>
            <p:nvPicPr>
              <p:cNvPr id="4" name="図 3" descr="アイコン&#10;&#10;AI 生成コンテンツは誤りを含む可能性があります。">
                <a:extLst>
                  <a:ext uri="{FF2B5EF4-FFF2-40B4-BE49-F238E27FC236}">
                    <a16:creationId xmlns:a16="http://schemas.microsoft.com/office/drawing/2014/main" id="{41DF350D-858A-4F4E-172D-3923D13057B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065663" y="2273044"/>
                <a:ext cx="2631148" cy="1431917"/>
              </a:xfrm>
              <a:prstGeom prst="rect">
                <a:avLst/>
              </a:prstGeom>
            </p:spPr>
          </p:pic>
          <p:grpSp>
            <p:nvGrpSpPr>
              <p:cNvPr id="10" name="グループ化 9">
                <a:extLst>
                  <a:ext uri="{FF2B5EF4-FFF2-40B4-BE49-F238E27FC236}">
                    <a16:creationId xmlns:a16="http://schemas.microsoft.com/office/drawing/2014/main" id="{1119F5AA-EAD4-336C-37F7-631CA4737310}"/>
                  </a:ext>
                </a:extLst>
              </p:cNvPr>
              <p:cNvGrpSpPr/>
              <p:nvPr/>
            </p:nvGrpSpPr>
            <p:grpSpPr>
              <a:xfrm>
                <a:off x="2531918" y="2859776"/>
                <a:ext cx="747384" cy="747384"/>
                <a:chOff x="1674917" y="2013246"/>
                <a:chExt cx="498256" cy="498256"/>
              </a:xfrm>
            </p:grpSpPr>
            <p:pic>
              <p:nvPicPr>
                <p:cNvPr id="22" name="図 21" descr="背景パターン&#10;&#10;AI 生成コンテンツは誤りを含む可能性があります。">
                  <a:extLst>
                    <a:ext uri="{FF2B5EF4-FFF2-40B4-BE49-F238E27FC236}">
                      <a16:creationId xmlns:a16="http://schemas.microsoft.com/office/drawing/2014/main" id="{EB549842-E59F-CD39-5FE8-944859E294AB}"/>
                    </a:ext>
                  </a:extLst>
                </p:cNvPr>
                <p:cNvPicPr>
                  <a:picLocks noChangeAspect="1"/>
                </p:cNvPicPr>
                <p:nvPr/>
              </p:nvPicPr>
              <p:blipFill>
                <a:blip r:embed="rId3"/>
                <a:stretch>
                  <a:fillRect/>
                </a:stretch>
              </p:blipFill>
              <p:spPr>
                <a:xfrm>
                  <a:off x="1777081" y="2122105"/>
                  <a:ext cx="293659" cy="224766"/>
                </a:xfrm>
                <a:prstGeom prst="rect">
                  <a:avLst/>
                </a:prstGeom>
              </p:spPr>
            </p:pic>
            <p:pic>
              <p:nvPicPr>
                <p:cNvPr id="14" name="図 13" descr="アイコン&#10;&#10;AI 生成コンテンツは誤りを含む可能性があります。">
                  <a:extLst>
                    <a:ext uri="{FF2B5EF4-FFF2-40B4-BE49-F238E27FC236}">
                      <a16:creationId xmlns:a16="http://schemas.microsoft.com/office/drawing/2014/main" id="{7D044DD4-69B8-303D-B58E-C350EB1584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917" y="2013246"/>
                  <a:ext cx="498256" cy="498256"/>
                </a:xfrm>
                <a:prstGeom prst="rect">
                  <a:avLst/>
                </a:prstGeom>
              </p:spPr>
            </p:pic>
          </p:grpSp>
          <p:sp>
            <p:nvSpPr>
              <p:cNvPr id="44" name="テキスト ボックス 43">
                <a:extLst>
                  <a:ext uri="{FF2B5EF4-FFF2-40B4-BE49-F238E27FC236}">
                    <a16:creationId xmlns:a16="http://schemas.microsoft.com/office/drawing/2014/main" id="{1A9926DC-2FBB-EDE2-3EF0-8C87DAE9527D}"/>
                  </a:ext>
                </a:extLst>
              </p:cNvPr>
              <p:cNvSpPr txBox="1"/>
              <p:nvPr/>
            </p:nvSpPr>
            <p:spPr>
              <a:xfrm>
                <a:off x="1226730" y="2023551"/>
                <a:ext cx="1030021" cy="261610"/>
              </a:xfrm>
              <a:prstGeom prst="rect">
                <a:avLst/>
              </a:prstGeom>
              <a:noFill/>
            </p:spPr>
            <p:txBody>
              <a:bodyPr wrap="square" rtlCol="0">
                <a:spAutoFit/>
              </a:bodyPr>
              <a:lstStyle/>
              <a:p>
                <a:pPr algn="ctr"/>
                <a:r>
                  <a:rPr kumimoji="1" lang="ja-JP" altLang="en-US" sz="1100" b="1" dirty="0"/>
                  <a:t>職員</a:t>
                </a:r>
              </a:p>
            </p:txBody>
          </p:sp>
        </p:grpSp>
        <p:grpSp>
          <p:nvGrpSpPr>
            <p:cNvPr id="13" name="グループ化 12">
              <a:extLst>
                <a:ext uri="{FF2B5EF4-FFF2-40B4-BE49-F238E27FC236}">
                  <a16:creationId xmlns:a16="http://schemas.microsoft.com/office/drawing/2014/main" id="{00E69600-1AB1-8E3D-4088-505BEB89FA58}"/>
                </a:ext>
              </a:extLst>
            </p:cNvPr>
            <p:cNvGrpSpPr/>
            <p:nvPr/>
          </p:nvGrpSpPr>
          <p:grpSpPr>
            <a:xfrm>
              <a:off x="4456088" y="2027802"/>
              <a:ext cx="2631148" cy="1677159"/>
              <a:chOff x="4804572" y="2027802"/>
              <a:chExt cx="2631148" cy="1677159"/>
            </a:xfrm>
          </p:grpSpPr>
          <p:pic>
            <p:nvPicPr>
              <p:cNvPr id="6" name="図 5" descr="アイコン&#10;&#10;AI 生成コンテンツは誤りを含む可能性があります。">
                <a:extLst>
                  <a:ext uri="{FF2B5EF4-FFF2-40B4-BE49-F238E27FC236}">
                    <a16:creationId xmlns:a16="http://schemas.microsoft.com/office/drawing/2014/main" id="{C0A36BC5-B2D3-7917-6F0C-81B20359860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804572" y="2273044"/>
                <a:ext cx="2631148" cy="1431917"/>
              </a:xfrm>
              <a:prstGeom prst="rect">
                <a:avLst/>
              </a:prstGeom>
            </p:spPr>
          </p:pic>
          <p:pic>
            <p:nvPicPr>
              <p:cNvPr id="32" name="図 31" descr="背景パターン&#10;&#10;AI 生成コンテンツは誤りを含む可能性があります。">
                <a:extLst>
                  <a:ext uri="{FF2B5EF4-FFF2-40B4-BE49-F238E27FC236}">
                    <a16:creationId xmlns:a16="http://schemas.microsoft.com/office/drawing/2014/main" id="{597D3C0A-26EF-01F7-9DAA-F731FED58616}"/>
                  </a:ext>
                </a:extLst>
              </p:cNvPr>
              <p:cNvPicPr>
                <a:picLocks noChangeAspect="1"/>
              </p:cNvPicPr>
              <p:nvPr/>
            </p:nvPicPr>
            <p:blipFill>
              <a:blip r:embed="rId3"/>
              <a:stretch>
                <a:fillRect/>
              </a:stretch>
            </p:blipFill>
            <p:spPr>
              <a:xfrm>
                <a:off x="6449802" y="3023064"/>
                <a:ext cx="440489" cy="337149"/>
              </a:xfrm>
              <a:prstGeom prst="rect">
                <a:avLst/>
              </a:prstGeom>
            </p:spPr>
          </p:pic>
          <p:sp>
            <p:nvSpPr>
              <p:cNvPr id="39" name="四角形: 角を丸くする 38">
                <a:extLst>
                  <a:ext uri="{FF2B5EF4-FFF2-40B4-BE49-F238E27FC236}">
                    <a16:creationId xmlns:a16="http://schemas.microsoft.com/office/drawing/2014/main" id="{BA50376D-704C-B95B-EBBC-030E272FD007}"/>
                  </a:ext>
                </a:extLst>
              </p:cNvPr>
              <p:cNvSpPr/>
              <p:nvPr/>
            </p:nvSpPr>
            <p:spPr>
              <a:xfrm>
                <a:off x="6349079" y="2979672"/>
                <a:ext cx="584784" cy="423932"/>
              </a:xfrm>
              <a:prstGeom prst="roundRect">
                <a:avLst/>
              </a:prstGeom>
              <a:noFill/>
              <a:ln w="9525">
                <a:solidFill>
                  <a:srgbClr val="0063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pic>
            <p:nvPicPr>
              <p:cNvPr id="42" name="図 41" descr="アイコン&#10;&#10;AI 生成コンテンツは誤りを含む可能性があります。">
                <a:extLst>
                  <a:ext uri="{FF2B5EF4-FFF2-40B4-BE49-F238E27FC236}">
                    <a16:creationId xmlns:a16="http://schemas.microsoft.com/office/drawing/2014/main" id="{6EF52095-61AF-9BBD-C24B-C61DBE600E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65904" y="2887060"/>
                <a:ext cx="632361" cy="632361"/>
              </a:xfrm>
              <a:prstGeom prst="rect">
                <a:avLst/>
              </a:prstGeom>
            </p:spPr>
          </p:pic>
          <p:pic>
            <p:nvPicPr>
              <p:cNvPr id="43" name="図 42" descr="アイコン&#10;&#10;AI 生成コンテンツは誤りを含む可能性があります。">
                <a:extLst>
                  <a:ext uri="{FF2B5EF4-FFF2-40B4-BE49-F238E27FC236}">
                    <a16:creationId xmlns:a16="http://schemas.microsoft.com/office/drawing/2014/main" id="{C5C5EC2E-E3A6-8279-E81C-7E7F6A4692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25465" y="3080937"/>
                <a:ext cx="482709" cy="482709"/>
              </a:xfrm>
              <a:prstGeom prst="rect">
                <a:avLst/>
              </a:prstGeom>
            </p:spPr>
          </p:pic>
          <p:sp>
            <p:nvSpPr>
              <p:cNvPr id="45" name="テキスト ボックス 44">
                <a:extLst>
                  <a:ext uri="{FF2B5EF4-FFF2-40B4-BE49-F238E27FC236}">
                    <a16:creationId xmlns:a16="http://schemas.microsoft.com/office/drawing/2014/main" id="{F5FDFE39-2197-87BA-EFBC-074FC311ACA9}"/>
                  </a:ext>
                </a:extLst>
              </p:cNvPr>
              <p:cNvSpPr txBox="1"/>
              <p:nvPr/>
            </p:nvSpPr>
            <p:spPr>
              <a:xfrm>
                <a:off x="4970773" y="2027802"/>
                <a:ext cx="1030021" cy="261610"/>
              </a:xfrm>
              <a:prstGeom prst="rect">
                <a:avLst/>
              </a:prstGeom>
              <a:noFill/>
            </p:spPr>
            <p:txBody>
              <a:bodyPr wrap="square" rtlCol="0">
                <a:spAutoFit/>
              </a:bodyPr>
              <a:lstStyle/>
              <a:p>
                <a:pPr algn="ctr"/>
                <a:r>
                  <a:rPr kumimoji="1" lang="ja-JP" altLang="en-US" sz="1100" b="1" dirty="0"/>
                  <a:t>職員</a:t>
                </a:r>
              </a:p>
            </p:txBody>
          </p:sp>
        </p:grpSp>
        <p:grpSp>
          <p:nvGrpSpPr>
            <p:cNvPr id="15" name="グループ化 14">
              <a:extLst>
                <a:ext uri="{FF2B5EF4-FFF2-40B4-BE49-F238E27FC236}">
                  <a16:creationId xmlns:a16="http://schemas.microsoft.com/office/drawing/2014/main" id="{8F14F595-6A07-A3DA-806F-A211A4FE9F6D}"/>
                </a:ext>
              </a:extLst>
            </p:cNvPr>
            <p:cNvGrpSpPr/>
            <p:nvPr/>
          </p:nvGrpSpPr>
          <p:grpSpPr>
            <a:xfrm>
              <a:off x="7891617" y="2023551"/>
              <a:ext cx="3437920" cy="1681410"/>
              <a:chOff x="8478370" y="2023551"/>
              <a:chExt cx="3437920" cy="1681410"/>
            </a:xfrm>
          </p:grpSpPr>
          <p:pic>
            <p:nvPicPr>
              <p:cNvPr id="7" name="図 6" descr="アイコン&#10;&#10;AI 生成コンテンツは誤りを含む可能性があります。">
                <a:extLst>
                  <a:ext uri="{FF2B5EF4-FFF2-40B4-BE49-F238E27FC236}">
                    <a16:creationId xmlns:a16="http://schemas.microsoft.com/office/drawing/2014/main" id="{CABCCC2C-58CF-5245-4782-F51D3248A82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8478370" y="2273044"/>
                <a:ext cx="2631148" cy="1431917"/>
              </a:xfrm>
              <a:prstGeom prst="rect">
                <a:avLst/>
              </a:prstGeom>
            </p:spPr>
          </p:pic>
          <p:grpSp>
            <p:nvGrpSpPr>
              <p:cNvPr id="25" name="グループ化 24">
                <a:extLst>
                  <a:ext uri="{FF2B5EF4-FFF2-40B4-BE49-F238E27FC236}">
                    <a16:creationId xmlns:a16="http://schemas.microsoft.com/office/drawing/2014/main" id="{AD009E1B-F400-629E-E804-2D60A9705707}"/>
                  </a:ext>
                </a:extLst>
              </p:cNvPr>
              <p:cNvGrpSpPr/>
              <p:nvPr/>
            </p:nvGrpSpPr>
            <p:grpSpPr>
              <a:xfrm>
                <a:off x="9882175" y="2970738"/>
                <a:ext cx="830536" cy="571360"/>
                <a:chOff x="4651171" y="4968179"/>
                <a:chExt cx="580354" cy="386902"/>
              </a:xfrm>
            </p:grpSpPr>
            <p:pic>
              <p:nvPicPr>
                <p:cNvPr id="29" name="図 28" descr="背景パターン&#10;&#10;AI 生成コンテンツは誤りを含む可能性があります。">
                  <a:extLst>
                    <a:ext uri="{FF2B5EF4-FFF2-40B4-BE49-F238E27FC236}">
                      <a16:creationId xmlns:a16="http://schemas.microsoft.com/office/drawing/2014/main" id="{79D95465-B01B-44DD-987C-DBFDC917EDCA}"/>
                    </a:ext>
                  </a:extLst>
                </p:cNvPr>
                <p:cNvPicPr>
                  <a:picLocks noChangeAspect="1"/>
                </p:cNvPicPr>
                <p:nvPr/>
              </p:nvPicPr>
              <p:blipFill>
                <a:blip r:embed="rId3"/>
                <a:stretch>
                  <a:fillRect/>
                </a:stretch>
              </p:blipFill>
              <p:spPr>
                <a:xfrm>
                  <a:off x="4810943" y="5013239"/>
                  <a:ext cx="293659" cy="224766"/>
                </a:xfrm>
                <a:prstGeom prst="rect">
                  <a:avLst/>
                </a:prstGeom>
              </p:spPr>
            </p:pic>
            <p:pic>
              <p:nvPicPr>
                <p:cNvPr id="27" name="図 26" descr="黒い背景と白い文字のロゴ&#10;&#10;AI 生成コンテンツは誤りを含む可能性があります。">
                  <a:extLst>
                    <a:ext uri="{FF2B5EF4-FFF2-40B4-BE49-F238E27FC236}">
                      <a16:creationId xmlns:a16="http://schemas.microsoft.com/office/drawing/2014/main" id="{550E0251-AE79-8F94-2D86-121C482C806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51171" y="4968179"/>
                  <a:ext cx="580354" cy="386902"/>
                </a:xfrm>
                <a:prstGeom prst="rect">
                  <a:avLst/>
                </a:prstGeom>
              </p:spPr>
            </p:pic>
          </p:grpSp>
          <p:pic>
            <p:nvPicPr>
              <p:cNvPr id="37" name="図 36" descr="アイコン&#10;&#10;AI 生成コンテンツは誤りを含む可能性があります。">
                <a:extLst>
                  <a:ext uri="{FF2B5EF4-FFF2-40B4-BE49-F238E27FC236}">
                    <a16:creationId xmlns:a16="http://schemas.microsoft.com/office/drawing/2014/main" id="{39E887FC-2F08-8B63-2584-A994DD9B24B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04606" y="2318432"/>
                <a:ext cx="820623" cy="814803"/>
              </a:xfrm>
              <a:prstGeom prst="rect">
                <a:avLst/>
              </a:prstGeom>
            </p:spPr>
          </p:pic>
          <p:sp>
            <p:nvSpPr>
              <p:cNvPr id="47" name="テキスト ボックス 46">
                <a:extLst>
                  <a:ext uri="{FF2B5EF4-FFF2-40B4-BE49-F238E27FC236}">
                    <a16:creationId xmlns:a16="http://schemas.microsoft.com/office/drawing/2014/main" id="{5C116B0B-03AA-115D-D764-34166FCD8ED2}"/>
                  </a:ext>
                </a:extLst>
              </p:cNvPr>
              <p:cNvSpPr txBox="1"/>
              <p:nvPr/>
            </p:nvSpPr>
            <p:spPr>
              <a:xfrm>
                <a:off x="8640491" y="2023551"/>
                <a:ext cx="1030021" cy="261610"/>
              </a:xfrm>
              <a:prstGeom prst="rect">
                <a:avLst/>
              </a:prstGeom>
              <a:noFill/>
            </p:spPr>
            <p:txBody>
              <a:bodyPr wrap="square" rtlCol="0">
                <a:spAutoFit/>
              </a:bodyPr>
              <a:lstStyle/>
              <a:p>
                <a:pPr algn="ctr"/>
                <a:r>
                  <a:rPr kumimoji="1" lang="ja-JP" altLang="en-US" sz="1100" b="1" dirty="0"/>
                  <a:t>職員</a:t>
                </a:r>
              </a:p>
            </p:txBody>
          </p:sp>
          <p:sp>
            <p:nvSpPr>
              <p:cNvPr id="48" name="四角形: 1 つの角を切り取る 47">
                <a:extLst>
                  <a:ext uri="{FF2B5EF4-FFF2-40B4-BE49-F238E27FC236}">
                    <a16:creationId xmlns:a16="http://schemas.microsoft.com/office/drawing/2014/main" id="{BA8CEF4D-7912-EF33-F4D5-1F86E2DD15FE}"/>
                  </a:ext>
                </a:extLst>
              </p:cNvPr>
              <p:cNvSpPr/>
              <p:nvPr/>
            </p:nvSpPr>
            <p:spPr>
              <a:xfrm>
                <a:off x="11267391" y="3108785"/>
                <a:ext cx="648899" cy="400746"/>
              </a:xfrm>
              <a:prstGeom prst="snip1Rect">
                <a:avLst/>
              </a:prstGeom>
              <a:noFill/>
              <a:ln>
                <a:solidFill>
                  <a:srgbClr val="1668B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a:solidFill>
                      <a:schemeClr val="tx1"/>
                    </a:solidFill>
                  </a:rPr>
                  <a:t>CSV</a:t>
                </a:r>
                <a:endParaRPr kumimoji="1" lang="ja-JP" altLang="en-US" sz="1050" dirty="0">
                  <a:solidFill>
                    <a:schemeClr val="tx1"/>
                  </a:solidFill>
                </a:endParaRPr>
              </a:p>
            </p:txBody>
          </p:sp>
          <p:sp>
            <p:nvSpPr>
              <p:cNvPr id="49" name="矢印: 右 48">
                <a:extLst>
                  <a:ext uri="{FF2B5EF4-FFF2-40B4-BE49-F238E27FC236}">
                    <a16:creationId xmlns:a16="http://schemas.microsoft.com/office/drawing/2014/main" id="{24575199-05B3-297B-A4F0-9693408A67EC}"/>
                  </a:ext>
                </a:extLst>
              </p:cNvPr>
              <p:cNvSpPr/>
              <p:nvPr/>
            </p:nvSpPr>
            <p:spPr>
              <a:xfrm>
                <a:off x="11033536" y="3176363"/>
                <a:ext cx="213855" cy="333168"/>
              </a:xfrm>
              <a:prstGeom prst="rightArrow">
                <a:avLst/>
              </a:prstGeom>
              <a:noFill/>
              <a:ln>
                <a:solidFill>
                  <a:srgbClr val="0065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 name="図 1">
              <a:extLst>
                <a:ext uri="{FF2B5EF4-FFF2-40B4-BE49-F238E27FC236}">
                  <a16:creationId xmlns:a16="http://schemas.microsoft.com/office/drawing/2014/main" id="{8097B998-FE75-444E-9D4F-9689574B6223}"/>
                </a:ext>
              </a:extLst>
            </p:cNvPr>
            <p:cNvPicPr>
              <a:picLocks noChangeAspect="1"/>
            </p:cNvPicPr>
            <p:nvPr/>
          </p:nvPicPr>
          <p:blipFill>
            <a:blip r:embed="rId9"/>
            <a:stretch>
              <a:fillRect/>
            </a:stretch>
          </p:blipFill>
          <p:spPr>
            <a:xfrm>
              <a:off x="972037" y="4921531"/>
              <a:ext cx="2412000" cy="1166224"/>
            </a:xfrm>
            <a:prstGeom prst="rect">
              <a:avLst/>
            </a:prstGeom>
            <a:ln>
              <a:solidFill>
                <a:schemeClr val="bg1">
                  <a:lumMod val="50000"/>
                </a:schemeClr>
              </a:solidFill>
            </a:ln>
          </p:spPr>
        </p:pic>
        <p:pic>
          <p:nvPicPr>
            <p:cNvPr id="3" name="図 2">
              <a:extLst>
                <a:ext uri="{FF2B5EF4-FFF2-40B4-BE49-F238E27FC236}">
                  <a16:creationId xmlns:a16="http://schemas.microsoft.com/office/drawing/2014/main" id="{821EBE7D-F1DA-9DFF-C5C0-CA1332C5B121}"/>
                </a:ext>
              </a:extLst>
            </p:cNvPr>
            <p:cNvPicPr>
              <a:picLocks noChangeAspect="1"/>
            </p:cNvPicPr>
            <p:nvPr/>
          </p:nvPicPr>
          <p:blipFill>
            <a:blip r:embed="rId10"/>
            <a:stretch>
              <a:fillRect/>
            </a:stretch>
          </p:blipFill>
          <p:spPr>
            <a:xfrm>
              <a:off x="4512506" y="4921531"/>
              <a:ext cx="2584023" cy="1166224"/>
            </a:xfrm>
            <a:prstGeom prst="rect">
              <a:avLst/>
            </a:prstGeom>
            <a:ln>
              <a:solidFill>
                <a:schemeClr val="bg1">
                  <a:lumMod val="50000"/>
                </a:schemeClr>
              </a:solidFill>
            </a:ln>
          </p:spPr>
        </p:pic>
        <p:pic>
          <p:nvPicPr>
            <p:cNvPr id="21" name="図 20">
              <a:extLst>
                <a:ext uri="{FF2B5EF4-FFF2-40B4-BE49-F238E27FC236}">
                  <a16:creationId xmlns:a16="http://schemas.microsoft.com/office/drawing/2014/main" id="{2173E630-47DD-3C11-3632-225CE1147FC8}"/>
                </a:ext>
              </a:extLst>
            </p:cNvPr>
            <p:cNvPicPr>
              <a:picLocks noChangeAspect="1"/>
            </p:cNvPicPr>
            <p:nvPr/>
          </p:nvPicPr>
          <p:blipFill>
            <a:blip r:embed="rId11"/>
            <a:stretch>
              <a:fillRect/>
            </a:stretch>
          </p:blipFill>
          <p:spPr>
            <a:xfrm>
              <a:off x="8323682" y="4921531"/>
              <a:ext cx="2774016" cy="1167093"/>
            </a:xfrm>
            <a:prstGeom prst="rect">
              <a:avLst/>
            </a:prstGeom>
            <a:ln>
              <a:solidFill>
                <a:schemeClr val="bg1">
                  <a:lumMod val="50000"/>
                </a:schemeClr>
              </a:solidFill>
            </a:ln>
          </p:spPr>
        </p:pic>
      </p:grpSp>
    </p:spTree>
    <p:extLst>
      <p:ext uri="{BB962C8B-B14F-4D97-AF65-F5344CB8AC3E}">
        <p14:creationId xmlns:p14="http://schemas.microsoft.com/office/powerpoint/2010/main" val="4121180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B4D6C-3BCC-4FB7-8679-6A85621034E5}"/>
            </a:ext>
          </a:extLst>
        </p:cNvPr>
        <p:cNvGrpSpPr/>
        <p:nvPr/>
      </p:nvGrpSpPr>
      <p:grpSpPr>
        <a:xfrm>
          <a:off x="0" y="0"/>
          <a:ext cx="0" cy="0"/>
          <a:chOff x="0" y="0"/>
          <a:chExt cx="0" cy="0"/>
        </a:xfrm>
      </p:grpSpPr>
      <p:sp>
        <p:nvSpPr>
          <p:cNvPr id="13" name="タイトル 12">
            <a:extLst>
              <a:ext uri="{FF2B5EF4-FFF2-40B4-BE49-F238E27FC236}">
                <a16:creationId xmlns:a16="http://schemas.microsoft.com/office/drawing/2014/main" id="{AA486148-CE7F-8108-0603-B9A15671D2AC}"/>
              </a:ext>
            </a:extLst>
          </p:cNvPr>
          <p:cNvSpPr>
            <a:spLocks noGrp="1"/>
          </p:cNvSpPr>
          <p:nvPr>
            <p:ph type="title"/>
          </p:nvPr>
        </p:nvSpPr>
        <p:spPr/>
        <p:txBody>
          <a:bodyPr>
            <a:normAutofit fontScale="90000"/>
          </a:bodyPr>
          <a:lstStyle/>
          <a:p>
            <a:r>
              <a:rPr lang="en-US" altLang="ja-JP" dirty="0">
                <a:latin typeface="+mn-ea"/>
              </a:rPr>
              <a:t>3. </a:t>
            </a:r>
            <a:r>
              <a:rPr lang="ja-JP" altLang="en-US" dirty="0">
                <a:latin typeface="+mn-ea"/>
              </a:rPr>
              <a:t>職員による利用のユースケース</a:t>
            </a:r>
            <a:br>
              <a:rPr lang="en-US" altLang="ja-JP" dirty="0">
                <a:latin typeface="+mn-ea"/>
              </a:rPr>
            </a:br>
            <a:r>
              <a:rPr lang="en-US" altLang="ja-JP" sz="2400" dirty="0">
                <a:latin typeface="+mn-ea"/>
              </a:rPr>
              <a:t>No.13</a:t>
            </a:r>
            <a:r>
              <a:rPr lang="ja-JP" altLang="en-US" sz="2400" dirty="0">
                <a:latin typeface="+mn-ea"/>
              </a:rPr>
              <a:t>　チェックイン情報の検索と</a:t>
            </a:r>
            <a:r>
              <a:rPr lang="en-US" altLang="ja-JP" sz="2400" dirty="0">
                <a:latin typeface="+mn-ea"/>
              </a:rPr>
              <a:t>CSV</a:t>
            </a:r>
            <a:r>
              <a:rPr lang="ja-JP" altLang="en-US" sz="2400" dirty="0">
                <a:latin typeface="+mn-ea"/>
              </a:rPr>
              <a:t>出力</a:t>
            </a:r>
            <a:endParaRPr lang="ja-JP" altLang="en-US" sz="2400" dirty="0"/>
          </a:p>
        </p:txBody>
      </p:sp>
      <p:sp>
        <p:nvSpPr>
          <p:cNvPr id="15" name="コンテンツ プレースホルダー 14">
            <a:extLst>
              <a:ext uri="{FF2B5EF4-FFF2-40B4-BE49-F238E27FC236}">
                <a16:creationId xmlns:a16="http://schemas.microsoft.com/office/drawing/2014/main" id="{17BFDFEC-BEEE-0496-3359-FBF475C95D2A}"/>
              </a:ext>
            </a:extLst>
          </p:cNvPr>
          <p:cNvSpPr>
            <a:spLocks noGrp="1"/>
          </p:cNvSpPr>
          <p:nvPr>
            <p:ph idx="1"/>
          </p:nvPr>
        </p:nvSpPr>
        <p:spPr/>
        <p:txBody>
          <a:bodyPr/>
          <a:lstStyle/>
          <a:p>
            <a:r>
              <a:rPr lang="ja-JP" altLang="en-US" dirty="0">
                <a:latin typeface="+mn-ea"/>
              </a:rPr>
              <a:t>住民のチェックイン情報を検索する。</a:t>
            </a:r>
            <a:endParaRPr lang="en-US" altLang="ja-JP" dirty="0">
              <a:latin typeface="+mn-ea"/>
            </a:endParaRPr>
          </a:p>
          <a:p>
            <a:r>
              <a:rPr lang="ja-JP" altLang="en-US" dirty="0"/>
              <a:t>検索した結果は</a:t>
            </a:r>
            <a:r>
              <a:rPr lang="en-US" altLang="ja-JP" dirty="0"/>
              <a:t>CSV</a:t>
            </a:r>
            <a:r>
              <a:rPr lang="ja-JP" altLang="en-US" dirty="0"/>
              <a:t>ファイル形式で出力することができる。</a:t>
            </a:r>
          </a:p>
          <a:p>
            <a:endParaRPr lang="ja-JP" altLang="en-US" dirty="0"/>
          </a:p>
        </p:txBody>
      </p:sp>
      <p:sp>
        <p:nvSpPr>
          <p:cNvPr id="10" name="スライド番号プレースホルダー 5">
            <a:extLst>
              <a:ext uri="{FF2B5EF4-FFF2-40B4-BE49-F238E27FC236}">
                <a16:creationId xmlns:a16="http://schemas.microsoft.com/office/drawing/2014/main" id="{3C98C3F2-6779-9FA0-5833-F93BF561D0D1}"/>
              </a:ext>
            </a:extLst>
          </p:cNvPr>
          <p:cNvSpPr>
            <a:spLocks noGrp="1"/>
          </p:cNvSpPr>
          <p:nvPr>
            <p:ph type="sldNum" sz="quarter" idx="12"/>
          </p:nvPr>
        </p:nvSpPr>
        <p:spPr/>
        <p:txBody>
          <a:bodyPr/>
          <a:lstStyle/>
          <a:p>
            <a:fld id="{3B9C799F-E47E-41D2-A458-7A0B4B383BDC}" type="slidenum">
              <a:rPr kumimoji="1" lang="ja-JP" altLang="en-US" smtClean="0"/>
              <a:t>15</a:t>
            </a:fld>
            <a:endParaRPr kumimoji="1" lang="ja-JP" altLang="en-US"/>
          </a:p>
        </p:txBody>
      </p:sp>
      <p:grpSp>
        <p:nvGrpSpPr>
          <p:cNvPr id="71" name="グループ化 70">
            <a:extLst>
              <a:ext uri="{FF2B5EF4-FFF2-40B4-BE49-F238E27FC236}">
                <a16:creationId xmlns:a16="http://schemas.microsoft.com/office/drawing/2014/main" id="{F777A70C-E1B3-3F26-170E-AC7A796393FD}"/>
              </a:ext>
            </a:extLst>
          </p:cNvPr>
          <p:cNvGrpSpPr/>
          <p:nvPr/>
        </p:nvGrpSpPr>
        <p:grpSpPr>
          <a:xfrm>
            <a:off x="862463" y="2030854"/>
            <a:ext cx="2631148" cy="4056901"/>
            <a:chOff x="752624" y="2030854"/>
            <a:chExt cx="2631148" cy="4056901"/>
          </a:xfrm>
        </p:grpSpPr>
        <p:sp>
          <p:nvSpPr>
            <p:cNvPr id="5" name="四角形: 角を丸くする 4">
              <a:extLst>
                <a:ext uri="{FF2B5EF4-FFF2-40B4-BE49-F238E27FC236}">
                  <a16:creationId xmlns:a16="http://schemas.microsoft.com/office/drawing/2014/main" id="{37403A33-6B9C-58F5-272C-9EC5334A9FDF}"/>
                </a:ext>
              </a:extLst>
            </p:cNvPr>
            <p:cNvSpPr/>
            <p:nvPr/>
          </p:nvSpPr>
          <p:spPr>
            <a:xfrm>
              <a:off x="1022672" y="3960295"/>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チェックインシステムの</a:t>
              </a:r>
              <a:endParaRPr lang="en-US" altLang="ja-JP" sz="1050" dirty="0">
                <a:solidFill>
                  <a:schemeClr val="tx1"/>
                </a:solidFill>
              </a:endParaRPr>
            </a:p>
            <a:p>
              <a:pPr algn="ctr"/>
              <a:r>
                <a:rPr lang="ja-JP" altLang="en-US" sz="1050" dirty="0">
                  <a:solidFill>
                    <a:schemeClr val="tx1"/>
                  </a:solidFill>
                </a:rPr>
                <a:t>職員用機能にログインする。</a:t>
              </a:r>
            </a:p>
          </p:txBody>
        </p:sp>
        <p:grpSp>
          <p:nvGrpSpPr>
            <p:cNvPr id="92" name="グループ化 91">
              <a:extLst>
                <a:ext uri="{FF2B5EF4-FFF2-40B4-BE49-F238E27FC236}">
                  <a16:creationId xmlns:a16="http://schemas.microsoft.com/office/drawing/2014/main" id="{93E0CEE0-A5D6-75E7-9FCE-02AFF285B76B}"/>
                </a:ext>
              </a:extLst>
            </p:cNvPr>
            <p:cNvGrpSpPr/>
            <p:nvPr/>
          </p:nvGrpSpPr>
          <p:grpSpPr>
            <a:xfrm>
              <a:off x="752624" y="2030854"/>
              <a:ext cx="2631148" cy="1674107"/>
              <a:chOff x="1057099" y="2030854"/>
              <a:chExt cx="2631148" cy="1674107"/>
            </a:xfrm>
          </p:grpSpPr>
          <p:pic>
            <p:nvPicPr>
              <p:cNvPr id="6" name="図 5" descr="アイコン&#10;&#10;AI 生成コンテンツは誤りを含む可能性があります。">
                <a:extLst>
                  <a:ext uri="{FF2B5EF4-FFF2-40B4-BE49-F238E27FC236}">
                    <a16:creationId xmlns:a16="http://schemas.microsoft.com/office/drawing/2014/main" id="{43975632-551C-AE16-DD9A-62533CE062D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057099" y="2273044"/>
                <a:ext cx="2631148" cy="1431917"/>
              </a:xfrm>
              <a:prstGeom prst="rect">
                <a:avLst/>
              </a:prstGeom>
            </p:spPr>
          </p:pic>
          <p:grpSp>
            <p:nvGrpSpPr>
              <p:cNvPr id="4" name="グループ化 3">
                <a:extLst>
                  <a:ext uri="{FF2B5EF4-FFF2-40B4-BE49-F238E27FC236}">
                    <a16:creationId xmlns:a16="http://schemas.microsoft.com/office/drawing/2014/main" id="{B1E577DA-4208-69A0-A740-5A11AE200294}"/>
                  </a:ext>
                </a:extLst>
              </p:cNvPr>
              <p:cNvGrpSpPr/>
              <p:nvPr/>
            </p:nvGrpSpPr>
            <p:grpSpPr>
              <a:xfrm>
                <a:off x="2531918" y="2859776"/>
                <a:ext cx="747384" cy="747384"/>
                <a:chOff x="1674917" y="2013246"/>
                <a:chExt cx="498256" cy="498256"/>
              </a:xfrm>
            </p:grpSpPr>
            <p:pic>
              <p:nvPicPr>
                <p:cNvPr id="19" name="図 18" descr="背景パターン&#10;&#10;AI 生成コンテンツは誤りを含む可能性があります。">
                  <a:extLst>
                    <a:ext uri="{FF2B5EF4-FFF2-40B4-BE49-F238E27FC236}">
                      <a16:creationId xmlns:a16="http://schemas.microsoft.com/office/drawing/2014/main" id="{048E687F-8DBC-4B93-95DF-F38B087F38F2}"/>
                    </a:ext>
                  </a:extLst>
                </p:cNvPr>
                <p:cNvPicPr>
                  <a:picLocks noChangeAspect="1"/>
                </p:cNvPicPr>
                <p:nvPr/>
              </p:nvPicPr>
              <p:blipFill>
                <a:blip r:embed="rId3"/>
                <a:stretch>
                  <a:fillRect/>
                </a:stretch>
              </p:blipFill>
              <p:spPr>
                <a:xfrm>
                  <a:off x="1777081" y="2122105"/>
                  <a:ext cx="293659" cy="224766"/>
                </a:xfrm>
                <a:prstGeom prst="rect">
                  <a:avLst/>
                </a:prstGeom>
              </p:spPr>
            </p:pic>
            <p:pic>
              <p:nvPicPr>
                <p:cNvPr id="16" name="図 15" descr="アイコン&#10;&#10;AI 生成コンテンツは誤りを含む可能性があります。">
                  <a:extLst>
                    <a:ext uri="{FF2B5EF4-FFF2-40B4-BE49-F238E27FC236}">
                      <a16:creationId xmlns:a16="http://schemas.microsoft.com/office/drawing/2014/main" id="{A5029368-4113-CCD6-5BFA-5D296FA200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917" y="2013246"/>
                  <a:ext cx="498256" cy="498256"/>
                </a:xfrm>
                <a:prstGeom prst="rect">
                  <a:avLst/>
                </a:prstGeom>
              </p:spPr>
            </p:pic>
          </p:grpSp>
          <p:sp>
            <p:nvSpPr>
              <p:cNvPr id="46" name="テキスト ボックス 45">
                <a:extLst>
                  <a:ext uri="{FF2B5EF4-FFF2-40B4-BE49-F238E27FC236}">
                    <a16:creationId xmlns:a16="http://schemas.microsoft.com/office/drawing/2014/main" id="{EDDC9E83-E3F6-E189-6056-99CC2C278FAA}"/>
                  </a:ext>
                </a:extLst>
              </p:cNvPr>
              <p:cNvSpPr txBox="1"/>
              <p:nvPr/>
            </p:nvSpPr>
            <p:spPr>
              <a:xfrm>
                <a:off x="1226730" y="2030854"/>
                <a:ext cx="1030021" cy="261610"/>
              </a:xfrm>
              <a:prstGeom prst="rect">
                <a:avLst/>
              </a:prstGeom>
              <a:noFill/>
            </p:spPr>
            <p:txBody>
              <a:bodyPr wrap="square" rtlCol="0">
                <a:spAutoFit/>
              </a:bodyPr>
              <a:lstStyle/>
              <a:p>
                <a:pPr algn="ctr"/>
                <a:r>
                  <a:rPr kumimoji="1" lang="ja-JP" altLang="en-US" sz="1100" b="1" dirty="0"/>
                  <a:t>職員</a:t>
                </a:r>
              </a:p>
            </p:txBody>
          </p:sp>
        </p:grpSp>
        <p:pic>
          <p:nvPicPr>
            <p:cNvPr id="2" name="図 1">
              <a:extLst>
                <a:ext uri="{FF2B5EF4-FFF2-40B4-BE49-F238E27FC236}">
                  <a16:creationId xmlns:a16="http://schemas.microsoft.com/office/drawing/2014/main" id="{C8E7637D-CFDB-AA6B-5F4A-181A5642D00F}"/>
                </a:ext>
              </a:extLst>
            </p:cNvPr>
            <p:cNvPicPr>
              <a:picLocks noChangeAspect="1"/>
            </p:cNvPicPr>
            <p:nvPr/>
          </p:nvPicPr>
          <p:blipFill>
            <a:blip r:embed="rId5"/>
            <a:stretch>
              <a:fillRect/>
            </a:stretch>
          </p:blipFill>
          <p:spPr>
            <a:xfrm>
              <a:off x="862198" y="4921531"/>
              <a:ext cx="2412000" cy="1166224"/>
            </a:xfrm>
            <a:prstGeom prst="rect">
              <a:avLst/>
            </a:prstGeom>
            <a:ln>
              <a:solidFill>
                <a:schemeClr val="bg1">
                  <a:lumMod val="50000"/>
                </a:schemeClr>
              </a:solidFill>
            </a:ln>
          </p:spPr>
        </p:pic>
      </p:grpSp>
      <p:grpSp>
        <p:nvGrpSpPr>
          <p:cNvPr id="75" name="グループ化 74">
            <a:extLst>
              <a:ext uri="{FF2B5EF4-FFF2-40B4-BE49-F238E27FC236}">
                <a16:creationId xmlns:a16="http://schemas.microsoft.com/office/drawing/2014/main" id="{6A4D140B-B04E-AA26-3C41-2089C3972F35}"/>
              </a:ext>
            </a:extLst>
          </p:cNvPr>
          <p:cNvGrpSpPr/>
          <p:nvPr/>
        </p:nvGrpSpPr>
        <p:grpSpPr>
          <a:xfrm>
            <a:off x="4565655" y="2035105"/>
            <a:ext cx="2631148" cy="4052650"/>
            <a:chOff x="4524599" y="2035105"/>
            <a:chExt cx="2631148" cy="4052650"/>
          </a:xfrm>
        </p:grpSpPr>
        <p:sp>
          <p:nvSpPr>
            <p:cNvPr id="11" name="四角形: 角を丸くする 10">
              <a:extLst>
                <a:ext uri="{FF2B5EF4-FFF2-40B4-BE49-F238E27FC236}">
                  <a16:creationId xmlns:a16="http://schemas.microsoft.com/office/drawing/2014/main" id="{FA7597D5-97EB-2DA7-334F-C3B6021532E4}"/>
                </a:ext>
              </a:extLst>
            </p:cNvPr>
            <p:cNvSpPr/>
            <p:nvPr/>
          </p:nvSpPr>
          <p:spPr>
            <a:xfrm>
              <a:off x="4749398" y="3960295"/>
              <a:ext cx="2181550"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職員用ホーム画面から</a:t>
              </a:r>
              <a:endParaRPr lang="en-US" altLang="ja-JP" sz="1050" dirty="0">
                <a:solidFill>
                  <a:schemeClr val="tx1"/>
                </a:solidFill>
              </a:endParaRPr>
            </a:p>
            <a:p>
              <a:pPr algn="ctr"/>
              <a:r>
                <a:rPr lang="ja-JP" altLang="en-US" sz="1050" dirty="0">
                  <a:solidFill>
                    <a:schemeClr val="tx1"/>
                  </a:solidFill>
                </a:rPr>
                <a:t>チェックイン履歴検索を選択する。</a:t>
              </a:r>
            </a:p>
          </p:txBody>
        </p:sp>
        <p:grpSp>
          <p:nvGrpSpPr>
            <p:cNvPr id="91" name="グループ化 90">
              <a:extLst>
                <a:ext uri="{FF2B5EF4-FFF2-40B4-BE49-F238E27FC236}">
                  <a16:creationId xmlns:a16="http://schemas.microsoft.com/office/drawing/2014/main" id="{51C6A543-872B-E6B0-FD34-2F4C6B6759D3}"/>
                </a:ext>
              </a:extLst>
            </p:cNvPr>
            <p:cNvGrpSpPr/>
            <p:nvPr/>
          </p:nvGrpSpPr>
          <p:grpSpPr>
            <a:xfrm>
              <a:off x="4524599" y="2035105"/>
              <a:ext cx="2631148" cy="1669856"/>
              <a:chOff x="4826692" y="2035105"/>
              <a:chExt cx="2631148" cy="1669856"/>
            </a:xfrm>
          </p:grpSpPr>
          <p:pic>
            <p:nvPicPr>
              <p:cNvPr id="7" name="図 6" descr="アイコン&#10;&#10;AI 生成コンテンツは誤りを含む可能性があります。">
                <a:extLst>
                  <a:ext uri="{FF2B5EF4-FFF2-40B4-BE49-F238E27FC236}">
                    <a16:creationId xmlns:a16="http://schemas.microsoft.com/office/drawing/2014/main" id="{943F3494-BC10-FA0E-C19C-5FB9A8BDE98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826692" y="2273044"/>
                <a:ext cx="2631148" cy="1431917"/>
              </a:xfrm>
              <a:prstGeom prst="rect">
                <a:avLst/>
              </a:prstGeom>
            </p:spPr>
          </p:pic>
          <p:pic>
            <p:nvPicPr>
              <p:cNvPr id="38" name="図 37" descr="背景パターン&#10;&#10;AI 生成コンテンツは誤りを含む可能性があります。">
                <a:extLst>
                  <a:ext uri="{FF2B5EF4-FFF2-40B4-BE49-F238E27FC236}">
                    <a16:creationId xmlns:a16="http://schemas.microsoft.com/office/drawing/2014/main" id="{640189C0-B322-5B04-8B6B-7189C8B6D34B}"/>
                  </a:ext>
                </a:extLst>
              </p:cNvPr>
              <p:cNvPicPr>
                <a:picLocks noChangeAspect="1"/>
              </p:cNvPicPr>
              <p:nvPr/>
            </p:nvPicPr>
            <p:blipFill>
              <a:blip r:embed="rId3"/>
              <a:stretch>
                <a:fillRect/>
              </a:stretch>
            </p:blipFill>
            <p:spPr>
              <a:xfrm>
                <a:off x="6449802" y="3023064"/>
                <a:ext cx="440489" cy="337149"/>
              </a:xfrm>
              <a:prstGeom prst="rect">
                <a:avLst/>
              </a:prstGeom>
            </p:spPr>
          </p:pic>
          <p:sp>
            <p:nvSpPr>
              <p:cNvPr id="40" name="四角形: 角を丸くする 39">
                <a:extLst>
                  <a:ext uri="{FF2B5EF4-FFF2-40B4-BE49-F238E27FC236}">
                    <a16:creationId xmlns:a16="http://schemas.microsoft.com/office/drawing/2014/main" id="{E87F5C43-AE70-D14B-2160-0C0AE204A18E}"/>
                  </a:ext>
                </a:extLst>
              </p:cNvPr>
              <p:cNvSpPr/>
              <p:nvPr/>
            </p:nvSpPr>
            <p:spPr>
              <a:xfrm>
                <a:off x="6349079" y="2979672"/>
                <a:ext cx="584784" cy="423932"/>
              </a:xfrm>
              <a:prstGeom prst="roundRect">
                <a:avLst/>
              </a:prstGeom>
              <a:noFill/>
              <a:ln w="9525">
                <a:solidFill>
                  <a:srgbClr val="0063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pic>
            <p:nvPicPr>
              <p:cNvPr id="42" name="図 41" descr="アイコン&#10;&#10;AI 生成コンテンツは誤りを含む可能性があります。">
                <a:extLst>
                  <a:ext uri="{FF2B5EF4-FFF2-40B4-BE49-F238E27FC236}">
                    <a16:creationId xmlns:a16="http://schemas.microsoft.com/office/drawing/2014/main" id="{5B70E2B8-B3C6-FEA0-1DC5-27DDECFE1B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15240" y="2859612"/>
                <a:ext cx="709612" cy="709612"/>
              </a:xfrm>
              <a:prstGeom prst="rect">
                <a:avLst/>
              </a:prstGeom>
            </p:spPr>
          </p:pic>
          <p:pic>
            <p:nvPicPr>
              <p:cNvPr id="43" name="図 42" descr="アイコン&#10;&#10;AI 生成コンテンツは誤りを含む可能性があります。">
                <a:extLst>
                  <a:ext uri="{FF2B5EF4-FFF2-40B4-BE49-F238E27FC236}">
                    <a16:creationId xmlns:a16="http://schemas.microsoft.com/office/drawing/2014/main" id="{8F0A47ED-9638-2F51-FBB3-653C6573470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25465" y="3080937"/>
                <a:ext cx="482709" cy="482709"/>
              </a:xfrm>
              <a:prstGeom prst="rect">
                <a:avLst/>
              </a:prstGeom>
            </p:spPr>
          </p:pic>
          <p:sp>
            <p:nvSpPr>
              <p:cNvPr id="47" name="テキスト ボックス 46">
                <a:extLst>
                  <a:ext uri="{FF2B5EF4-FFF2-40B4-BE49-F238E27FC236}">
                    <a16:creationId xmlns:a16="http://schemas.microsoft.com/office/drawing/2014/main" id="{8F5BCCD8-A8F6-C2A5-5AD2-7AE15A932118}"/>
                  </a:ext>
                </a:extLst>
              </p:cNvPr>
              <p:cNvSpPr txBox="1"/>
              <p:nvPr/>
            </p:nvSpPr>
            <p:spPr>
              <a:xfrm>
                <a:off x="4970773" y="2035105"/>
                <a:ext cx="1030021" cy="261610"/>
              </a:xfrm>
              <a:prstGeom prst="rect">
                <a:avLst/>
              </a:prstGeom>
              <a:noFill/>
            </p:spPr>
            <p:txBody>
              <a:bodyPr wrap="square" rtlCol="0">
                <a:spAutoFit/>
              </a:bodyPr>
              <a:lstStyle/>
              <a:p>
                <a:pPr algn="ctr"/>
                <a:r>
                  <a:rPr kumimoji="1" lang="ja-JP" altLang="en-US" sz="1100" b="1" dirty="0"/>
                  <a:t>職員</a:t>
                </a:r>
              </a:p>
            </p:txBody>
          </p:sp>
        </p:grpSp>
        <p:pic>
          <p:nvPicPr>
            <p:cNvPr id="3" name="図 2">
              <a:extLst>
                <a:ext uri="{FF2B5EF4-FFF2-40B4-BE49-F238E27FC236}">
                  <a16:creationId xmlns:a16="http://schemas.microsoft.com/office/drawing/2014/main" id="{829406AD-0123-E85A-6C2E-FF7DE56E0B61}"/>
                </a:ext>
              </a:extLst>
            </p:cNvPr>
            <p:cNvPicPr>
              <a:picLocks noChangeAspect="1"/>
            </p:cNvPicPr>
            <p:nvPr/>
          </p:nvPicPr>
          <p:blipFill>
            <a:blip r:embed="rId8"/>
            <a:stretch>
              <a:fillRect/>
            </a:stretch>
          </p:blipFill>
          <p:spPr>
            <a:xfrm>
              <a:off x="4548161" y="4921531"/>
              <a:ext cx="2584023" cy="1166224"/>
            </a:xfrm>
            <a:prstGeom prst="rect">
              <a:avLst/>
            </a:prstGeom>
            <a:ln>
              <a:solidFill>
                <a:schemeClr val="bg1">
                  <a:lumMod val="50000"/>
                </a:schemeClr>
              </a:solidFill>
            </a:ln>
          </p:spPr>
        </p:pic>
      </p:grpSp>
      <p:cxnSp>
        <p:nvCxnSpPr>
          <p:cNvPr id="27" name="直線矢印コネクタ 26">
            <a:extLst>
              <a:ext uri="{FF2B5EF4-FFF2-40B4-BE49-F238E27FC236}">
                <a16:creationId xmlns:a16="http://schemas.microsoft.com/office/drawing/2014/main" id="{6004C485-BA36-E6C8-A45E-ECDDFCE5E04F}"/>
              </a:ext>
            </a:extLst>
          </p:cNvPr>
          <p:cNvCxnSpPr>
            <a:cxnSpLocks/>
          </p:cNvCxnSpPr>
          <p:nvPr/>
        </p:nvCxnSpPr>
        <p:spPr>
          <a:xfrm>
            <a:off x="3527436" y="3027009"/>
            <a:ext cx="792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6FBEA2EF-0953-A52B-C4D1-F593A2C034ED}"/>
              </a:ext>
            </a:extLst>
          </p:cNvPr>
          <p:cNvCxnSpPr>
            <a:cxnSpLocks/>
          </p:cNvCxnSpPr>
          <p:nvPr/>
        </p:nvCxnSpPr>
        <p:spPr>
          <a:xfrm>
            <a:off x="7170819" y="3025849"/>
            <a:ext cx="792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2" name="グループ化 21">
            <a:extLst>
              <a:ext uri="{FF2B5EF4-FFF2-40B4-BE49-F238E27FC236}">
                <a16:creationId xmlns:a16="http://schemas.microsoft.com/office/drawing/2014/main" id="{59BE71FC-5DD7-55F2-CFC0-0EE8CAB7FF27}"/>
              </a:ext>
            </a:extLst>
          </p:cNvPr>
          <p:cNvGrpSpPr/>
          <p:nvPr/>
        </p:nvGrpSpPr>
        <p:grpSpPr>
          <a:xfrm>
            <a:off x="7943769" y="2030854"/>
            <a:ext cx="3413068" cy="4056901"/>
            <a:chOff x="7943769" y="2030854"/>
            <a:chExt cx="3413068" cy="4056901"/>
          </a:xfrm>
        </p:grpSpPr>
        <p:grpSp>
          <p:nvGrpSpPr>
            <p:cNvPr id="99" name="グループ化 98">
              <a:extLst>
                <a:ext uri="{FF2B5EF4-FFF2-40B4-BE49-F238E27FC236}">
                  <a16:creationId xmlns:a16="http://schemas.microsoft.com/office/drawing/2014/main" id="{D1A9C315-1D4A-B9BE-B975-9136532F8C4B}"/>
                </a:ext>
              </a:extLst>
            </p:cNvPr>
            <p:cNvGrpSpPr/>
            <p:nvPr/>
          </p:nvGrpSpPr>
          <p:grpSpPr>
            <a:xfrm>
              <a:off x="7943769" y="2030854"/>
              <a:ext cx="3413068" cy="2718005"/>
              <a:chOff x="7943769" y="2030854"/>
              <a:chExt cx="3413068" cy="2718005"/>
            </a:xfrm>
          </p:grpSpPr>
          <p:sp>
            <p:nvSpPr>
              <p:cNvPr id="14" name="四角形: 角を丸くする 13">
                <a:extLst>
                  <a:ext uri="{FF2B5EF4-FFF2-40B4-BE49-F238E27FC236}">
                    <a16:creationId xmlns:a16="http://schemas.microsoft.com/office/drawing/2014/main" id="{0C11A532-E9C5-B77D-D5D5-7576C6AAFAE6}"/>
                  </a:ext>
                </a:extLst>
              </p:cNvPr>
              <p:cNvSpPr/>
              <p:nvPr/>
            </p:nvSpPr>
            <p:spPr>
              <a:xfrm>
                <a:off x="8604777" y="3960294"/>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チェックイン情報を検索して</a:t>
                </a:r>
                <a:endParaRPr lang="en-US" altLang="ja-JP" sz="1050" dirty="0">
                  <a:solidFill>
                    <a:schemeClr val="tx1"/>
                  </a:solidFill>
                </a:endParaRPr>
              </a:p>
              <a:p>
                <a:pPr algn="ctr"/>
                <a:r>
                  <a:rPr lang="en-US" altLang="ja-JP" sz="1050" dirty="0">
                    <a:solidFill>
                      <a:schemeClr val="tx1"/>
                    </a:solidFill>
                  </a:rPr>
                  <a:t>CSV</a:t>
                </a:r>
                <a:r>
                  <a:rPr lang="ja-JP" altLang="en-US" sz="1050" dirty="0">
                    <a:solidFill>
                      <a:schemeClr val="tx1"/>
                    </a:solidFill>
                  </a:rPr>
                  <a:t>出力する。</a:t>
                </a:r>
                <a:endParaRPr kumimoji="1" lang="ja-JP" altLang="en-US" sz="1050" dirty="0">
                  <a:solidFill>
                    <a:schemeClr val="tx1"/>
                  </a:solidFill>
                </a:endParaRPr>
              </a:p>
            </p:txBody>
          </p:sp>
          <p:grpSp>
            <p:nvGrpSpPr>
              <p:cNvPr id="90" name="グループ化 89">
                <a:extLst>
                  <a:ext uri="{FF2B5EF4-FFF2-40B4-BE49-F238E27FC236}">
                    <a16:creationId xmlns:a16="http://schemas.microsoft.com/office/drawing/2014/main" id="{79148232-0792-948C-E9A8-5A3A0AA7113C}"/>
                  </a:ext>
                </a:extLst>
              </p:cNvPr>
              <p:cNvGrpSpPr/>
              <p:nvPr/>
            </p:nvGrpSpPr>
            <p:grpSpPr>
              <a:xfrm>
                <a:off x="7943769" y="2030854"/>
                <a:ext cx="3413068" cy="1693772"/>
                <a:chOff x="8468333" y="2030854"/>
                <a:chExt cx="3413068" cy="1693772"/>
              </a:xfrm>
            </p:grpSpPr>
            <p:pic>
              <p:nvPicPr>
                <p:cNvPr id="8" name="図 7" descr="アイコン&#10;&#10;AI 生成コンテンツは誤りを含む可能性があります。">
                  <a:extLst>
                    <a:ext uri="{FF2B5EF4-FFF2-40B4-BE49-F238E27FC236}">
                      <a16:creationId xmlns:a16="http://schemas.microsoft.com/office/drawing/2014/main" id="{CECCB1B5-107B-203D-FA7D-1D18B2B9492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8468333" y="2273044"/>
                  <a:ext cx="2631148" cy="1431917"/>
                </a:xfrm>
                <a:prstGeom prst="rect">
                  <a:avLst/>
                </a:prstGeom>
              </p:spPr>
            </p:pic>
            <p:grpSp>
              <p:nvGrpSpPr>
                <p:cNvPr id="35" name="グループ化 34">
                  <a:extLst>
                    <a:ext uri="{FF2B5EF4-FFF2-40B4-BE49-F238E27FC236}">
                      <a16:creationId xmlns:a16="http://schemas.microsoft.com/office/drawing/2014/main" id="{CE12A295-7015-BE15-082E-34ADF2734EEF}"/>
                    </a:ext>
                  </a:extLst>
                </p:cNvPr>
                <p:cNvGrpSpPr/>
                <p:nvPr/>
              </p:nvGrpSpPr>
              <p:grpSpPr>
                <a:xfrm>
                  <a:off x="9908081" y="2318431"/>
                  <a:ext cx="1561291" cy="1406195"/>
                  <a:chOff x="7589132" y="4535191"/>
                  <a:chExt cx="1049746" cy="952219"/>
                </a:xfrm>
              </p:grpSpPr>
              <p:pic>
                <p:nvPicPr>
                  <p:cNvPr id="30" name="図 29" descr="背景パターン&#10;&#10;AI 生成コンテンツは誤りを含む可能性があります。">
                    <a:extLst>
                      <a:ext uri="{FF2B5EF4-FFF2-40B4-BE49-F238E27FC236}">
                        <a16:creationId xmlns:a16="http://schemas.microsoft.com/office/drawing/2014/main" id="{8C746992-D1CF-5305-F519-4A4A4576FB38}"/>
                      </a:ext>
                    </a:extLst>
                  </p:cNvPr>
                  <p:cNvPicPr>
                    <a:picLocks noChangeAspect="1"/>
                  </p:cNvPicPr>
                  <p:nvPr/>
                </p:nvPicPr>
                <p:blipFill>
                  <a:blip r:embed="rId3"/>
                  <a:stretch>
                    <a:fillRect/>
                  </a:stretch>
                </p:blipFill>
                <p:spPr>
                  <a:xfrm>
                    <a:off x="7724768" y="5013239"/>
                    <a:ext cx="293659" cy="224766"/>
                  </a:xfrm>
                  <a:prstGeom prst="rect">
                    <a:avLst/>
                  </a:prstGeom>
                </p:spPr>
              </p:pic>
              <p:pic>
                <p:nvPicPr>
                  <p:cNvPr id="31" name="図 30" descr="アイコン&#10;&#10;AI 生成コンテンツは誤りを含む可能性があります。">
                    <a:extLst>
                      <a:ext uri="{FF2B5EF4-FFF2-40B4-BE49-F238E27FC236}">
                        <a16:creationId xmlns:a16="http://schemas.microsoft.com/office/drawing/2014/main" id="{54D542E6-2C4E-AA74-9322-30F8C31D83B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87126" y="4535191"/>
                    <a:ext cx="551752" cy="551752"/>
                  </a:xfrm>
                  <a:prstGeom prst="rect">
                    <a:avLst/>
                  </a:prstGeom>
                </p:spPr>
              </p:pic>
              <p:grpSp>
                <p:nvGrpSpPr>
                  <p:cNvPr id="32" name="グループ化 31">
                    <a:extLst>
                      <a:ext uri="{FF2B5EF4-FFF2-40B4-BE49-F238E27FC236}">
                        <a16:creationId xmlns:a16="http://schemas.microsoft.com/office/drawing/2014/main" id="{06AD4A48-90B4-C6EE-3C05-79414AF531C4}"/>
                      </a:ext>
                    </a:extLst>
                  </p:cNvPr>
                  <p:cNvGrpSpPr/>
                  <p:nvPr/>
                </p:nvGrpSpPr>
                <p:grpSpPr>
                  <a:xfrm>
                    <a:off x="7589132" y="4615649"/>
                    <a:ext cx="597585" cy="871761"/>
                    <a:chOff x="1971800" y="4811067"/>
                    <a:chExt cx="907119" cy="1108800"/>
                  </a:xfrm>
                </p:grpSpPr>
                <p:pic>
                  <p:nvPicPr>
                    <p:cNvPr id="33" name="図 32" descr="アイコン&#10;&#10;AI 生成コンテンツは誤りを含む可能性があります。">
                      <a:extLst>
                        <a:ext uri="{FF2B5EF4-FFF2-40B4-BE49-F238E27FC236}">
                          <a16:creationId xmlns:a16="http://schemas.microsoft.com/office/drawing/2014/main" id="{F4D85C5E-B5D8-F028-AD86-CEF202509F4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97427" y="5172349"/>
                      <a:ext cx="581492" cy="581491"/>
                    </a:xfrm>
                    <a:prstGeom prst="rect">
                      <a:avLst/>
                    </a:prstGeom>
                  </p:spPr>
                </p:pic>
                <p:pic>
                  <p:nvPicPr>
                    <p:cNvPr id="34" name="図 33" descr="挿絵 が含まれている画像&#10;&#10;AI 生成コンテンツは誤りを含む可能性があります。">
                      <a:extLst>
                        <a:ext uri="{FF2B5EF4-FFF2-40B4-BE49-F238E27FC236}">
                          <a16:creationId xmlns:a16="http://schemas.microsoft.com/office/drawing/2014/main" id="{004BF9BF-EB4A-5ECB-C43A-D7F965C9F6F3}"/>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a:xfrm>
                      <a:off x="1971800" y="4811067"/>
                      <a:ext cx="816614" cy="1108800"/>
                    </a:xfrm>
                    <a:prstGeom prst="rect">
                      <a:avLst/>
                    </a:prstGeom>
                  </p:spPr>
                </p:pic>
              </p:grpSp>
            </p:grpSp>
            <p:sp>
              <p:nvSpPr>
                <p:cNvPr id="44" name="四角形: 1 つの角を切り取る 43">
                  <a:extLst>
                    <a:ext uri="{FF2B5EF4-FFF2-40B4-BE49-F238E27FC236}">
                      <a16:creationId xmlns:a16="http://schemas.microsoft.com/office/drawing/2014/main" id="{E45F5158-DADE-66C7-54EC-BA68EFAA375E}"/>
                    </a:ext>
                  </a:extLst>
                </p:cNvPr>
                <p:cNvSpPr/>
                <p:nvPr/>
              </p:nvSpPr>
              <p:spPr>
                <a:xfrm>
                  <a:off x="11232502" y="3108785"/>
                  <a:ext cx="648899" cy="400746"/>
                </a:xfrm>
                <a:prstGeom prst="snip1Rect">
                  <a:avLst/>
                </a:prstGeom>
                <a:noFill/>
                <a:ln>
                  <a:solidFill>
                    <a:srgbClr val="1668B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a:solidFill>
                        <a:schemeClr val="tx1"/>
                      </a:solidFill>
                    </a:rPr>
                    <a:t>CSV</a:t>
                  </a:r>
                  <a:endParaRPr kumimoji="1" lang="ja-JP" altLang="en-US" sz="1050" dirty="0">
                    <a:solidFill>
                      <a:schemeClr val="tx1"/>
                    </a:solidFill>
                  </a:endParaRPr>
                </a:p>
              </p:txBody>
            </p:sp>
            <p:sp>
              <p:nvSpPr>
                <p:cNvPr id="45" name="矢印: 右 44">
                  <a:extLst>
                    <a:ext uri="{FF2B5EF4-FFF2-40B4-BE49-F238E27FC236}">
                      <a16:creationId xmlns:a16="http://schemas.microsoft.com/office/drawing/2014/main" id="{736B1937-F742-FEB5-0BF3-3F420085A9E4}"/>
                    </a:ext>
                  </a:extLst>
                </p:cNvPr>
                <p:cNvSpPr/>
                <p:nvPr/>
              </p:nvSpPr>
              <p:spPr>
                <a:xfrm>
                  <a:off x="10952136" y="3176363"/>
                  <a:ext cx="213855" cy="333168"/>
                </a:xfrm>
                <a:prstGeom prst="rightArrow">
                  <a:avLst/>
                </a:prstGeom>
                <a:noFill/>
                <a:ln>
                  <a:solidFill>
                    <a:srgbClr val="0065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1A9D47C2-F43A-114A-821E-7E77989F2847}"/>
                    </a:ext>
                  </a:extLst>
                </p:cNvPr>
                <p:cNvSpPr txBox="1"/>
                <p:nvPr/>
              </p:nvSpPr>
              <p:spPr>
                <a:xfrm>
                  <a:off x="8607345" y="2030854"/>
                  <a:ext cx="1030021" cy="261610"/>
                </a:xfrm>
                <a:prstGeom prst="rect">
                  <a:avLst/>
                </a:prstGeom>
                <a:noFill/>
              </p:spPr>
              <p:txBody>
                <a:bodyPr wrap="square" rtlCol="0">
                  <a:spAutoFit/>
                </a:bodyPr>
                <a:lstStyle/>
                <a:p>
                  <a:pPr algn="ctr"/>
                  <a:r>
                    <a:rPr kumimoji="1" lang="ja-JP" altLang="en-US" sz="1100" b="1" dirty="0"/>
                    <a:t>職員</a:t>
                  </a:r>
                </a:p>
              </p:txBody>
            </p:sp>
          </p:grpSp>
        </p:grpSp>
        <p:pic>
          <p:nvPicPr>
            <p:cNvPr id="21" name="図 20">
              <a:extLst>
                <a:ext uri="{FF2B5EF4-FFF2-40B4-BE49-F238E27FC236}">
                  <a16:creationId xmlns:a16="http://schemas.microsoft.com/office/drawing/2014/main" id="{5AA66B18-644D-8895-1781-74D1CE78F4FC}"/>
                </a:ext>
              </a:extLst>
            </p:cNvPr>
            <p:cNvPicPr>
              <a:picLocks noChangeAspect="1"/>
            </p:cNvPicPr>
            <p:nvPr/>
          </p:nvPicPr>
          <p:blipFill>
            <a:blip r:embed="rId12"/>
            <a:stretch>
              <a:fillRect/>
            </a:stretch>
          </p:blipFill>
          <p:spPr>
            <a:xfrm>
              <a:off x="8443243" y="4923748"/>
              <a:ext cx="2408821" cy="1164007"/>
            </a:xfrm>
            <a:prstGeom prst="rect">
              <a:avLst/>
            </a:prstGeom>
            <a:ln>
              <a:solidFill>
                <a:schemeClr val="accent1"/>
              </a:solidFill>
            </a:ln>
          </p:spPr>
        </p:pic>
      </p:grpSp>
    </p:spTree>
    <p:extLst>
      <p:ext uri="{BB962C8B-B14F-4D97-AF65-F5344CB8AC3E}">
        <p14:creationId xmlns:p14="http://schemas.microsoft.com/office/powerpoint/2010/main" val="2891905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FCE3F-8ED0-597E-DBDE-5B4770A68452}"/>
            </a:ext>
          </a:extLst>
        </p:cNvPr>
        <p:cNvGrpSpPr/>
        <p:nvPr/>
      </p:nvGrpSpPr>
      <p:grpSpPr>
        <a:xfrm>
          <a:off x="0" y="0"/>
          <a:ext cx="0" cy="0"/>
          <a:chOff x="0" y="0"/>
          <a:chExt cx="0" cy="0"/>
        </a:xfrm>
      </p:grpSpPr>
      <p:sp>
        <p:nvSpPr>
          <p:cNvPr id="32" name="正方形/長方形 31">
            <a:extLst>
              <a:ext uri="{FF2B5EF4-FFF2-40B4-BE49-F238E27FC236}">
                <a16:creationId xmlns:a16="http://schemas.microsoft.com/office/drawing/2014/main" id="{4F41D3FB-191B-1C97-82E8-C60C71B7EDEE}"/>
              </a:ext>
            </a:extLst>
          </p:cNvPr>
          <p:cNvSpPr/>
          <p:nvPr/>
        </p:nvSpPr>
        <p:spPr>
          <a:xfrm>
            <a:off x="1585240" y="1500125"/>
            <a:ext cx="2787153" cy="1391358"/>
          </a:xfrm>
          <a:prstGeom prst="rect">
            <a:avLst/>
          </a:prstGeom>
          <a:solidFill>
            <a:schemeClr val="accent5">
              <a:lumMod val="20000"/>
              <a:lumOff val="80000"/>
              <a:alpha val="60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9">
            <a:extLst>
              <a:ext uri="{FF2B5EF4-FFF2-40B4-BE49-F238E27FC236}">
                <a16:creationId xmlns:a16="http://schemas.microsoft.com/office/drawing/2014/main" id="{1759235E-3394-7C16-C37F-327F225A6F32}"/>
              </a:ext>
            </a:extLst>
          </p:cNvPr>
          <p:cNvGrpSpPr/>
          <p:nvPr/>
        </p:nvGrpSpPr>
        <p:grpSpPr>
          <a:xfrm>
            <a:off x="1964113" y="2594959"/>
            <a:ext cx="7018193" cy="2128393"/>
            <a:chOff x="1933290" y="1898164"/>
            <a:chExt cx="7018193" cy="2128393"/>
          </a:xfrm>
        </p:grpSpPr>
        <p:grpSp>
          <p:nvGrpSpPr>
            <p:cNvPr id="18" name="グループ化 17">
              <a:extLst>
                <a:ext uri="{FF2B5EF4-FFF2-40B4-BE49-F238E27FC236}">
                  <a16:creationId xmlns:a16="http://schemas.microsoft.com/office/drawing/2014/main" id="{EFF40DCA-E755-4831-84A4-D994CC5EBC0F}"/>
                </a:ext>
              </a:extLst>
            </p:cNvPr>
            <p:cNvGrpSpPr/>
            <p:nvPr/>
          </p:nvGrpSpPr>
          <p:grpSpPr>
            <a:xfrm>
              <a:off x="4808767" y="2200392"/>
              <a:ext cx="1211178" cy="947303"/>
              <a:chOff x="4884822" y="1788012"/>
              <a:chExt cx="1211178" cy="947303"/>
            </a:xfrm>
          </p:grpSpPr>
          <p:sp>
            <p:nvSpPr>
              <p:cNvPr id="19" name="テキスト ボックス 18">
                <a:extLst>
                  <a:ext uri="{FF2B5EF4-FFF2-40B4-BE49-F238E27FC236}">
                    <a16:creationId xmlns:a16="http://schemas.microsoft.com/office/drawing/2014/main" id="{A3212460-C11B-63AF-253C-4F9D99DFCF60}"/>
                  </a:ext>
                </a:extLst>
              </p:cNvPr>
              <p:cNvSpPr txBox="1"/>
              <p:nvPr/>
            </p:nvSpPr>
            <p:spPr>
              <a:xfrm>
                <a:off x="4884822" y="2290360"/>
                <a:ext cx="1211178" cy="415498"/>
              </a:xfrm>
              <a:prstGeom prst="rect">
                <a:avLst/>
              </a:prstGeom>
              <a:noFill/>
            </p:spPr>
            <p:txBody>
              <a:bodyPr wrap="square" rtlCol="0">
                <a:spAutoFit/>
              </a:bodyPr>
              <a:lstStyle/>
              <a:p>
                <a:r>
                  <a:rPr kumimoji="1" lang="ja-JP" altLang="en-US" sz="1050" dirty="0"/>
                  <a:t>チェックイン情報</a:t>
                </a:r>
                <a:endParaRPr kumimoji="1" lang="en-US" altLang="ja-JP" sz="1050" dirty="0"/>
              </a:p>
              <a:p>
                <a:r>
                  <a:rPr lang="ja-JP" altLang="en-US" sz="1050" dirty="0"/>
                  <a:t>アカウント情報</a:t>
                </a:r>
                <a:endParaRPr kumimoji="1" lang="ja-JP" altLang="en-US" sz="1050" dirty="0"/>
              </a:p>
            </p:txBody>
          </p:sp>
          <p:cxnSp>
            <p:nvCxnSpPr>
              <p:cNvPr id="20" name="直線矢印コネクタ 19">
                <a:extLst>
                  <a:ext uri="{FF2B5EF4-FFF2-40B4-BE49-F238E27FC236}">
                    <a16:creationId xmlns:a16="http://schemas.microsoft.com/office/drawing/2014/main" id="{5B7A6A4C-BBFC-E0C8-C704-890D2A849852}"/>
                  </a:ext>
                </a:extLst>
              </p:cNvPr>
              <p:cNvCxnSpPr>
                <a:cxnSpLocks/>
              </p:cNvCxnSpPr>
              <p:nvPr/>
            </p:nvCxnSpPr>
            <p:spPr>
              <a:xfrm>
                <a:off x="4986411" y="2734155"/>
                <a:ext cx="1008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 name="グループ化 20">
                <a:extLst>
                  <a:ext uri="{FF2B5EF4-FFF2-40B4-BE49-F238E27FC236}">
                    <a16:creationId xmlns:a16="http://schemas.microsoft.com/office/drawing/2014/main" id="{1DB5487B-A74E-E4F7-C97A-F8A7C8A2E98A}"/>
                  </a:ext>
                </a:extLst>
              </p:cNvPr>
              <p:cNvGrpSpPr/>
              <p:nvPr/>
            </p:nvGrpSpPr>
            <p:grpSpPr>
              <a:xfrm>
                <a:off x="5231104" y="1788012"/>
                <a:ext cx="518614" cy="518614"/>
                <a:chOff x="8126689" y="2086409"/>
                <a:chExt cx="914400" cy="914400"/>
              </a:xfrm>
            </p:grpSpPr>
            <p:sp>
              <p:nvSpPr>
                <p:cNvPr id="22" name="フリーフォーム: 図形 21">
                  <a:extLst>
                    <a:ext uri="{FF2B5EF4-FFF2-40B4-BE49-F238E27FC236}">
                      <a16:creationId xmlns:a16="http://schemas.microsoft.com/office/drawing/2014/main" id="{0473D3EC-4D89-5E4D-F3D7-B55FB33FCE1A}"/>
                    </a:ext>
                  </a:extLst>
                </p:cNvPr>
                <p:cNvSpPr/>
                <p:nvPr/>
              </p:nvSpPr>
              <p:spPr>
                <a:xfrm>
                  <a:off x="8307652" y="2172219"/>
                  <a:ext cx="540000" cy="738000"/>
                </a:xfrm>
                <a:custGeom>
                  <a:avLst/>
                  <a:gdLst>
                    <a:gd name="connsiteX0" fmla="*/ 0 w 540000"/>
                    <a:gd name="connsiteY0" fmla="*/ 0 h 738000"/>
                    <a:gd name="connsiteX1" fmla="*/ 349003 w 540000"/>
                    <a:gd name="connsiteY1" fmla="*/ 0 h 738000"/>
                    <a:gd name="connsiteX2" fmla="*/ 540000 w 540000"/>
                    <a:gd name="connsiteY2" fmla="*/ 189245 h 738000"/>
                    <a:gd name="connsiteX3" fmla="*/ 540000 w 540000"/>
                    <a:gd name="connsiteY3" fmla="*/ 738000 h 738000"/>
                    <a:gd name="connsiteX4" fmla="*/ 0 w 540000"/>
                    <a:gd name="connsiteY4" fmla="*/ 738000 h 73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738000">
                      <a:moveTo>
                        <a:pt x="0" y="0"/>
                      </a:moveTo>
                      <a:lnTo>
                        <a:pt x="349003" y="0"/>
                      </a:lnTo>
                      <a:lnTo>
                        <a:pt x="540000" y="189245"/>
                      </a:lnTo>
                      <a:lnTo>
                        <a:pt x="540000" y="738000"/>
                      </a:lnTo>
                      <a:lnTo>
                        <a:pt x="0" y="738000"/>
                      </a:lnTo>
                      <a:close/>
                    </a:path>
                  </a:pathLst>
                </a:cu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050"/>
                </a:p>
              </p:txBody>
            </p:sp>
            <p:pic>
              <p:nvPicPr>
                <p:cNvPr id="23" name="グラフィックス 22" descr="ドキュメント 枠線">
                  <a:extLst>
                    <a:ext uri="{FF2B5EF4-FFF2-40B4-BE49-F238E27FC236}">
                      <a16:creationId xmlns:a16="http://schemas.microsoft.com/office/drawing/2014/main" id="{28DD1453-1469-E09D-BBD2-43DB2F40618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126689" y="2086409"/>
                  <a:ext cx="914400" cy="914400"/>
                </a:xfrm>
                <a:prstGeom prst="rect">
                  <a:avLst/>
                </a:prstGeom>
              </p:spPr>
            </p:pic>
          </p:grpSp>
        </p:grpSp>
        <p:sp>
          <p:nvSpPr>
            <p:cNvPr id="29" name="フローチャート: 磁気ディスク 28">
              <a:extLst>
                <a:ext uri="{FF2B5EF4-FFF2-40B4-BE49-F238E27FC236}">
                  <a16:creationId xmlns:a16="http://schemas.microsoft.com/office/drawing/2014/main" id="{5379CBE6-6D7C-DFF5-32AC-9A31243812C6}"/>
                </a:ext>
              </a:extLst>
            </p:cNvPr>
            <p:cNvSpPr/>
            <p:nvPr/>
          </p:nvSpPr>
          <p:spPr>
            <a:xfrm>
              <a:off x="7163901" y="1974046"/>
              <a:ext cx="1080000" cy="1080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30" name="テキスト ボックス 29">
              <a:extLst>
                <a:ext uri="{FF2B5EF4-FFF2-40B4-BE49-F238E27FC236}">
                  <a16:creationId xmlns:a16="http://schemas.microsoft.com/office/drawing/2014/main" id="{06E769BF-1D9A-2A3A-39A1-41C951E56403}"/>
                </a:ext>
              </a:extLst>
            </p:cNvPr>
            <p:cNvSpPr txBox="1"/>
            <p:nvPr/>
          </p:nvSpPr>
          <p:spPr>
            <a:xfrm>
              <a:off x="7162098" y="2491277"/>
              <a:ext cx="1083606" cy="253916"/>
            </a:xfrm>
            <a:prstGeom prst="rect">
              <a:avLst/>
            </a:prstGeom>
            <a:noFill/>
          </p:spPr>
          <p:txBody>
            <a:bodyPr wrap="square" rtlCol="0">
              <a:spAutoFit/>
            </a:bodyPr>
            <a:lstStyle/>
            <a:p>
              <a:pPr algn="ctr"/>
              <a:r>
                <a:rPr lang="ja-JP" altLang="en-US" sz="1050" dirty="0"/>
                <a:t>被災者情報</a:t>
              </a:r>
              <a:endParaRPr kumimoji="1" lang="ja-JP" altLang="en-US" sz="1050" dirty="0"/>
            </a:p>
          </p:txBody>
        </p:sp>
        <p:sp>
          <p:nvSpPr>
            <p:cNvPr id="27" name="四角形: 角を丸くする 26">
              <a:extLst>
                <a:ext uri="{FF2B5EF4-FFF2-40B4-BE49-F238E27FC236}">
                  <a16:creationId xmlns:a16="http://schemas.microsoft.com/office/drawing/2014/main" id="{99EB1DA8-FA37-53EB-5D4D-18E9FC5E7C44}"/>
                </a:ext>
              </a:extLst>
            </p:cNvPr>
            <p:cNvSpPr/>
            <p:nvPr/>
          </p:nvSpPr>
          <p:spPr>
            <a:xfrm>
              <a:off x="6851323" y="3412619"/>
              <a:ext cx="1830054" cy="613936"/>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広域被災者データベースへ</a:t>
              </a:r>
              <a:endParaRPr lang="en-US" altLang="ja-JP" sz="1050" dirty="0">
                <a:solidFill>
                  <a:schemeClr val="tx1"/>
                </a:solidFill>
              </a:endParaRPr>
            </a:p>
            <a:p>
              <a:pPr algn="ctr"/>
              <a:r>
                <a:rPr lang="ja-JP" altLang="en-US" sz="1050" dirty="0">
                  <a:solidFill>
                    <a:schemeClr val="tx1"/>
                  </a:solidFill>
                </a:rPr>
                <a:t>チェックイン情報等を</a:t>
              </a:r>
              <a:endParaRPr lang="en-US" altLang="ja-JP" sz="1050" dirty="0">
                <a:solidFill>
                  <a:schemeClr val="tx1"/>
                </a:solidFill>
              </a:endParaRPr>
            </a:p>
            <a:p>
              <a:pPr algn="ctr"/>
              <a:r>
                <a:rPr kumimoji="1" lang="ja-JP" altLang="en-US" sz="1050" dirty="0">
                  <a:solidFill>
                    <a:schemeClr val="tx1"/>
                  </a:solidFill>
                </a:rPr>
                <a:t>提供する。</a:t>
              </a:r>
            </a:p>
          </p:txBody>
        </p:sp>
        <p:sp>
          <p:nvSpPr>
            <p:cNvPr id="28" name="テキスト ボックス 27">
              <a:extLst>
                <a:ext uri="{FF2B5EF4-FFF2-40B4-BE49-F238E27FC236}">
                  <a16:creationId xmlns:a16="http://schemas.microsoft.com/office/drawing/2014/main" id="{AB414887-DB20-A997-66E1-6328B70CC0F1}"/>
                </a:ext>
              </a:extLst>
            </p:cNvPr>
            <p:cNvSpPr txBox="1"/>
            <p:nvPr/>
          </p:nvSpPr>
          <p:spPr>
            <a:xfrm>
              <a:off x="6456319" y="3147695"/>
              <a:ext cx="2495164" cy="253916"/>
            </a:xfrm>
            <a:prstGeom prst="rect">
              <a:avLst/>
            </a:prstGeom>
            <a:noFill/>
          </p:spPr>
          <p:txBody>
            <a:bodyPr wrap="square" rtlCol="0">
              <a:spAutoFit/>
            </a:bodyPr>
            <a:lstStyle/>
            <a:p>
              <a:pPr algn="ctr"/>
              <a:r>
                <a:rPr kumimoji="1" lang="ja-JP" altLang="en-US" sz="1050" b="1" dirty="0"/>
                <a:t>広域被災者データベース</a:t>
              </a:r>
            </a:p>
          </p:txBody>
        </p:sp>
        <p:sp>
          <p:nvSpPr>
            <p:cNvPr id="33" name="テキスト ボックス 32">
              <a:extLst>
                <a:ext uri="{FF2B5EF4-FFF2-40B4-BE49-F238E27FC236}">
                  <a16:creationId xmlns:a16="http://schemas.microsoft.com/office/drawing/2014/main" id="{28B0D9C3-E6D9-7FF3-EEC4-03E5E8949B96}"/>
                </a:ext>
              </a:extLst>
            </p:cNvPr>
            <p:cNvSpPr txBox="1"/>
            <p:nvPr/>
          </p:nvSpPr>
          <p:spPr>
            <a:xfrm>
              <a:off x="1956551" y="3147695"/>
              <a:ext cx="2044531" cy="261610"/>
            </a:xfrm>
            <a:prstGeom prst="rect">
              <a:avLst/>
            </a:prstGeom>
            <a:noFill/>
          </p:spPr>
          <p:txBody>
            <a:bodyPr wrap="square" rtlCol="0">
              <a:spAutoFit/>
            </a:bodyPr>
            <a:lstStyle/>
            <a:p>
              <a:pPr algn="ctr"/>
              <a:r>
                <a:rPr kumimoji="1" lang="ja-JP" altLang="en-US" sz="1050" b="1" dirty="0"/>
                <a:t>チェックインシステム</a:t>
              </a:r>
            </a:p>
          </p:txBody>
        </p:sp>
        <p:sp>
          <p:nvSpPr>
            <p:cNvPr id="34" name="四角形: 角を丸くする 33">
              <a:extLst>
                <a:ext uri="{FF2B5EF4-FFF2-40B4-BE49-F238E27FC236}">
                  <a16:creationId xmlns:a16="http://schemas.microsoft.com/office/drawing/2014/main" id="{4ED3AEAB-6D5E-005C-5DF1-B566F668DC70}"/>
                </a:ext>
              </a:extLst>
            </p:cNvPr>
            <p:cNvSpPr/>
            <p:nvPr/>
          </p:nvSpPr>
          <p:spPr>
            <a:xfrm>
              <a:off x="1933290" y="3412621"/>
              <a:ext cx="2091053" cy="613936"/>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チェックイン情報等を収集する。</a:t>
              </a:r>
              <a:endParaRPr kumimoji="1" lang="ja-JP" altLang="en-US" sz="1050" dirty="0">
                <a:solidFill>
                  <a:schemeClr val="tx1"/>
                </a:solidFill>
              </a:endParaRPr>
            </a:p>
          </p:txBody>
        </p:sp>
        <p:sp>
          <p:nvSpPr>
            <p:cNvPr id="40" name="フローチャート: 磁気ディスク 39">
              <a:extLst>
                <a:ext uri="{FF2B5EF4-FFF2-40B4-BE49-F238E27FC236}">
                  <a16:creationId xmlns:a16="http://schemas.microsoft.com/office/drawing/2014/main" id="{3778E99C-7CBA-7E7C-73B5-2A1A5A2CFBFA}"/>
                </a:ext>
              </a:extLst>
            </p:cNvPr>
            <p:cNvSpPr/>
            <p:nvPr/>
          </p:nvSpPr>
          <p:spPr>
            <a:xfrm>
              <a:off x="2438816" y="2406046"/>
              <a:ext cx="1080000" cy="648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41" name="テキスト ボックス 40">
              <a:extLst>
                <a:ext uri="{FF2B5EF4-FFF2-40B4-BE49-F238E27FC236}">
                  <a16:creationId xmlns:a16="http://schemas.microsoft.com/office/drawing/2014/main" id="{ED88B330-0B36-2342-C1E4-1A82DBB6D954}"/>
                </a:ext>
              </a:extLst>
            </p:cNvPr>
            <p:cNvSpPr txBox="1"/>
            <p:nvPr/>
          </p:nvSpPr>
          <p:spPr>
            <a:xfrm>
              <a:off x="2438816" y="2612387"/>
              <a:ext cx="1008000" cy="415498"/>
            </a:xfrm>
            <a:prstGeom prst="rect">
              <a:avLst/>
            </a:prstGeom>
            <a:noFill/>
          </p:spPr>
          <p:txBody>
            <a:bodyPr wrap="square" rtlCol="0">
              <a:spAutoFit/>
            </a:bodyPr>
            <a:lstStyle/>
            <a:p>
              <a:pPr algn="ctr"/>
              <a:r>
                <a:rPr lang="ja-JP" altLang="en-US" sz="1050" dirty="0"/>
                <a:t>アカウント</a:t>
              </a:r>
              <a:endParaRPr lang="en-US" altLang="ja-JP" sz="1050" dirty="0"/>
            </a:p>
            <a:p>
              <a:pPr algn="ctr"/>
              <a:r>
                <a:rPr kumimoji="1" lang="ja-JP" altLang="en-US" sz="1050" dirty="0"/>
                <a:t>情報</a:t>
              </a:r>
            </a:p>
          </p:txBody>
        </p:sp>
        <p:sp>
          <p:nvSpPr>
            <p:cNvPr id="38" name="フローチャート: 磁気ディスク 37">
              <a:extLst>
                <a:ext uri="{FF2B5EF4-FFF2-40B4-BE49-F238E27FC236}">
                  <a16:creationId xmlns:a16="http://schemas.microsoft.com/office/drawing/2014/main" id="{BB627F05-6AEA-C988-B6D6-4D16FFB918FF}"/>
                </a:ext>
              </a:extLst>
            </p:cNvPr>
            <p:cNvSpPr/>
            <p:nvPr/>
          </p:nvSpPr>
          <p:spPr>
            <a:xfrm>
              <a:off x="2438816" y="1898164"/>
              <a:ext cx="1080000" cy="648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39" name="テキスト ボックス 38">
              <a:extLst>
                <a:ext uri="{FF2B5EF4-FFF2-40B4-BE49-F238E27FC236}">
                  <a16:creationId xmlns:a16="http://schemas.microsoft.com/office/drawing/2014/main" id="{4DE5AF76-3E1B-7BF7-9860-D8D3CC9DDAC7}"/>
                </a:ext>
              </a:extLst>
            </p:cNvPr>
            <p:cNvSpPr txBox="1"/>
            <p:nvPr/>
          </p:nvSpPr>
          <p:spPr>
            <a:xfrm>
              <a:off x="2438816" y="2104505"/>
              <a:ext cx="1008000" cy="415498"/>
            </a:xfrm>
            <a:prstGeom prst="rect">
              <a:avLst/>
            </a:prstGeom>
            <a:noFill/>
          </p:spPr>
          <p:txBody>
            <a:bodyPr wrap="square" rtlCol="0">
              <a:spAutoFit/>
            </a:bodyPr>
            <a:lstStyle/>
            <a:p>
              <a:pPr algn="ctr"/>
              <a:r>
                <a:rPr lang="ja-JP" altLang="en-US" sz="1050" dirty="0"/>
                <a:t>チェックイン</a:t>
              </a:r>
              <a:endParaRPr lang="en-US" altLang="ja-JP" sz="1050" dirty="0"/>
            </a:p>
            <a:p>
              <a:pPr algn="ctr"/>
              <a:r>
                <a:rPr kumimoji="1" lang="ja-JP" altLang="en-US" sz="1050" dirty="0"/>
                <a:t>情報</a:t>
              </a:r>
            </a:p>
          </p:txBody>
        </p:sp>
      </p:grpSp>
      <p:sp>
        <p:nvSpPr>
          <p:cNvPr id="7" name="タイトル 6">
            <a:extLst>
              <a:ext uri="{FF2B5EF4-FFF2-40B4-BE49-F238E27FC236}">
                <a16:creationId xmlns:a16="http://schemas.microsoft.com/office/drawing/2014/main" id="{1A31755C-8DFE-ABF4-2DC0-16EF3A67EB3A}"/>
              </a:ext>
            </a:extLst>
          </p:cNvPr>
          <p:cNvSpPr>
            <a:spLocks noGrp="1"/>
          </p:cNvSpPr>
          <p:nvPr>
            <p:ph type="title"/>
          </p:nvPr>
        </p:nvSpPr>
        <p:spPr/>
        <p:txBody>
          <a:bodyPr>
            <a:normAutofit fontScale="90000"/>
          </a:bodyPr>
          <a:lstStyle/>
          <a:p>
            <a:r>
              <a:rPr lang="en-US" altLang="ja-JP" dirty="0">
                <a:latin typeface="+mn-ea"/>
              </a:rPr>
              <a:t>4. </a:t>
            </a:r>
            <a:r>
              <a:rPr lang="ja-JP" altLang="en-US" dirty="0">
                <a:latin typeface="+mn-ea"/>
              </a:rPr>
              <a:t>外部連携システムとの連携のユースケース</a:t>
            </a:r>
            <a:br>
              <a:rPr lang="en-US" altLang="ja-JP" dirty="0">
                <a:latin typeface="+mn-ea"/>
              </a:rPr>
            </a:br>
            <a:r>
              <a:rPr lang="en-US" altLang="ja-JP" sz="2400" dirty="0">
                <a:latin typeface="+mn-ea"/>
              </a:rPr>
              <a:t>No.14</a:t>
            </a:r>
            <a:r>
              <a:rPr lang="ja-JP" altLang="en-US" sz="2400" dirty="0">
                <a:latin typeface="+mn-ea"/>
              </a:rPr>
              <a:t>　チェックイン情報の提供（広域被災者データベース）</a:t>
            </a:r>
            <a:endParaRPr lang="ja-JP" altLang="en-US" sz="2400" dirty="0"/>
          </a:p>
        </p:txBody>
      </p:sp>
      <p:sp>
        <p:nvSpPr>
          <p:cNvPr id="8" name="コンテンツ プレースホルダー 7">
            <a:extLst>
              <a:ext uri="{FF2B5EF4-FFF2-40B4-BE49-F238E27FC236}">
                <a16:creationId xmlns:a16="http://schemas.microsoft.com/office/drawing/2014/main" id="{F33B6B9E-2638-C9C6-AC63-5A45BDC69330}"/>
              </a:ext>
            </a:extLst>
          </p:cNvPr>
          <p:cNvSpPr>
            <a:spLocks noGrp="1"/>
          </p:cNvSpPr>
          <p:nvPr>
            <p:ph idx="1"/>
          </p:nvPr>
        </p:nvSpPr>
        <p:spPr/>
        <p:txBody>
          <a:bodyPr/>
          <a:lstStyle/>
          <a:p>
            <a:r>
              <a:rPr lang="ja-JP" altLang="en-US" dirty="0"/>
              <a:t>収集したチェックイン情報を広域被災者データベースに提供する。</a:t>
            </a:r>
          </a:p>
          <a:p>
            <a:endParaRPr lang="ja-JP" altLang="en-US" dirty="0"/>
          </a:p>
        </p:txBody>
      </p:sp>
      <p:sp>
        <p:nvSpPr>
          <p:cNvPr id="6" name="スライド番号プレースホルダー 5">
            <a:extLst>
              <a:ext uri="{FF2B5EF4-FFF2-40B4-BE49-F238E27FC236}">
                <a16:creationId xmlns:a16="http://schemas.microsoft.com/office/drawing/2014/main" id="{ED48A4CB-A5B7-B4E6-1900-7A8D5D94F73E}"/>
              </a:ext>
            </a:extLst>
          </p:cNvPr>
          <p:cNvSpPr>
            <a:spLocks noGrp="1"/>
          </p:cNvSpPr>
          <p:nvPr>
            <p:ph type="sldNum" sz="quarter" idx="12"/>
          </p:nvPr>
        </p:nvSpPr>
        <p:spPr/>
        <p:txBody>
          <a:bodyPr/>
          <a:lstStyle/>
          <a:p>
            <a:fld id="{3B9C799F-E47E-41D2-A458-7A0B4B383BDC}" type="slidenum">
              <a:rPr kumimoji="1" lang="ja-JP" altLang="en-US" smtClean="0"/>
              <a:t>16</a:t>
            </a:fld>
            <a:endParaRPr kumimoji="1" lang="ja-JP" altLang="en-US"/>
          </a:p>
        </p:txBody>
      </p:sp>
    </p:spTree>
    <p:extLst>
      <p:ext uri="{BB962C8B-B14F-4D97-AF65-F5344CB8AC3E}">
        <p14:creationId xmlns:p14="http://schemas.microsoft.com/office/powerpoint/2010/main" val="3426839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9E9BC-2165-05C7-818C-AD361E0ABF06}"/>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B6A74222-AAFD-CD9B-C651-8F29DD1B32DD}"/>
              </a:ext>
            </a:extLst>
          </p:cNvPr>
          <p:cNvGrpSpPr/>
          <p:nvPr/>
        </p:nvGrpSpPr>
        <p:grpSpPr>
          <a:xfrm>
            <a:off x="1585240" y="2222148"/>
            <a:ext cx="7158927" cy="2510168"/>
            <a:chOff x="1585240" y="2222148"/>
            <a:chExt cx="7158927" cy="2510168"/>
          </a:xfrm>
        </p:grpSpPr>
        <p:grpSp>
          <p:nvGrpSpPr>
            <p:cNvPr id="11" name="グループ化 10">
              <a:extLst>
                <a:ext uri="{FF2B5EF4-FFF2-40B4-BE49-F238E27FC236}">
                  <a16:creationId xmlns:a16="http://schemas.microsoft.com/office/drawing/2014/main" id="{A143757A-14BB-7623-90AB-9DB59A3D2439}"/>
                </a:ext>
              </a:extLst>
            </p:cNvPr>
            <p:cNvGrpSpPr/>
            <p:nvPr/>
          </p:nvGrpSpPr>
          <p:grpSpPr>
            <a:xfrm>
              <a:off x="4808767" y="2922415"/>
              <a:ext cx="1211178" cy="947303"/>
              <a:chOff x="4884822" y="1788012"/>
              <a:chExt cx="1211178" cy="947303"/>
            </a:xfrm>
          </p:grpSpPr>
          <p:sp>
            <p:nvSpPr>
              <p:cNvPr id="69" name="テキスト ボックス 68">
                <a:extLst>
                  <a:ext uri="{FF2B5EF4-FFF2-40B4-BE49-F238E27FC236}">
                    <a16:creationId xmlns:a16="http://schemas.microsoft.com/office/drawing/2014/main" id="{3F776E0A-D564-73A7-98EB-6A09F3023161}"/>
                  </a:ext>
                </a:extLst>
              </p:cNvPr>
              <p:cNvSpPr txBox="1"/>
              <p:nvPr/>
            </p:nvSpPr>
            <p:spPr>
              <a:xfrm>
                <a:off x="4884822" y="2290360"/>
                <a:ext cx="1211178" cy="415498"/>
              </a:xfrm>
              <a:prstGeom prst="rect">
                <a:avLst/>
              </a:prstGeom>
              <a:noFill/>
            </p:spPr>
            <p:txBody>
              <a:bodyPr wrap="square" rtlCol="0">
                <a:spAutoFit/>
              </a:bodyPr>
              <a:lstStyle/>
              <a:p>
                <a:r>
                  <a:rPr kumimoji="1" lang="ja-JP" altLang="en-US" sz="1050" dirty="0"/>
                  <a:t>チェックイン情報</a:t>
                </a:r>
                <a:endParaRPr kumimoji="1" lang="en-US" altLang="ja-JP" sz="1050" dirty="0"/>
              </a:p>
              <a:p>
                <a:r>
                  <a:rPr lang="ja-JP" altLang="en-US" sz="1050" dirty="0"/>
                  <a:t>アカウント情報</a:t>
                </a:r>
                <a:endParaRPr kumimoji="1" lang="ja-JP" altLang="en-US" sz="1050" dirty="0"/>
              </a:p>
            </p:txBody>
          </p:sp>
          <p:cxnSp>
            <p:nvCxnSpPr>
              <p:cNvPr id="70" name="直線矢印コネクタ 69">
                <a:extLst>
                  <a:ext uri="{FF2B5EF4-FFF2-40B4-BE49-F238E27FC236}">
                    <a16:creationId xmlns:a16="http://schemas.microsoft.com/office/drawing/2014/main" id="{22B8A5EA-3E91-0B35-C9E2-C376E35AE9B6}"/>
                  </a:ext>
                </a:extLst>
              </p:cNvPr>
              <p:cNvCxnSpPr>
                <a:cxnSpLocks/>
              </p:cNvCxnSpPr>
              <p:nvPr/>
            </p:nvCxnSpPr>
            <p:spPr>
              <a:xfrm>
                <a:off x="4986411" y="2734155"/>
                <a:ext cx="1008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1" name="グループ化 70">
                <a:extLst>
                  <a:ext uri="{FF2B5EF4-FFF2-40B4-BE49-F238E27FC236}">
                    <a16:creationId xmlns:a16="http://schemas.microsoft.com/office/drawing/2014/main" id="{B404B87D-BAA5-677C-534F-9447BA9B61BA}"/>
                  </a:ext>
                </a:extLst>
              </p:cNvPr>
              <p:cNvGrpSpPr/>
              <p:nvPr/>
            </p:nvGrpSpPr>
            <p:grpSpPr>
              <a:xfrm>
                <a:off x="5231104" y="1788012"/>
                <a:ext cx="518614" cy="518614"/>
                <a:chOff x="8126689" y="2086409"/>
                <a:chExt cx="914400" cy="914400"/>
              </a:xfrm>
            </p:grpSpPr>
            <p:sp>
              <p:nvSpPr>
                <p:cNvPr id="72" name="フリーフォーム: 図形 71">
                  <a:extLst>
                    <a:ext uri="{FF2B5EF4-FFF2-40B4-BE49-F238E27FC236}">
                      <a16:creationId xmlns:a16="http://schemas.microsoft.com/office/drawing/2014/main" id="{09CBE959-586D-5919-275D-BAFA6008B89B}"/>
                    </a:ext>
                  </a:extLst>
                </p:cNvPr>
                <p:cNvSpPr/>
                <p:nvPr/>
              </p:nvSpPr>
              <p:spPr>
                <a:xfrm>
                  <a:off x="8307651" y="2172219"/>
                  <a:ext cx="540000" cy="737999"/>
                </a:xfrm>
                <a:custGeom>
                  <a:avLst/>
                  <a:gdLst>
                    <a:gd name="connsiteX0" fmla="*/ 0 w 540000"/>
                    <a:gd name="connsiteY0" fmla="*/ 0 h 738000"/>
                    <a:gd name="connsiteX1" fmla="*/ 349003 w 540000"/>
                    <a:gd name="connsiteY1" fmla="*/ 0 h 738000"/>
                    <a:gd name="connsiteX2" fmla="*/ 540000 w 540000"/>
                    <a:gd name="connsiteY2" fmla="*/ 189245 h 738000"/>
                    <a:gd name="connsiteX3" fmla="*/ 540000 w 540000"/>
                    <a:gd name="connsiteY3" fmla="*/ 738000 h 738000"/>
                    <a:gd name="connsiteX4" fmla="*/ 0 w 540000"/>
                    <a:gd name="connsiteY4" fmla="*/ 738000 h 73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738000">
                      <a:moveTo>
                        <a:pt x="0" y="0"/>
                      </a:moveTo>
                      <a:lnTo>
                        <a:pt x="349003" y="0"/>
                      </a:lnTo>
                      <a:lnTo>
                        <a:pt x="540000" y="189245"/>
                      </a:lnTo>
                      <a:lnTo>
                        <a:pt x="540000" y="738000"/>
                      </a:lnTo>
                      <a:lnTo>
                        <a:pt x="0" y="738000"/>
                      </a:lnTo>
                      <a:close/>
                    </a:path>
                  </a:pathLst>
                </a:cu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050"/>
                </a:p>
              </p:txBody>
            </p:sp>
            <p:pic>
              <p:nvPicPr>
                <p:cNvPr id="73" name="グラフィックス 72" descr="ドキュメント 枠線">
                  <a:extLst>
                    <a:ext uri="{FF2B5EF4-FFF2-40B4-BE49-F238E27FC236}">
                      <a16:creationId xmlns:a16="http://schemas.microsoft.com/office/drawing/2014/main" id="{7A29998F-DA24-B817-68DB-9E51D9EBF36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126689" y="2086409"/>
                  <a:ext cx="914400" cy="914400"/>
                </a:xfrm>
                <a:prstGeom prst="rect">
                  <a:avLst/>
                </a:prstGeom>
              </p:spPr>
            </p:pic>
          </p:grpSp>
        </p:grpSp>
        <p:grpSp>
          <p:nvGrpSpPr>
            <p:cNvPr id="19" name="グループ化 18">
              <a:extLst>
                <a:ext uri="{FF2B5EF4-FFF2-40B4-BE49-F238E27FC236}">
                  <a16:creationId xmlns:a16="http://schemas.microsoft.com/office/drawing/2014/main" id="{192A77AC-CE1A-ECA7-2F15-475DF9A758F2}"/>
                </a:ext>
              </a:extLst>
            </p:cNvPr>
            <p:cNvGrpSpPr/>
            <p:nvPr/>
          </p:nvGrpSpPr>
          <p:grpSpPr>
            <a:xfrm>
              <a:off x="6699636" y="2696069"/>
              <a:ext cx="2044531" cy="2036245"/>
              <a:chOff x="6699636" y="1785284"/>
              <a:chExt cx="2044531" cy="2036245"/>
            </a:xfrm>
          </p:grpSpPr>
          <p:grpSp>
            <p:nvGrpSpPr>
              <p:cNvPr id="16" name="グループ化 15">
                <a:extLst>
                  <a:ext uri="{FF2B5EF4-FFF2-40B4-BE49-F238E27FC236}">
                    <a16:creationId xmlns:a16="http://schemas.microsoft.com/office/drawing/2014/main" id="{7A85DD0A-6192-E02F-7F43-6BE2E42FADBF}"/>
                  </a:ext>
                </a:extLst>
              </p:cNvPr>
              <p:cNvGrpSpPr/>
              <p:nvPr/>
            </p:nvGrpSpPr>
            <p:grpSpPr>
              <a:xfrm>
                <a:off x="7163901" y="1785284"/>
                <a:ext cx="1116001" cy="1080000"/>
                <a:chOff x="7147704" y="1406822"/>
                <a:chExt cx="1116001" cy="1080000"/>
              </a:xfrm>
            </p:grpSpPr>
            <p:sp>
              <p:nvSpPr>
                <p:cNvPr id="83" name="フローチャート: 磁気ディスク 82">
                  <a:extLst>
                    <a:ext uri="{FF2B5EF4-FFF2-40B4-BE49-F238E27FC236}">
                      <a16:creationId xmlns:a16="http://schemas.microsoft.com/office/drawing/2014/main" id="{EF26A2ED-BDBC-6356-45BB-EDE41F56CF44}"/>
                    </a:ext>
                  </a:extLst>
                </p:cNvPr>
                <p:cNvSpPr/>
                <p:nvPr/>
              </p:nvSpPr>
              <p:spPr>
                <a:xfrm>
                  <a:off x="7147704" y="1406822"/>
                  <a:ext cx="1080000" cy="1080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84" name="テキスト ボックス 83">
                  <a:extLst>
                    <a:ext uri="{FF2B5EF4-FFF2-40B4-BE49-F238E27FC236}">
                      <a16:creationId xmlns:a16="http://schemas.microsoft.com/office/drawing/2014/main" id="{CA59A142-FE5B-1587-5CF1-7CE65DF2309F}"/>
                    </a:ext>
                  </a:extLst>
                </p:cNvPr>
                <p:cNvSpPr txBox="1"/>
                <p:nvPr/>
              </p:nvSpPr>
              <p:spPr>
                <a:xfrm>
                  <a:off x="7180099" y="1924053"/>
                  <a:ext cx="1083606" cy="253916"/>
                </a:xfrm>
                <a:prstGeom prst="rect">
                  <a:avLst/>
                </a:prstGeom>
                <a:noFill/>
              </p:spPr>
              <p:txBody>
                <a:bodyPr wrap="square" rtlCol="0">
                  <a:spAutoFit/>
                </a:bodyPr>
                <a:lstStyle/>
                <a:p>
                  <a:pPr algn="ctr"/>
                  <a:r>
                    <a:rPr kumimoji="1" lang="ja-JP" altLang="en-US" sz="1050" dirty="0"/>
                    <a:t>見守り情報</a:t>
                  </a:r>
                </a:p>
              </p:txBody>
            </p:sp>
          </p:grpSp>
          <p:sp>
            <p:nvSpPr>
              <p:cNvPr id="85" name="四角形: 角を丸くする 84">
                <a:extLst>
                  <a:ext uri="{FF2B5EF4-FFF2-40B4-BE49-F238E27FC236}">
                    <a16:creationId xmlns:a16="http://schemas.microsoft.com/office/drawing/2014/main" id="{93E4F096-8917-BB5E-BB25-1A60E2FBA534}"/>
                  </a:ext>
                </a:extLst>
              </p:cNvPr>
              <p:cNvSpPr/>
              <p:nvPr/>
            </p:nvSpPr>
            <p:spPr>
              <a:xfrm>
                <a:off x="6869323" y="3223856"/>
                <a:ext cx="1705156" cy="597673"/>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見守りサービスへ</a:t>
                </a:r>
                <a:endParaRPr lang="en-US" altLang="ja-JP" sz="1050" dirty="0">
                  <a:solidFill>
                    <a:schemeClr val="tx1"/>
                  </a:solidFill>
                </a:endParaRPr>
              </a:p>
              <a:p>
                <a:pPr algn="ctr"/>
                <a:r>
                  <a:rPr lang="ja-JP" altLang="en-US" sz="1050" dirty="0">
                    <a:solidFill>
                      <a:schemeClr val="tx1"/>
                    </a:solidFill>
                  </a:rPr>
                  <a:t>チェックイン情報等を</a:t>
                </a:r>
                <a:endParaRPr lang="en-US" altLang="ja-JP" sz="1050" dirty="0">
                  <a:solidFill>
                    <a:schemeClr val="tx1"/>
                  </a:solidFill>
                </a:endParaRPr>
              </a:p>
              <a:p>
                <a:pPr algn="ctr"/>
                <a:r>
                  <a:rPr kumimoji="1" lang="ja-JP" altLang="en-US" sz="1050" dirty="0">
                    <a:solidFill>
                      <a:schemeClr val="tx1"/>
                    </a:solidFill>
                  </a:rPr>
                  <a:t>提供する。</a:t>
                </a:r>
              </a:p>
            </p:txBody>
          </p:sp>
          <p:sp>
            <p:nvSpPr>
              <p:cNvPr id="8" name="テキスト ボックス 7">
                <a:extLst>
                  <a:ext uri="{FF2B5EF4-FFF2-40B4-BE49-F238E27FC236}">
                    <a16:creationId xmlns:a16="http://schemas.microsoft.com/office/drawing/2014/main" id="{42676AFB-2606-2570-531E-A0BB3D2A7159}"/>
                  </a:ext>
                </a:extLst>
              </p:cNvPr>
              <p:cNvSpPr txBox="1"/>
              <p:nvPr/>
            </p:nvSpPr>
            <p:spPr>
              <a:xfrm>
                <a:off x="6699636" y="2958933"/>
                <a:ext cx="2044531" cy="261610"/>
              </a:xfrm>
              <a:prstGeom prst="rect">
                <a:avLst/>
              </a:prstGeom>
              <a:noFill/>
            </p:spPr>
            <p:txBody>
              <a:bodyPr wrap="square" rtlCol="0">
                <a:spAutoFit/>
              </a:bodyPr>
              <a:lstStyle/>
              <a:p>
                <a:pPr algn="ctr"/>
                <a:r>
                  <a:rPr kumimoji="1" lang="ja-JP" altLang="en-US" sz="1050" b="1" dirty="0"/>
                  <a:t>見守りサービス</a:t>
                </a:r>
              </a:p>
            </p:txBody>
          </p:sp>
        </p:grpSp>
        <p:grpSp>
          <p:nvGrpSpPr>
            <p:cNvPr id="18" name="グループ化 17">
              <a:extLst>
                <a:ext uri="{FF2B5EF4-FFF2-40B4-BE49-F238E27FC236}">
                  <a16:creationId xmlns:a16="http://schemas.microsoft.com/office/drawing/2014/main" id="{1F0DD19E-E691-3784-939B-07161F1000C3}"/>
                </a:ext>
              </a:extLst>
            </p:cNvPr>
            <p:cNvGrpSpPr/>
            <p:nvPr/>
          </p:nvGrpSpPr>
          <p:grpSpPr>
            <a:xfrm>
              <a:off x="1585240" y="2222148"/>
              <a:ext cx="2787153" cy="2510168"/>
              <a:chOff x="1585240" y="1311363"/>
              <a:chExt cx="2787153" cy="2510168"/>
            </a:xfrm>
          </p:grpSpPr>
          <p:sp>
            <p:nvSpPr>
              <p:cNvPr id="56" name="正方形/長方形 55">
                <a:extLst>
                  <a:ext uri="{FF2B5EF4-FFF2-40B4-BE49-F238E27FC236}">
                    <a16:creationId xmlns:a16="http://schemas.microsoft.com/office/drawing/2014/main" id="{6865C50F-4D88-66CA-762C-A8F65F543AFD}"/>
                  </a:ext>
                </a:extLst>
              </p:cNvPr>
              <p:cNvSpPr/>
              <p:nvPr/>
            </p:nvSpPr>
            <p:spPr>
              <a:xfrm>
                <a:off x="1585240" y="1311363"/>
                <a:ext cx="2787153" cy="1391358"/>
              </a:xfrm>
              <a:prstGeom prst="rect">
                <a:avLst/>
              </a:prstGeom>
              <a:solidFill>
                <a:schemeClr val="accent5">
                  <a:lumMod val="20000"/>
                  <a:lumOff val="80000"/>
                  <a:alpha val="60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a:extLst>
                  <a:ext uri="{FF2B5EF4-FFF2-40B4-BE49-F238E27FC236}">
                    <a16:creationId xmlns:a16="http://schemas.microsoft.com/office/drawing/2014/main" id="{C9631E60-DE90-9832-A10F-748E6F7C0ED5}"/>
                  </a:ext>
                </a:extLst>
              </p:cNvPr>
              <p:cNvSpPr txBox="1"/>
              <p:nvPr/>
            </p:nvSpPr>
            <p:spPr>
              <a:xfrm>
                <a:off x="1956551" y="2958933"/>
                <a:ext cx="2044531" cy="261610"/>
              </a:xfrm>
              <a:prstGeom prst="rect">
                <a:avLst/>
              </a:prstGeom>
              <a:noFill/>
            </p:spPr>
            <p:txBody>
              <a:bodyPr wrap="square" rtlCol="0">
                <a:spAutoFit/>
              </a:bodyPr>
              <a:lstStyle/>
              <a:p>
                <a:pPr algn="ctr"/>
                <a:r>
                  <a:rPr kumimoji="1" lang="ja-JP" altLang="en-US" sz="1050" b="1" dirty="0"/>
                  <a:t>チェックインシステム</a:t>
                </a:r>
              </a:p>
            </p:txBody>
          </p:sp>
          <p:sp>
            <p:nvSpPr>
              <p:cNvPr id="68" name="四角形: 角を丸くする 67">
                <a:extLst>
                  <a:ext uri="{FF2B5EF4-FFF2-40B4-BE49-F238E27FC236}">
                    <a16:creationId xmlns:a16="http://schemas.microsoft.com/office/drawing/2014/main" id="{E1BE6A5D-E4EA-7299-89EE-F68E25E3B468}"/>
                  </a:ext>
                </a:extLst>
              </p:cNvPr>
              <p:cNvSpPr/>
              <p:nvPr/>
            </p:nvSpPr>
            <p:spPr>
              <a:xfrm>
                <a:off x="1933290" y="3223858"/>
                <a:ext cx="2091053" cy="597673"/>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チェックイン情報等を収集する。</a:t>
                </a:r>
                <a:endParaRPr kumimoji="1" lang="ja-JP" altLang="en-US" sz="1050" dirty="0">
                  <a:solidFill>
                    <a:schemeClr val="tx1"/>
                  </a:solidFill>
                </a:endParaRPr>
              </a:p>
            </p:txBody>
          </p:sp>
          <p:grpSp>
            <p:nvGrpSpPr>
              <p:cNvPr id="17" name="グループ化 16">
                <a:extLst>
                  <a:ext uri="{FF2B5EF4-FFF2-40B4-BE49-F238E27FC236}">
                    <a16:creationId xmlns:a16="http://schemas.microsoft.com/office/drawing/2014/main" id="{A19F6959-124F-0706-7706-1BB15ECA7CB0}"/>
                  </a:ext>
                </a:extLst>
              </p:cNvPr>
              <p:cNvGrpSpPr/>
              <p:nvPr/>
            </p:nvGrpSpPr>
            <p:grpSpPr>
              <a:xfrm>
                <a:off x="2438816" y="1714287"/>
                <a:ext cx="1080000" cy="1150997"/>
                <a:chOff x="2438816" y="1552326"/>
                <a:chExt cx="1080000" cy="1150997"/>
              </a:xfrm>
            </p:grpSpPr>
            <p:grpSp>
              <p:nvGrpSpPr>
                <p:cNvPr id="14" name="グループ化 13">
                  <a:extLst>
                    <a:ext uri="{FF2B5EF4-FFF2-40B4-BE49-F238E27FC236}">
                      <a16:creationId xmlns:a16="http://schemas.microsoft.com/office/drawing/2014/main" id="{2112BA94-107E-C2EE-3A53-8DEB360920BC}"/>
                    </a:ext>
                  </a:extLst>
                </p:cNvPr>
                <p:cNvGrpSpPr/>
                <p:nvPr/>
              </p:nvGrpSpPr>
              <p:grpSpPr>
                <a:xfrm>
                  <a:off x="2438816" y="2055323"/>
                  <a:ext cx="1080000" cy="648000"/>
                  <a:chOff x="2438816" y="2055323"/>
                  <a:chExt cx="1080000" cy="648000"/>
                </a:xfrm>
              </p:grpSpPr>
              <p:sp>
                <p:nvSpPr>
                  <p:cNvPr id="65" name="フローチャート: 磁気ディスク 64">
                    <a:extLst>
                      <a:ext uri="{FF2B5EF4-FFF2-40B4-BE49-F238E27FC236}">
                        <a16:creationId xmlns:a16="http://schemas.microsoft.com/office/drawing/2014/main" id="{4D4426F4-7328-37B3-1754-8F570C0368A2}"/>
                      </a:ext>
                    </a:extLst>
                  </p:cNvPr>
                  <p:cNvSpPr/>
                  <p:nvPr/>
                </p:nvSpPr>
                <p:spPr>
                  <a:xfrm>
                    <a:off x="2438816" y="2055323"/>
                    <a:ext cx="1080000" cy="648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66" name="テキスト ボックス 65">
                    <a:extLst>
                      <a:ext uri="{FF2B5EF4-FFF2-40B4-BE49-F238E27FC236}">
                        <a16:creationId xmlns:a16="http://schemas.microsoft.com/office/drawing/2014/main" id="{4D220A00-071C-81CE-08E0-F524A349E7A0}"/>
                      </a:ext>
                    </a:extLst>
                  </p:cNvPr>
                  <p:cNvSpPr txBox="1"/>
                  <p:nvPr/>
                </p:nvSpPr>
                <p:spPr>
                  <a:xfrm>
                    <a:off x="2438816" y="2261664"/>
                    <a:ext cx="1008000" cy="415498"/>
                  </a:xfrm>
                  <a:prstGeom prst="rect">
                    <a:avLst/>
                  </a:prstGeom>
                  <a:noFill/>
                </p:spPr>
                <p:txBody>
                  <a:bodyPr wrap="square" rtlCol="0">
                    <a:spAutoFit/>
                  </a:bodyPr>
                  <a:lstStyle/>
                  <a:p>
                    <a:pPr algn="ctr"/>
                    <a:r>
                      <a:rPr lang="ja-JP" altLang="en-US" sz="1050" dirty="0"/>
                      <a:t>アカウント</a:t>
                    </a:r>
                    <a:endParaRPr lang="en-US" altLang="ja-JP" sz="1050" dirty="0"/>
                  </a:p>
                  <a:p>
                    <a:pPr algn="ctr"/>
                    <a:r>
                      <a:rPr kumimoji="1" lang="ja-JP" altLang="en-US" sz="1050" dirty="0"/>
                      <a:t>情報</a:t>
                    </a:r>
                  </a:p>
                </p:txBody>
              </p:sp>
            </p:grpSp>
            <p:grpSp>
              <p:nvGrpSpPr>
                <p:cNvPr id="15" name="グループ化 14">
                  <a:extLst>
                    <a:ext uri="{FF2B5EF4-FFF2-40B4-BE49-F238E27FC236}">
                      <a16:creationId xmlns:a16="http://schemas.microsoft.com/office/drawing/2014/main" id="{881F6F67-F6E1-F655-E168-3C6222A38D53}"/>
                    </a:ext>
                  </a:extLst>
                </p:cNvPr>
                <p:cNvGrpSpPr/>
                <p:nvPr/>
              </p:nvGrpSpPr>
              <p:grpSpPr>
                <a:xfrm>
                  <a:off x="2438816" y="1552326"/>
                  <a:ext cx="1080000" cy="648000"/>
                  <a:chOff x="2438816" y="1552326"/>
                  <a:chExt cx="1080000" cy="648000"/>
                </a:xfrm>
              </p:grpSpPr>
              <p:sp>
                <p:nvSpPr>
                  <p:cNvPr id="62" name="フローチャート: 磁気ディスク 61">
                    <a:extLst>
                      <a:ext uri="{FF2B5EF4-FFF2-40B4-BE49-F238E27FC236}">
                        <a16:creationId xmlns:a16="http://schemas.microsoft.com/office/drawing/2014/main" id="{07AF66ED-6275-535D-AAF6-89F73FFA398F}"/>
                      </a:ext>
                    </a:extLst>
                  </p:cNvPr>
                  <p:cNvSpPr/>
                  <p:nvPr/>
                </p:nvSpPr>
                <p:spPr>
                  <a:xfrm>
                    <a:off x="2438816" y="1552326"/>
                    <a:ext cx="1080000" cy="648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63" name="テキスト ボックス 62">
                    <a:extLst>
                      <a:ext uri="{FF2B5EF4-FFF2-40B4-BE49-F238E27FC236}">
                        <a16:creationId xmlns:a16="http://schemas.microsoft.com/office/drawing/2014/main" id="{0E77D63B-66AE-BC00-826F-7E9EC8841E25}"/>
                      </a:ext>
                    </a:extLst>
                  </p:cNvPr>
                  <p:cNvSpPr txBox="1"/>
                  <p:nvPr/>
                </p:nvSpPr>
                <p:spPr>
                  <a:xfrm>
                    <a:off x="2438816" y="1758667"/>
                    <a:ext cx="1008000" cy="415498"/>
                  </a:xfrm>
                  <a:prstGeom prst="rect">
                    <a:avLst/>
                  </a:prstGeom>
                  <a:noFill/>
                </p:spPr>
                <p:txBody>
                  <a:bodyPr wrap="square" rtlCol="0">
                    <a:spAutoFit/>
                  </a:bodyPr>
                  <a:lstStyle/>
                  <a:p>
                    <a:pPr algn="ctr"/>
                    <a:r>
                      <a:rPr lang="ja-JP" altLang="en-US" sz="1050" dirty="0"/>
                      <a:t>チェックイン</a:t>
                    </a:r>
                    <a:endParaRPr lang="en-US" altLang="ja-JP" sz="1050" dirty="0"/>
                  </a:p>
                  <a:p>
                    <a:pPr algn="ctr"/>
                    <a:r>
                      <a:rPr kumimoji="1" lang="ja-JP" altLang="en-US" sz="1050" dirty="0"/>
                      <a:t>情報</a:t>
                    </a:r>
                  </a:p>
                </p:txBody>
              </p:sp>
            </p:grpSp>
          </p:grpSp>
        </p:grpSp>
      </p:grpSp>
      <p:sp>
        <p:nvSpPr>
          <p:cNvPr id="6" name="タイトル 5">
            <a:extLst>
              <a:ext uri="{FF2B5EF4-FFF2-40B4-BE49-F238E27FC236}">
                <a16:creationId xmlns:a16="http://schemas.microsoft.com/office/drawing/2014/main" id="{9EFCC77E-AB76-1AF0-F9EF-299D0223DD43}"/>
              </a:ext>
            </a:extLst>
          </p:cNvPr>
          <p:cNvSpPr>
            <a:spLocks noGrp="1"/>
          </p:cNvSpPr>
          <p:nvPr>
            <p:ph type="title"/>
          </p:nvPr>
        </p:nvSpPr>
        <p:spPr/>
        <p:txBody>
          <a:bodyPr>
            <a:normAutofit fontScale="90000"/>
          </a:bodyPr>
          <a:lstStyle/>
          <a:p>
            <a:r>
              <a:rPr lang="en-US" altLang="ja-JP" dirty="0">
                <a:latin typeface="+mn-ea"/>
              </a:rPr>
              <a:t>4. </a:t>
            </a:r>
            <a:r>
              <a:rPr lang="ja-JP" altLang="en-US" dirty="0">
                <a:latin typeface="+mn-ea"/>
              </a:rPr>
              <a:t>外部連携システムとの連携のユースケース</a:t>
            </a:r>
            <a:br>
              <a:rPr lang="en-US" altLang="ja-JP" dirty="0">
                <a:latin typeface="+mn-ea"/>
              </a:rPr>
            </a:br>
            <a:r>
              <a:rPr lang="en-US" altLang="ja-JP" sz="2400" dirty="0">
                <a:latin typeface="+mn-ea"/>
              </a:rPr>
              <a:t>No.15</a:t>
            </a:r>
            <a:r>
              <a:rPr lang="ja-JP" altLang="en-US" sz="2400" dirty="0">
                <a:latin typeface="+mn-ea"/>
              </a:rPr>
              <a:t>　チェックイン情報の提供（見守りサービス）</a:t>
            </a:r>
            <a:endParaRPr lang="ja-JP" altLang="en-US" sz="2400" dirty="0"/>
          </a:p>
        </p:txBody>
      </p:sp>
      <p:sp>
        <p:nvSpPr>
          <p:cNvPr id="9" name="コンテンツ プレースホルダー 8">
            <a:extLst>
              <a:ext uri="{FF2B5EF4-FFF2-40B4-BE49-F238E27FC236}">
                <a16:creationId xmlns:a16="http://schemas.microsoft.com/office/drawing/2014/main" id="{20FFA046-D658-2B47-7A19-58CFB44D92D4}"/>
              </a:ext>
            </a:extLst>
          </p:cNvPr>
          <p:cNvSpPr>
            <a:spLocks noGrp="1"/>
          </p:cNvSpPr>
          <p:nvPr>
            <p:ph idx="1"/>
          </p:nvPr>
        </p:nvSpPr>
        <p:spPr/>
        <p:txBody>
          <a:bodyPr/>
          <a:lstStyle/>
          <a:p>
            <a:r>
              <a:rPr lang="ja-JP" altLang="en-US" dirty="0"/>
              <a:t>収集したチェックイン情報を見守りサービスに提供する。</a:t>
            </a:r>
          </a:p>
          <a:p>
            <a:endParaRPr lang="ja-JP" altLang="en-US" dirty="0"/>
          </a:p>
        </p:txBody>
      </p:sp>
      <p:sp>
        <p:nvSpPr>
          <p:cNvPr id="5" name="スライド番号プレースホルダー 5">
            <a:extLst>
              <a:ext uri="{FF2B5EF4-FFF2-40B4-BE49-F238E27FC236}">
                <a16:creationId xmlns:a16="http://schemas.microsoft.com/office/drawing/2014/main" id="{B149D27F-43FB-0586-BA93-04C80F9A7D07}"/>
              </a:ext>
            </a:extLst>
          </p:cNvPr>
          <p:cNvSpPr>
            <a:spLocks noGrp="1"/>
          </p:cNvSpPr>
          <p:nvPr>
            <p:ph type="sldNum" sz="quarter" idx="12"/>
          </p:nvPr>
        </p:nvSpPr>
        <p:spPr/>
        <p:txBody>
          <a:bodyPr/>
          <a:lstStyle/>
          <a:p>
            <a:fld id="{3B9C799F-E47E-41D2-A458-7A0B4B383BDC}" type="slidenum">
              <a:rPr kumimoji="1" lang="ja-JP" altLang="en-US" smtClean="0"/>
              <a:t>17</a:t>
            </a:fld>
            <a:endParaRPr kumimoji="1" lang="ja-JP" altLang="en-US"/>
          </a:p>
        </p:txBody>
      </p:sp>
    </p:spTree>
    <p:extLst>
      <p:ext uri="{BB962C8B-B14F-4D97-AF65-F5344CB8AC3E}">
        <p14:creationId xmlns:p14="http://schemas.microsoft.com/office/powerpoint/2010/main" val="1105457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E5B0B-65A8-1C7E-E591-134550707D19}"/>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5F9349B9-6F67-1196-A397-2F969855DC03}"/>
              </a:ext>
            </a:extLst>
          </p:cNvPr>
          <p:cNvGrpSpPr/>
          <p:nvPr/>
        </p:nvGrpSpPr>
        <p:grpSpPr>
          <a:xfrm>
            <a:off x="1585240" y="2222148"/>
            <a:ext cx="7158927" cy="2510168"/>
            <a:chOff x="1585240" y="2222148"/>
            <a:chExt cx="7158927" cy="2510168"/>
          </a:xfrm>
        </p:grpSpPr>
        <p:grpSp>
          <p:nvGrpSpPr>
            <p:cNvPr id="11" name="グループ化 10">
              <a:extLst>
                <a:ext uri="{FF2B5EF4-FFF2-40B4-BE49-F238E27FC236}">
                  <a16:creationId xmlns:a16="http://schemas.microsoft.com/office/drawing/2014/main" id="{AC8B472A-1974-11C4-E25F-05B1C82996B8}"/>
                </a:ext>
              </a:extLst>
            </p:cNvPr>
            <p:cNvGrpSpPr/>
            <p:nvPr/>
          </p:nvGrpSpPr>
          <p:grpSpPr>
            <a:xfrm>
              <a:off x="4808767" y="2922415"/>
              <a:ext cx="1211178" cy="947303"/>
              <a:chOff x="4884822" y="1788012"/>
              <a:chExt cx="1211178" cy="947303"/>
            </a:xfrm>
          </p:grpSpPr>
          <p:sp>
            <p:nvSpPr>
              <p:cNvPr id="69" name="テキスト ボックス 68">
                <a:extLst>
                  <a:ext uri="{FF2B5EF4-FFF2-40B4-BE49-F238E27FC236}">
                    <a16:creationId xmlns:a16="http://schemas.microsoft.com/office/drawing/2014/main" id="{A687B769-3AF4-6434-F9FA-168E539600B5}"/>
                  </a:ext>
                </a:extLst>
              </p:cNvPr>
              <p:cNvSpPr txBox="1"/>
              <p:nvPr/>
            </p:nvSpPr>
            <p:spPr>
              <a:xfrm>
                <a:off x="4884822" y="2290360"/>
                <a:ext cx="1211178" cy="415498"/>
              </a:xfrm>
              <a:prstGeom prst="rect">
                <a:avLst/>
              </a:prstGeom>
              <a:noFill/>
            </p:spPr>
            <p:txBody>
              <a:bodyPr wrap="square" rtlCol="0">
                <a:spAutoFit/>
              </a:bodyPr>
              <a:lstStyle/>
              <a:p>
                <a:r>
                  <a:rPr kumimoji="1" lang="ja-JP" altLang="en-US" sz="1050" dirty="0"/>
                  <a:t>チェックイン情報</a:t>
                </a:r>
                <a:endParaRPr kumimoji="1" lang="en-US" altLang="ja-JP" sz="1050" dirty="0"/>
              </a:p>
              <a:p>
                <a:r>
                  <a:rPr lang="ja-JP" altLang="en-US" sz="1050" dirty="0"/>
                  <a:t>アカウント情報</a:t>
                </a:r>
                <a:endParaRPr kumimoji="1" lang="ja-JP" altLang="en-US" sz="1050" dirty="0"/>
              </a:p>
            </p:txBody>
          </p:sp>
          <p:cxnSp>
            <p:nvCxnSpPr>
              <p:cNvPr id="70" name="直線矢印コネクタ 69">
                <a:extLst>
                  <a:ext uri="{FF2B5EF4-FFF2-40B4-BE49-F238E27FC236}">
                    <a16:creationId xmlns:a16="http://schemas.microsoft.com/office/drawing/2014/main" id="{DA2CE73F-5EF3-A68F-6980-EADF13581407}"/>
                  </a:ext>
                </a:extLst>
              </p:cNvPr>
              <p:cNvCxnSpPr>
                <a:cxnSpLocks/>
              </p:cNvCxnSpPr>
              <p:nvPr/>
            </p:nvCxnSpPr>
            <p:spPr>
              <a:xfrm>
                <a:off x="4986411" y="2734155"/>
                <a:ext cx="1008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1" name="グループ化 70">
                <a:extLst>
                  <a:ext uri="{FF2B5EF4-FFF2-40B4-BE49-F238E27FC236}">
                    <a16:creationId xmlns:a16="http://schemas.microsoft.com/office/drawing/2014/main" id="{B11A8D31-1590-4555-E4DE-1DAEE2EBDF6A}"/>
                  </a:ext>
                </a:extLst>
              </p:cNvPr>
              <p:cNvGrpSpPr/>
              <p:nvPr/>
            </p:nvGrpSpPr>
            <p:grpSpPr>
              <a:xfrm>
                <a:off x="5231104" y="1788012"/>
                <a:ext cx="518614" cy="518614"/>
                <a:chOff x="8126689" y="2086409"/>
                <a:chExt cx="914400" cy="914400"/>
              </a:xfrm>
            </p:grpSpPr>
            <p:sp>
              <p:nvSpPr>
                <p:cNvPr id="72" name="フリーフォーム: 図形 71">
                  <a:extLst>
                    <a:ext uri="{FF2B5EF4-FFF2-40B4-BE49-F238E27FC236}">
                      <a16:creationId xmlns:a16="http://schemas.microsoft.com/office/drawing/2014/main" id="{A1312042-F168-C4C6-AF2E-B9F12816AE3B}"/>
                    </a:ext>
                  </a:extLst>
                </p:cNvPr>
                <p:cNvSpPr/>
                <p:nvPr/>
              </p:nvSpPr>
              <p:spPr>
                <a:xfrm>
                  <a:off x="8307651" y="2172219"/>
                  <a:ext cx="540000" cy="737999"/>
                </a:xfrm>
                <a:custGeom>
                  <a:avLst/>
                  <a:gdLst>
                    <a:gd name="connsiteX0" fmla="*/ 0 w 540000"/>
                    <a:gd name="connsiteY0" fmla="*/ 0 h 738000"/>
                    <a:gd name="connsiteX1" fmla="*/ 349003 w 540000"/>
                    <a:gd name="connsiteY1" fmla="*/ 0 h 738000"/>
                    <a:gd name="connsiteX2" fmla="*/ 540000 w 540000"/>
                    <a:gd name="connsiteY2" fmla="*/ 189245 h 738000"/>
                    <a:gd name="connsiteX3" fmla="*/ 540000 w 540000"/>
                    <a:gd name="connsiteY3" fmla="*/ 738000 h 738000"/>
                    <a:gd name="connsiteX4" fmla="*/ 0 w 540000"/>
                    <a:gd name="connsiteY4" fmla="*/ 738000 h 73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738000">
                      <a:moveTo>
                        <a:pt x="0" y="0"/>
                      </a:moveTo>
                      <a:lnTo>
                        <a:pt x="349003" y="0"/>
                      </a:lnTo>
                      <a:lnTo>
                        <a:pt x="540000" y="189245"/>
                      </a:lnTo>
                      <a:lnTo>
                        <a:pt x="540000" y="738000"/>
                      </a:lnTo>
                      <a:lnTo>
                        <a:pt x="0" y="738000"/>
                      </a:lnTo>
                      <a:close/>
                    </a:path>
                  </a:pathLst>
                </a:cu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050"/>
                </a:p>
              </p:txBody>
            </p:sp>
            <p:pic>
              <p:nvPicPr>
                <p:cNvPr id="73" name="グラフィックス 72" descr="ドキュメント 枠線">
                  <a:extLst>
                    <a:ext uri="{FF2B5EF4-FFF2-40B4-BE49-F238E27FC236}">
                      <a16:creationId xmlns:a16="http://schemas.microsoft.com/office/drawing/2014/main" id="{11BD1A2E-3096-8EE1-8050-A286DB5651D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126689" y="2086409"/>
                  <a:ext cx="914400" cy="914400"/>
                </a:xfrm>
                <a:prstGeom prst="rect">
                  <a:avLst/>
                </a:prstGeom>
              </p:spPr>
            </p:pic>
          </p:grpSp>
        </p:grpSp>
        <p:grpSp>
          <p:nvGrpSpPr>
            <p:cNvPr id="19" name="グループ化 18">
              <a:extLst>
                <a:ext uri="{FF2B5EF4-FFF2-40B4-BE49-F238E27FC236}">
                  <a16:creationId xmlns:a16="http://schemas.microsoft.com/office/drawing/2014/main" id="{6CE50336-EEDD-BAB7-D768-AAF091D369EB}"/>
                </a:ext>
              </a:extLst>
            </p:cNvPr>
            <p:cNvGrpSpPr/>
            <p:nvPr/>
          </p:nvGrpSpPr>
          <p:grpSpPr>
            <a:xfrm>
              <a:off x="6699636" y="2696069"/>
              <a:ext cx="2044531" cy="2036245"/>
              <a:chOff x="6699636" y="1785284"/>
              <a:chExt cx="2044531" cy="2036245"/>
            </a:xfrm>
          </p:grpSpPr>
          <p:grpSp>
            <p:nvGrpSpPr>
              <p:cNvPr id="16" name="グループ化 15">
                <a:extLst>
                  <a:ext uri="{FF2B5EF4-FFF2-40B4-BE49-F238E27FC236}">
                    <a16:creationId xmlns:a16="http://schemas.microsoft.com/office/drawing/2014/main" id="{74659336-354E-7257-8DAD-E6C8855055C7}"/>
                  </a:ext>
                </a:extLst>
              </p:cNvPr>
              <p:cNvGrpSpPr/>
              <p:nvPr/>
            </p:nvGrpSpPr>
            <p:grpSpPr>
              <a:xfrm>
                <a:off x="7163901" y="1785284"/>
                <a:ext cx="1116001" cy="1080000"/>
                <a:chOff x="7147704" y="1406822"/>
                <a:chExt cx="1116001" cy="1080000"/>
              </a:xfrm>
            </p:grpSpPr>
            <p:sp>
              <p:nvSpPr>
                <p:cNvPr id="83" name="フローチャート: 磁気ディスク 82">
                  <a:extLst>
                    <a:ext uri="{FF2B5EF4-FFF2-40B4-BE49-F238E27FC236}">
                      <a16:creationId xmlns:a16="http://schemas.microsoft.com/office/drawing/2014/main" id="{1679EF6E-01CD-DEB8-C13C-048F5A6546A8}"/>
                    </a:ext>
                  </a:extLst>
                </p:cNvPr>
                <p:cNvSpPr/>
                <p:nvPr/>
              </p:nvSpPr>
              <p:spPr>
                <a:xfrm>
                  <a:off x="7147704" y="1406822"/>
                  <a:ext cx="1080000" cy="1080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84" name="テキスト ボックス 83">
                  <a:extLst>
                    <a:ext uri="{FF2B5EF4-FFF2-40B4-BE49-F238E27FC236}">
                      <a16:creationId xmlns:a16="http://schemas.microsoft.com/office/drawing/2014/main" id="{4084B42B-5A33-DE84-7D91-0A281E6CD272}"/>
                    </a:ext>
                  </a:extLst>
                </p:cNvPr>
                <p:cNvSpPr txBox="1"/>
                <p:nvPr/>
              </p:nvSpPr>
              <p:spPr>
                <a:xfrm>
                  <a:off x="7180099" y="1924053"/>
                  <a:ext cx="1083606" cy="253916"/>
                </a:xfrm>
                <a:prstGeom prst="rect">
                  <a:avLst/>
                </a:prstGeom>
                <a:noFill/>
              </p:spPr>
              <p:txBody>
                <a:bodyPr wrap="square" rtlCol="0">
                  <a:spAutoFit/>
                </a:bodyPr>
                <a:lstStyle/>
                <a:p>
                  <a:pPr algn="ctr"/>
                  <a:r>
                    <a:rPr lang="ja-JP" altLang="en-US" sz="1050" dirty="0"/>
                    <a:t>避難者情報</a:t>
                  </a:r>
                  <a:endParaRPr kumimoji="1" lang="ja-JP" altLang="en-US" sz="1050" dirty="0"/>
                </a:p>
              </p:txBody>
            </p:sp>
          </p:grpSp>
          <p:sp>
            <p:nvSpPr>
              <p:cNvPr id="85" name="四角形: 角を丸くする 84">
                <a:extLst>
                  <a:ext uri="{FF2B5EF4-FFF2-40B4-BE49-F238E27FC236}">
                    <a16:creationId xmlns:a16="http://schemas.microsoft.com/office/drawing/2014/main" id="{64F4AE2B-A25D-993F-4769-D6D977DBD3A3}"/>
                  </a:ext>
                </a:extLst>
              </p:cNvPr>
              <p:cNvSpPr/>
              <p:nvPr/>
            </p:nvSpPr>
            <p:spPr>
              <a:xfrm>
                <a:off x="6869323" y="3223856"/>
                <a:ext cx="1705156" cy="597673"/>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避難所運営システムへ</a:t>
                </a:r>
                <a:endParaRPr lang="en-US" altLang="ja-JP" sz="1050" dirty="0">
                  <a:solidFill>
                    <a:schemeClr val="tx1"/>
                  </a:solidFill>
                </a:endParaRPr>
              </a:p>
              <a:p>
                <a:pPr algn="ctr"/>
                <a:r>
                  <a:rPr lang="ja-JP" altLang="en-US" sz="1050" dirty="0">
                    <a:solidFill>
                      <a:schemeClr val="tx1"/>
                    </a:solidFill>
                  </a:rPr>
                  <a:t>チェックイン情報等を</a:t>
                </a:r>
                <a:endParaRPr lang="en-US" altLang="ja-JP" sz="1050" dirty="0">
                  <a:solidFill>
                    <a:schemeClr val="tx1"/>
                  </a:solidFill>
                </a:endParaRPr>
              </a:p>
              <a:p>
                <a:pPr algn="ctr"/>
                <a:r>
                  <a:rPr kumimoji="1" lang="ja-JP" altLang="en-US" sz="1050" dirty="0">
                    <a:solidFill>
                      <a:schemeClr val="tx1"/>
                    </a:solidFill>
                  </a:rPr>
                  <a:t>提供する。</a:t>
                </a:r>
              </a:p>
            </p:txBody>
          </p:sp>
          <p:sp>
            <p:nvSpPr>
              <p:cNvPr id="8" name="テキスト ボックス 7">
                <a:extLst>
                  <a:ext uri="{FF2B5EF4-FFF2-40B4-BE49-F238E27FC236}">
                    <a16:creationId xmlns:a16="http://schemas.microsoft.com/office/drawing/2014/main" id="{A5CB218D-08B4-3988-ED83-E76E23DD979D}"/>
                  </a:ext>
                </a:extLst>
              </p:cNvPr>
              <p:cNvSpPr txBox="1"/>
              <p:nvPr/>
            </p:nvSpPr>
            <p:spPr>
              <a:xfrm>
                <a:off x="6699636" y="2958933"/>
                <a:ext cx="2044531" cy="261610"/>
              </a:xfrm>
              <a:prstGeom prst="rect">
                <a:avLst/>
              </a:prstGeom>
              <a:noFill/>
            </p:spPr>
            <p:txBody>
              <a:bodyPr wrap="square" rtlCol="0">
                <a:spAutoFit/>
              </a:bodyPr>
              <a:lstStyle/>
              <a:p>
                <a:pPr algn="ctr"/>
                <a:r>
                  <a:rPr lang="ja-JP" altLang="en-US" sz="1050" b="1" dirty="0"/>
                  <a:t>避難所運営システム</a:t>
                </a:r>
                <a:endParaRPr kumimoji="1" lang="ja-JP" altLang="en-US" sz="1050" b="1" dirty="0"/>
              </a:p>
            </p:txBody>
          </p:sp>
        </p:grpSp>
        <p:grpSp>
          <p:nvGrpSpPr>
            <p:cNvPr id="18" name="グループ化 17">
              <a:extLst>
                <a:ext uri="{FF2B5EF4-FFF2-40B4-BE49-F238E27FC236}">
                  <a16:creationId xmlns:a16="http://schemas.microsoft.com/office/drawing/2014/main" id="{376D3B5B-9EA6-9437-DD9B-8269D5432405}"/>
                </a:ext>
              </a:extLst>
            </p:cNvPr>
            <p:cNvGrpSpPr/>
            <p:nvPr/>
          </p:nvGrpSpPr>
          <p:grpSpPr>
            <a:xfrm>
              <a:off x="1585240" y="2222148"/>
              <a:ext cx="2787153" cy="2510168"/>
              <a:chOff x="1585240" y="1311363"/>
              <a:chExt cx="2787153" cy="2510168"/>
            </a:xfrm>
          </p:grpSpPr>
          <p:sp>
            <p:nvSpPr>
              <p:cNvPr id="56" name="正方形/長方形 55">
                <a:extLst>
                  <a:ext uri="{FF2B5EF4-FFF2-40B4-BE49-F238E27FC236}">
                    <a16:creationId xmlns:a16="http://schemas.microsoft.com/office/drawing/2014/main" id="{2C9A4D89-590A-0815-7E97-05B2A958FD66}"/>
                  </a:ext>
                </a:extLst>
              </p:cNvPr>
              <p:cNvSpPr/>
              <p:nvPr/>
            </p:nvSpPr>
            <p:spPr>
              <a:xfrm>
                <a:off x="1585240" y="1311363"/>
                <a:ext cx="2787153" cy="1391358"/>
              </a:xfrm>
              <a:prstGeom prst="rect">
                <a:avLst/>
              </a:prstGeom>
              <a:solidFill>
                <a:schemeClr val="accent5">
                  <a:lumMod val="20000"/>
                  <a:lumOff val="80000"/>
                  <a:alpha val="60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a:extLst>
                  <a:ext uri="{FF2B5EF4-FFF2-40B4-BE49-F238E27FC236}">
                    <a16:creationId xmlns:a16="http://schemas.microsoft.com/office/drawing/2014/main" id="{91F7416B-68AE-4F35-3274-FBCFBBF41A13}"/>
                  </a:ext>
                </a:extLst>
              </p:cNvPr>
              <p:cNvSpPr txBox="1"/>
              <p:nvPr/>
            </p:nvSpPr>
            <p:spPr>
              <a:xfrm>
                <a:off x="1956551" y="2958933"/>
                <a:ext cx="2044531" cy="261610"/>
              </a:xfrm>
              <a:prstGeom prst="rect">
                <a:avLst/>
              </a:prstGeom>
              <a:noFill/>
            </p:spPr>
            <p:txBody>
              <a:bodyPr wrap="square" rtlCol="0">
                <a:spAutoFit/>
              </a:bodyPr>
              <a:lstStyle/>
              <a:p>
                <a:pPr algn="ctr"/>
                <a:r>
                  <a:rPr kumimoji="1" lang="ja-JP" altLang="en-US" sz="1050" b="1" dirty="0"/>
                  <a:t>チェックインシステム</a:t>
                </a:r>
              </a:p>
            </p:txBody>
          </p:sp>
          <p:sp>
            <p:nvSpPr>
              <p:cNvPr id="68" name="四角形: 角を丸くする 67">
                <a:extLst>
                  <a:ext uri="{FF2B5EF4-FFF2-40B4-BE49-F238E27FC236}">
                    <a16:creationId xmlns:a16="http://schemas.microsoft.com/office/drawing/2014/main" id="{46619EBE-9401-2407-629E-F374389812C0}"/>
                  </a:ext>
                </a:extLst>
              </p:cNvPr>
              <p:cNvSpPr/>
              <p:nvPr/>
            </p:nvSpPr>
            <p:spPr>
              <a:xfrm>
                <a:off x="1933290" y="3223858"/>
                <a:ext cx="2091053" cy="597673"/>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チェックイン情報等を収集する。</a:t>
                </a:r>
                <a:endParaRPr kumimoji="1" lang="ja-JP" altLang="en-US" sz="1050" dirty="0">
                  <a:solidFill>
                    <a:schemeClr val="tx1"/>
                  </a:solidFill>
                </a:endParaRPr>
              </a:p>
            </p:txBody>
          </p:sp>
          <p:grpSp>
            <p:nvGrpSpPr>
              <p:cNvPr id="17" name="グループ化 16">
                <a:extLst>
                  <a:ext uri="{FF2B5EF4-FFF2-40B4-BE49-F238E27FC236}">
                    <a16:creationId xmlns:a16="http://schemas.microsoft.com/office/drawing/2014/main" id="{F62FDDB4-94D6-07EA-1EE5-F99F55B692BB}"/>
                  </a:ext>
                </a:extLst>
              </p:cNvPr>
              <p:cNvGrpSpPr/>
              <p:nvPr/>
            </p:nvGrpSpPr>
            <p:grpSpPr>
              <a:xfrm>
                <a:off x="2438816" y="1714287"/>
                <a:ext cx="1080000" cy="1150997"/>
                <a:chOff x="2438816" y="1552326"/>
                <a:chExt cx="1080000" cy="1150997"/>
              </a:xfrm>
            </p:grpSpPr>
            <p:grpSp>
              <p:nvGrpSpPr>
                <p:cNvPr id="14" name="グループ化 13">
                  <a:extLst>
                    <a:ext uri="{FF2B5EF4-FFF2-40B4-BE49-F238E27FC236}">
                      <a16:creationId xmlns:a16="http://schemas.microsoft.com/office/drawing/2014/main" id="{55C725C6-5A23-1BDD-077B-5AAF7A29E473}"/>
                    </a:ext>
                  </a:extLst>
                </p:cNvPr>
                <p:cNvGrpSpPr/>
                <p:nvPr/>
              </p:nvGrpSpPr>
              <p:grpSpPr>
                <a:xfrm>
                  <a:off x="2438816" y="2055323"/>
                  <a:ext cx="1080000" cy="648000"/>
                  <a:chOff x="2438816" y="2055323"/>
                  <a:chExt cx="1080000" cy="648000"/>
                </a:xfrm>
              </p:grpSpPr>
              <p:sp>
                <p:nvSpPr>
                  <p:cNvPr id="65" name="フローチャート: 磁気ディスク 64">
                    <a:extLst>
                      <a:ext uri="{FF2B5EF4-FFF2-40B4-BE49-F238E27FC236}">
                        <a16:creationId xmlns:a16="http://schemas.microsoft.com/office/drawing/2014/main" id="{07D0BEC6-45DF-B307-4F93-AC99154BBBB5}"/>
                      </a:ext>
                    </a:extLst>
                  </p:cNvPr>
                  <p:cNvSpPr/>
                  <p:nvPr/>
                </p:nvSpPr>
                <p:spPr>
                  <a:xfrm>
                    <a:off x="2438816" y="2055323"/>
                    <a:ext cx="1080000" cy="648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66" name="テキスト ボックス 65">
                    <a:extLst>
                      <a:ext uri="{FF2B5EF4-FFF2-40B4-BE49-F238E27FC236}">
                        <a16:creationId xmlns:a16="http://schemas.microsoft.com/office/drawing/2014/main" id="{4D693B53-C263-6945-1C91-B9A6E970ADFF}"/>
                      </a:ext>
                    </a:extLst>
                  </p:cNvPr>
                  <p:cNvSpPr txBox="1"/>
                  <p:nvPr/>
                </p:nvSpPr>
                <p:spPr>
                  <a:xfrm>
                    <a:off x="2438816" y="2261664"/>
                    <a:ext cx="1008000" cy="415498"/>
                  </a:xfrm>
                  <a:prstGeom prst="rect">
                    <a:avLst/>
                  </a:prstGeom>
                  <a:noFill/>
                </p:spPr>
                <p:txBody>
                  <a:bodyPr wrap="square" rtlCol="0">
                    <a:spAutoFit/>
                  </a:bodyPr>
                  <a:lstStyle/>
                  <a:p>
                    <a:pPr algn="ctr"/>
                    <a:r>
                      <a:rPr lang="ja-JP" altLang="en-US" sz="1050" dirty="0"/>
                      <a:t>アカウント</a:t>
                    </a:r>
                    <a:endParaRPr lang="en-US" altLang="ja-JP" sz="1050" dirty="0"/>
                  </a:p>
                  <a:p>
                    <a:pPr algn="ctr"/>
                    <a:r>
                      <a:rPr kumimoji="1" lang="ja-JP" altLang="en-US" sz="1050" dirty="0"/>
                      <a:t>情報</a:t>
                    </a:r>
                  </a:p>
                </p:txBody>
              </p:sp>
            </p:grpSp>
            <p:grpSp>
              <p:nvGrpSpPr>
                <p:cNvPr id="15" name="グループ化 14">
                  <a:extLst>
                    <a:ext uri="{FF2B5EF4-FFF2-40B4-BE49-F238E27FC236}">
                      <a16:creationId xmlns:a16="http://schemas.microsoft.com/office/drawing/2014/main" id="{B1DB4E5C-AE18-80D8-4A6E-456400F8DF08}"/>
                    </a:ext>
                  </a:extLst>
                </p:cNvPr>
                <p:cNvGrpSpPr/>
                <p:nvPr/>
              </p:nvGrpSpPr>
              <p:grpSpPr>
                <a:xfrm>
                  <a:off x="2438816" y="1552326"/>
                  <a:ext cx="1080000" cy="648000"/>
                  <a:chOff x="2438816" y="1552326"/>
                  <a:chExt cx="1080000" cy="648000"/>
                </a:xfrm>
              </p:grpSpPr>
              <p:sp>
                <p:nvSpPr>
                  <p:cNvPr id="62" name="フローチャート: 磁気ディスク 61">
                    <a:extLst>
                      <a:ext uri="{FF2B5EF4-FFF2-40B4-BE49-F238E27FC236}">
                        <a16:creationId xmlns:a16="http://schemas.microsoft.com/office/drawing/2014/main" id="{5F6A1BEF-C3A4-EA42-69EB-6201306F03C7}"/>
                      </a:ext>
                    </a:extLst>
                  </p:cNvPr>
                  <p:cNvSpPr/>
                  <p:nvPr/>
                </p:nvSpPr>
                <p:spPr>
                  <a:xfrm>
                    <a:off x="2438816" y="1552326"/>
                    <a:ext cx="1080000" cy="648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63" name="テキスト ボックス 62">
                    <a:extLst>
                      <a:ext uri="{FF2B5EF4-FFF2-40B4-BE49-F238E27FC236}">
                        <a16:creationId xmlns:a16="http://schemas.microsoft.com/office/drawing/2014/main" id="{D4E18E14-27EB-81A3-9D25-138D5DADEB97}"/>
                      </a:ext>
                    </a:extLst>
                  </p:cNvPr>
                  <p:cNvSpPr txBox="1"/>
                  <p:nvPr/>
                </p:nvSpPr>
                <p:spPr>
                  <a:xfrm>
                    <a:off x="2438816" y="1758667"/>
                    <a:ext cx="1008000" cy="415498"/>
                  </a:xfrm>
                  <a:prstGeom prst="rect">
                    <a:avLst/>
                  </a:prstGeom>
                  <a:noFill/>
                </p:spPr>
                <p:txBody>
                  <a:bodyPr wrap="square" rtlCol="0">
                    <a:spAutoFit/>
                  </a:bodyPr>
                  <a:lstStyle/>
                  <a:p>
                    <a:pPr algn="ctr"/>
                    <a:r>
                      <a:rPr lang="ja-JP" altLang="en-US" sz="1050" dirty="0"/>
                      <a:t>チェックイン</a:t>
                    </a:r>
                    <a:endParaRPr lang="en-US" altLang="ja-JP" sz="1050" dirty="0"/>
                  </a:p>
                  <a:p>
                    <a:pPr algn="ctr"/>
                    <a:r>
                      <a:rPr kumimoji="1" lang="ja-JP" altLang="en-US" sz="1050" dirty="0"/>
                      <a:t>情報</a:t>
                    </a:r>
                  </a:p>
                </p:txBody>
              </p:sp>
            </p:grpSp>
          </p:grpSp>
        </p:grpSp>
      </p:grpSp>
      <p:sp>
        <p:nvSpPr>
          <p:cNvPr id="6" name="タイトル 5">
            <a:extLst>
              <a:ext uri="{FF2B5EF4-FFF2-40B4-BE49-F238E27FC236}">
                <a16:creationId xmlns:a16="http://schemas.microsoft.com/office/drawing/2014/main" id="{7B5A306B-7D46-EF36-16B5-3BF8E2BF71D8}"/>
              </a:ext>
            </a:extLst>
          </p:cNvPr>
          <p:cNvSpPr>
            <a:spLocks noGrp="1"/>
          </p:cNvSpPr>
          <p:nvPr>
            <p:ph type="title"/>
          </p:nvPr>
        </p:nvSpPr>
        <p:spPr/>
        <p:txBody>
          <a:bodyPr>
            <a:normAutofit fontScale="90000"/>
          </a:bodyPr>
          <a:lstStyle/>
          <a:p>
            <a:r>
              <a:rPr lang="en-US" altLang="ja-JP" dirty="0">
                <a:latin typeface="+mn-ea"/>
              </a:rPr>
              <a:t>4. </a:t>
            </a:r>
            <a:r>
              <a:rPr lang="ja-JP" altLang="en-US" dirty="0">
                <a:latin typeface="+mn-ea"/>
              </a:rPr>
              <a:t>外部連携システムとの連携のユースケース</a:t>
            </a:r>
            <a:br>
              <a:rPr lang="en-US" altLang="ja-JP" dirty="0">
                <a:latin typeface="+mn-ea"/>
              </a:rPr>
            </a:br>
            <a:r>
              <a:rPr lang="en-US" altLang="ja-JP" sz="2400" dirty="0">
                <a:latin typeface="+mn-ea"/>
              </a:rPr>
              <a:t>No.16</a:t>
            </a:r>
            <a:r>
              <a:rPr lang="ja-JP" altLang="en-US" sz="2400" dirty="0">
                <a:latin typeface="+mn-ea"/>
              </a:rPr>
              <a:t>　チェックイン情報の提供（避難所運営システム）</a:t>
            </a:r>
            <a:endParaRPr lang="ja-JP" altLang="en-US" sz="2400" dirty="0"/>
          </a:p>
        </p:txBody>
      </p:sp>
      <p:sp>
        <p:nvSpPr>
          <p:cNvPr id="9" name="コンテンツ プレースホルダー 8">
            <a:extLst>
              <a:ext uri="{FF2B5EF4-FFF2-40B4-BE49-F238E27FC236}">
                <a16:creationId xmlns:a16="http://schemas.microsoft.com/office/drawing/2014/main" id="{5308D069-3F9E-3E7B-5F95-79DF147FBACD}"/>
              </a:ext>
            </a:extLst>
          </p:cNvPr>
          <p:cNvSpPr>
            <a:spLocks noGrp="1"/>
          </p:cNvSpPr>
          <p:nvPr>
            <p:ph idx="1"/>
          </p:nvPr>
        </p:nvSpPr>
        <p:spPr/>
        <p:txBody>
          <a:bodyPr/>
          <a:lstStyle/>
          <a:p>
            <a:r>
              <a:rPr lang="ja-JP" altLang="en-US" dirty="0"/>
              <a:t>収集したチェックイン情報を避難所運営システムに提供する。</a:t>
            </a:r>
          </a:p>
          <a:p>
            <a:endParaRPr lang="ja-JP" altLang="en-US" dirty="0"/>
          </a:p>
        </p:txBody>
      </p:sp>
      <p:sp>
        <p:nvSpPr>
          <p:cNvPr id="5" name="スライド番号プレースホルダー 5">
            <a:extLst>
              <a:ext uri="{FF2B5EF4-FFF2-40B4-BE49-F238E27FC236}">
                <a16:creationId xmlns:a16="http://schemas.microsoft.com/office/drawing/2014/main" id="{28CC2E83-CF06-EB89-8F7D-51B02F8B6BD5}"/>
              </a:ext>
            </a:extLst>
          </p:cNvPr>
          <p:cNvSpPr>
            <a:spLocks noGrp="1"/>
          </p:cNvSpPr>
          <p:nvPr>
            <p:ph type="sldNum" sz="quarter" idx="12"/>
          </p:nvPr>
        </p:nvSpPr>
        <p:spPr/>
        <p:txBody>
          <a:bodyPr/>
          <a:lstStyle/>
          <a:p>
            <a:fld id="{3B9C799F-E47E-41D2-A458-7A0B4B383BDC}" type="slidenum">
              <a:rPr kumimoji="1" lang="ja-JP" altLang="en-US" smtClean="0"/>
              <a:t>18</a:t>
            </a:fld>
            <a:endParaRPr kumimoji="1" lang="ja-JP" altLang="en-US"/>
          </a:p>
        </p:txBody>
      </p:sp>
    </p:spTree>
    <p:extLst>
      <p:ext uri="{BB962C8B-B14F-4D97-AF65-F5344CB8AC3E}">
        <p14:creationId xmlns:p14="http://schemas.microsoft.com/office/powerpoint/2010/main" val="37197253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0EE5E-4AD0-C9C4-80F3-5A499A01081E}"/>
            </a:ext>
          </a:extLst>
        </p:cNvPr>
        <p:cNvGrpSpPr/>
        <p:nvPr/>
      </p:nvGrpSpPr>
      <p:grpSpPr>
        <a:xfrm>
          <a:off x="0" y="0"/>
          <a:ext cx="0" cy="0"/>
          <a:chOff x="0" y="0"/>
          <a:chExt cx="0" cy="0"/>
        </a:xfrm>
      </p:grpSpPr>
      <p:sp>
        <p:nvSpPr>
          <p:cNvPr id="56" name="正方形/長方形 55">
            <a:extLst>
              <a:ext uri="{FF2B5EF4-FFF2-40B4-BE49-F238E27FC236}">
                <a16:creationId xmlns:a16="http://schemas.microsoft.com/office/drawing/2014/main" id="{CE0D497E-58EE-CD7E-3516-FAF01D75E514}"/>
              </a:ext>
            </a:extLst>
          </p:cNvPr>
          <p:cNvSpPr/>
          <p:nvPr/>
        </p:nvSpPr>
        <p:spPr>
          <a:xfrm>
            <a:off x="1585240" y="1178071"/>
            <a:ext cx="2787153" cy="1391358"/>
          </a:xfrm>
          <a:prstGeom prst="rect">
            <a:avLst/>
          </a:prstGeom>
          <a:solidFill>
            <a:schemeClr val="accent5">
              <a:lumMod val="20000"/>
              <a:lumOff val="80000"/>
              <a:alpha val="60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86E2C7ED-4E87-7048-C117-F35B6219739C}"/>
              </a:ext>
            </a:extLst>
          </p:cNvPr>
          <p:cNvGrpSpPr/>
          <p:nvPr/>
        </p:nvGrpSpPr>
        <p:grpSpPr>
          <a:xfrm>
            <a:off x="4566377" y="3002298"/>
            <a:ext cx="1569275" cy="828186"/>
            <a:chOff x="4737099" y="1908653"/>
            <a:chExt cx="1569275" cy="828186"/>
          </a:xfrm>
        </p:grpSpPr>
        <p:sp>
          <p:nvSpPr>
            <p:cNvPr id="69" name="テキスト ボックス 68">
              <a:extLst>
                <a:ext uri="{FF2B5EF4-FFF2-40B4-BE49-F238E27FC236}">
                  <a16:creationId xmlns:a16="http://schemas.microsoft.com/office/drawing/2014/main" id="{98BD6633-4803-E353-C622-3CFEDCFAB25B}"/>
                </a:ext>
              </a:extLst>
            </p:cNvPr>
            <p:cNvSpPr txBox="1"/>
            <p:nvPr/>
          </p:nvSpPr>
          <p:spPr>
            <a:xfrm>
              <a:off x="4737099" y="2411001"/>
              <a:ext cx="1569275" cy="253916"/>
            </a:xfrm>
            <a:prstGeom prst="rect">
              <a:avLst/>
            </a:prstGeom>
            <a:noFill/>
          </p:spPr>
          <p:txBody>
            <a:bodyPr wrap="square" rtlCol="0">
              <a:spAutoFit/>
            </a:bodyPr>
            <a:lstStyle/>
            <a:p>
              <a:r>
                <a:rPr kumimoji="1" lang="ja-JP" altLang="en-US" sz="1050" dirty="0"/>
                <a:t>チェックイン類似情報</a:t>
              </a:r>
              <a:endParaRPr kumimoji="1" lang="en-US" altLang="ja-JP" sz="1050" dirty="0"/>
            </a:p>
          </p:txBody>
        </p:sp>
        <p:cxnSp>
          <p:nvCxnSpPr>
            <p:cNvPr id="70" name="直線矢印コネクタ 69">
              <a:extLst>
                <a:ext uri="{FF2B5EF4-FFF2-40B4-BE49-F238E27FC236}">
                  <a16:creationId xmlns:a16="http://schemas.microsoft.com/office/drawing/2014/main" id="{C97046B6-4159-D2A2-4B5E-9C45679FD5E2}"/>
                </a:ext>
              </a:extLst>
            </p:cNvPr>
            <p:cNvCxnSpPr>
              <a:cxnSpLocks/>
            </p:cNvCxnSpPr>
            <p:nvPr/>
          </p:nvCxnSpPr>
          <p:spPr>
            <a:xfrm flipV="1">
              <a:off x="4868724" y="2735957"/>
              <a:ext cx="1306025" cy="88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1" name="グループ化 70">
              <a:extLst>
                <a:ext uri="{FF2B5EF4-FFF2-40B4-BE49-F238E27FC236}">
                  <a16:creationId xmlns:a16="http://schemas.microsoft.com/office/drawing/2014/main" id="{2820EB91-1661-09B6-BCEF-201DDAB21746}"/>
                </a:ext>
              </a:extLst>
            </p:cNvPr>
            <p:cNvGrpSpPr/>
            <p:nvPr/>
          </p:nvGrpSpPr>
          <p:grpSpPr>
            <a:xfrm>
              <a:off x="5262429" y="1908653"/>
              <a:ext cx="518614" cy="518614"/>
              <a:chOff x="8126689" y="2086409"/>
              <a:chExt cx="914400" cy="914400"/>
            </a:xfrm>
          </p:grpSpPr>
          <p:sp>
            <p:nvSpPr>
              <p:cNvPr id="72" name="フリーフォーム: 図形 71">
                <a:extLst>
                  <a:ext uri="{FF2B5EF4-FFF2-40B4-BE49-F238E27FC236}">
                    <a16:creationId xmlns:a16="http://schemas.microsoft.com/office/drawing/2014/main" id="{F9A2ABF5-3983-1C4E-1945-A29565A4C382}"/>
                  </a:ext>
                </a:extLst>
              </p:cNvPr>
              <p:cNvSpPr/>
              <p:nvPr/>
            </p:nvSpPr>
            <p:spPr>
              <a:xfrm>
                <a:off x="8307652" y="2172219"/>
                <a:ext cx="540000" cy="738000"/>
              </a:xfrm>
              <a:custGeom>
                <a:avLst/>
                <a:gdLst>
                  <a:gd name="connsiteX0" fmla="*/ 0 w 540000"/>
                  <a:gd name="connsiteY0" fmla="*/ 0 h 738000"/>
                  <a:gd name="connsiteX1" fmla="*/ 349003 w 540000"/>
                  <a:gd name="connsiteY1" fmla="*/ 0 h 738000"/>
                  <a:gd name="connsiteX2" fmla="*/ 540000 w 540000"/>
                  <a:gd name="connsiteY2" fmla="*/ 189245 h 738000"/>
                  <a:gd name="connsiteX3" fmla="*/ 540000 w 540000"/>
                  <a:gd name="connsiteY3" fmla="*/ 738000 h 738000"/>
                  <a:gd name="connsiteX4" fmla="*/ 0 w 540000"/>
                  <a:gd name="connsiteY4" fmla="*/ 738000 h 73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738000">
                    <a:moveTo>
                      <a:pt x="0" y="0"/>
                    </a:moveTo>
                    <a:lnTo>
                      <a:pt x="349003" y="0"/>
                    </a:lnTo>
                    <a:lnTo>
                      <a:pt x="540000" y="189245"/>
                    </a:lnTo>
                    <a:lnTo>
                      <a:pt x="540000" y="738000"/>
                    </a:lnTo>
                    <a:lnTo>
                      <a:pt x="0" y="738000"/>
                    </a:lnTo>
                    <a:close/>
                  </a:path>
                </a:pathLst>
              </a:cu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73" name="グラフィックス 72" descr="ドキュメント 枠線">
                <a:extLst>
                  <a:ext uri="{FF2B5EF4-FFF2-40B4-BE49-F238E27FC236}">
                    <a16:creationId xmlns:a16="http://schemas.microsoft.com/office/drawing/2014/main" id="{92E8E9CC-04A7-EF01-0501-C5348B911F5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126689" y="2086409"/>
                <a:ext cx="914400" cy="914400"/>
              </a:xfrm>
              <a:prstGeom prst="rect">
                <a:avLst/>
              </a:prstGeom>
            </p:spPr>
          </p:pic>
        </p:grpSp>
      </p:grpSp>
      <p:sp>
        <p:nvSpPr>
          <p:cNvPr id="57" name="テキスト ボックス 56">
            <a:extLst>
              <a:ext uri="{FF2B5EF4-FFF2-40B4-BE49-F238E27FC236}">
                <a16:creationId xmlns:a16="http://schemas.microsoft.com/office/drawing/2014/main" id="{F9853309-5F71-7108-FB59-7C07A73437D8}"/>
              </a:ext>
            </a:extLst>
          </p:cNvPr>
          <p:cNvSpPr txBox="1"/>
          <p:nvPr/>
        </p:nvSpPr>
        <p:spPr>
          <a:xfrm>
            <a:off x="1933290" y="3831527"/>
            <a:ext cx="2044531" cy="261610"/>
          </a:xfrm>
          <a:prstGeom prst="rect">
            <a:avLst/>
          </a:prstGeom>
          <a:noFill/>
        </p:spPr>
        <p:txBody>
          <a:bodyPr wrap="square" rtlCol="0">
            <a:spAutoFit/>
          </a:bodyPr>
          <a:lstStyle/>
          <a:p>
            <a:pPr algn="ctr"/>
            <a:r>
              <a:rPr kumimoji="1" lang="ja-JP" altLang="en-US" sz="1100" b="1" dirty="0"/>
              <a:t>健康増進サービス</a:t>
            </a:r>
          </a:p>
        </p:txBody>
      </p:sp>
      <p:sp>
        <p:nvSpPr>
          <p:cNvPr id="68" name="四角形: 角を丸くする 67">
            <a:extLst>
              <a:ext uri="{FF2B5EF4-FFF2-40B4-BE49-F238E27FC236}">
                <a16:creationId xmlns:a16="http://schemas.microsoft.com/office/drawing/2014/main" id="{CD8ADEC6-7902-681F-62E1-CAFA38ED4A87}"/>
              </a:ext>
            </a:extLst>
          </p:cNvPr>
          <p:cNvSpPr/>
          <p:nvPr/>
        </p:nvSpPr>
        <p:spPr>
          <a:xfrm>
            <a:off x="1933290" y="4114471"/>
            <a:ext cx="2091053" cy="61784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チェックイン情報を</a:t>
            </a:r>
            <a:endParaRPr lang="en-US" altLang="ja-JP" sz="1050" dirty="0">
              <a:solidFill>
                <a:schemeClr val="tx1"/>
              </a:solidFill>
            </a:endParaRPr>
          </a:p>
          <a:p>
            <a:pPr algn="ctr"/>
            <a:r>
              <a:rPr lang="ja-JP" altLang="en-US" sz="1050" dirty="0">
                <a:solidFill>
                  <a:schemeClr val="tx1"/>
                </a:solidFill>
              </a:rPr>
              <a:t>提供する。</a:t>
            </a:r>
            <a:endParaRPr kumimoji="1" lang="ja-JP" altLang="en-US" sz="1050" dirty="0">
              <a:solidFill>
                <a:schemeClr val="tx1"/>
              </a:solidFill>
            </a:endParaRPr>
          </a:p>
        </p:txBody>
      </p:sp>
      <p:sp>
        <p:nvSpPr>
          <p:cNvPr id="83" name="フローチャート: 磁気ディスク 82">
            <a:extLst>
              <a:ext uri="{FF2B5EF4-FFF2-40B4-BE49-F238E27FC236}">
                <a16:creationId xmlns:a16="http://schemas.microsoft.com/office/drawing/2014/main" id="{C406BA71-F1EC-FCFF-D0E0-6641F3D3A3E1}"/>
              </a:ext>
            </a:extLst>
          </p:cNvPr>
          <p:cNvSpPr/>
          <p:nvPr/>
        </p:nvSpPr>
        <p:spPr>
          <a:xfrm>
            <a:off x="2438816" y="2774930"/>
            <a:ext cx="1080000" cy="1080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テキスト ボックス 83">
            <a:extLst>
              <a:ext uri="{FF2B5EF4-FFF2-40B4-BE49-F238E27FC236}">
                <a16:creationId xmlns:a16="http://schemas.microsoft.com/office/drawing/2014/main" id="{BBA09242-A057-497F-6886-AF17F8A108D1}"/>
              </a:ext>
            </a:extLst>
          </p:cNvPr>
          <p:cNvSpPr txBox="1"/>
          <p:nvPr/>
        </p:nvSpPr>
        <p:spPr>
          <a:xfrm>
            <a:off x="2437013" y="3233093"/>
            <a:ext cx="1083606" cy="253916"/>
          </a:xfrm>
          <a:prstGeom prst="rect">
            <a:avLst/>
          </a:prstGeom>
          <a:noFill/>
        </p:spPr>
        <p:txBody>
          <a:bodyPr wrap="square" rtlCol="0">
            <a:spAutoFit/>
          </a:bodyPr>
          <a:lstStyle/>
          <a:p>
            <a:pPr algn="ctr"/>
            <a:r>
              <a:rPr kumimoji="1" lang="ja-JP" altLang="en-US" sz="1050" dirty="0"/>
              <a:t>活動情報</a:t>
            </a:r>
          </a:p>
        </p:txBody>
      </p:sp>
      <p:sp>
        <p:nvSpPr>
          <p:cNvPr id="65" name="フローチャート: 磁気ディスク 64">
            <a:extLst>
              <a:ext uri="{FF2B5EF4-FFF2-40B4-BE49-F238E27FC236}">
                <a16:creationId xmlns:a16="http://schemas.microsoft.com/office/drawing/2014/main" id="{2E40C221-76C1-19F3-BF7E-8E0F64BE45D8}"/>
              </a:ext>
            </a:extLst>
          </p:cNvPr>
          <p:cNvSpPr/>
          <p:nvPr/>
        </p:nvSpPr>
        <p:spPr>
          <a:xfrm>
            <a:off x="7159952" y="2774930"/>
            <a:ext cx="1080000" cy="1080000"/>
          </a:xfrm>
          <a:prstGeom prst="flowChartMagneticDisk">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テキスト ボックス 65">
            <a:extLst>
              <a:ext uri="{FF2B5EF4-FFF2-40B4-BE49-F238E27FC236}">
                <a16:creationId xmlns:a16="http://schemas.microsoft.com/office/drawing/2014/main" id="{70E13BC8-035D-A999-8ADC-A1E46AC4C2E1}"/>
              </a:ext>
            </a:extLst>
          </p:cNvPr>
          <p:cNvSpPr txBox="1"/>
          <p:nvPr/>
        </p:nvSpPr>
        <p:spPr>
          <a:xfrm>
            <a:off x="7195952" y="3256176"/>
            <a:ext cx="1008000" cy="415498"/>
          </a:xfrm>
          <a:prstGeom prst="rect">
            <a:avLst/>
          </a:prstGeom>
          <a:noFill/>
        </p:spPr>
        <p:txBody>
          <a:bodyPr wrap="square" rtlCol="0">
            <a:spAutoFit/>
          </a:bodyPr>
          <a:lstStyle/>
          <a:p>
            <a:pPr algn="ctr"/>
            <a:r>
              <a:rPr lang="ja-JP" altLang="en-US" sz="1050" dirty="0"/>
              <a:t>チェックイン</a:t>
            </a:r>
            <a:endParaRPr lang="en-US" altLang="ja-JP" sz="1050" dirty="0"/>
          </a:p>
          <a:p>
            <a:pPr algn="ctr"/>
            <a:r>
              <a:rPr kumimoji="1" lang="ja-JP" altLang="en-US" sz="1050" dirty="0"/>
              <a:t>情報</a:t>
            </a:r>
          </a:p>
        </p:txBody>
      </p:sp>
      <p:sp>
        <p:nvSpPr>
          <p:cNvPr id="85" name="四角形: 角を丸くする 84">
            <a:extLst>
              <a:ext uri="{FF2B5EF4-FFF2-40B4-BE49-F238E27FC236}">
                <a16:creationId xmlns:a16="http://schemas.microsoft.com/office/drawing/2014/main" id="{62B3C181-8856-E222-08B5-AABFD31EC28F}"/>
              </a:ext>
            </a:extLst>
          </p:cNvPr>
          <p:cNvSpPr/>
          <p:nvPr/>
        </p:nvSpPr>
        <p:spPr>
          <a:xfrm>
            <a:off x="6853122" y="4114469"/>
            <a:ext cx="1705156" cy="61784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rPr>
              <a:t>チェックイン情報を</a:t>
            </a:r>
            <a:endParaRPr lang="en-US" altLang="ja-JP" sz="1050" dirty="0">
              <a:solidFill>
                <a:schemeClr val="tx1"/>
              </a:solidFill>
            </a:endParaRPr>
          </a:p>
          <a:p>
            <a:pPr algn="ctr"/>
            <a:r>
              <a:rPr kumimoji="1" lang="ja-JP" altLang="en-US" sz="1050" dirty="0">
                <a:solidFill>
                  <a:schemeClr val="tx1"/>
                </a:solidFill>
              </a:rPr>
              <a:t>登録する。</a:t>
            </a:r>
          </a:p>
        </p:txBody>
      </p:sp>
      <p:sp>
        <p:nvSpPr>
          <p:cNvPr id="14" name="テキスト ボックス 13">
            <a:extLst>
              <a:ext uri="{FF2B5EF4-FFF2-40B4-BE49-F238E27FC236}">
                <a16:creationId xmlns:a16="http://schemas.microsoft.com/office/drawing/2014/main" id="{65636468-976D-3F3F-98A0-C6C86E83D9BD}"/>
              </a:ext>
            </a:extLst>
          </p:cNvPr>
          <p:cNvSpPr txBox="1"/>
          <p:nvPr/>
        </p:nvSpPr>
        <p:spPr>
          <a:xfrm>
            <a:off x="6677686" y="3831527"/>
            <a:ext cx="2044531" cy="261610"/>
          </a:xfrm>
          <a:prstGeom prst="rect">
            <a:avLst/>
          </a:prstGeom>
          <a:noFill/>
        </p:spPr>
        <p:txBody>
          <a:bodyPr wrap="square" rtlCol="0">
            <a:spAutoFit/>
          </a:bodyPr>
          <a:lstStyle/>
          <a:p>
            <a:pPr algn="ctr"/>
            <a:r>
              <a:rPr kumimoji="1" lang="ja-JP" altLang="en-US" sz="1100" b="1" dirty="0"/>
              <a:t>チェックインシステム</a:t>
            </a:r>
          </a:p>
        </p:txBody>
      </p:sp>
      <p:sp>
        <p:nvSpPr>
          <p:cNvPr id="6" name="タイトル 5">
            <a:extLst>
              <a:ext uri="{FF2B5EF4-FFF2-40B4-BE49-F238E27FC236}">
                <a16:creationId xmlns:a16="http://schemas.microsoft.com/office/drawing/2014/main" id="{9F51619E-DA93-04C4-1164-1EDB43950FEC}"/>
              </a:ext>
            </a:extLst>
          </p:cNvPr>
          <p:cNvSpPr>
            <a:spLocks noGrp="1"/>
          </p:cNvSpPr>
          <p:nvPr>
            <p:ph type="title"/>
          </p:nvPr>
        </p:nvSpPr>
        <p:spPr/>
        <p:txBody>
          <a:bodyPr>
            <a:normAutofit fontScale="90000"/>
          </a:bodyPr>
          <a:lstStyle/>
          <a:p>
            <a:r>
              <a:rPr lang="en-US" altLang="ja-JP" dirty="0">
                <a:latin typeface="+mn-ea"/>
              </a:rPr>
              <a:t>4. </a:t>
            </a:r>
            <a:r>
              <a:rPr lang="ja-JP" altLang="en-US" dirty="0">
                <a:latin typeface="+mn-ea"/>
              </a:rPr>
              <a:t>外部連携システムとの連携のユースケース</a:t>
            </a:r>
            <a:br>
              <a:rPr lang="en-US" altLang="ja-JP" dirty="0">
                <a:latin typeface="+mn-ea"/>
              </a:rPr>
            </a:br>
            <a:r>
              <a:rPr lang="en-US" altLang="ja-JP" sz="2400" dirty="0">
                <a:latin typeface="+mn-ea"/>
              </a:rPr>
              <a:t>No.17</a:t>
            </a:r>
            <a:r>
              <a:rPr lang="ja-JP" altLang="en-US" sz="2400" dirty="0">
                <a:latin typeface="+mn-ea"/>
              </a:rPr>
              <a:t>　チェックイン情報の登録（健康増進サービス）</a:t>
            </a:r>
            <a:endParaRPr lang="ja-JP" altLang="en-US" sz="2400" dirty="0"/>
          </a:p>
        </p:txBody>
      </p:sp>
      <p:sp>
        <p:nvSpPr>
          <p:cNvPr id="8" name="コンテンツ プレースホルダー 7">
            <a:extLst>
              <a:ext uri="{FF2B5EF4-FFF2-40B4-BE49-F238E27FC236}">
                <a16:creationId xmlns:a16="http://schemas.microsoft.com/office/drawing/2014/main" id="{62F1EC44-8145-8D16-CB55-2AA35A315EC3}"/>
              </a:ext>
            </a:extLst>
          </p:cNvPr>
          <p:cNvSpPr>
            <a:spLocks noGrp="1"/>
          </p:cNvSpPr>
          <p:nvPr>
            <p:ph idx="1"/>
          </p:nvPr>
        </p:nvSpPr>
        <p:spPr/>
        <p:txBody>
          <a:bodyPr/>
          <a:lstStyle/>
          <a:p>
            <a:r>
              <a:rPr lang="ja-JP" altLang="en-US" dirty="0"/>
              <a:t>健康増進サービスの活動実績をチェックイン類似情報として登録する。</a:t>
            </a:r>
            <a:endParaRPr lang="en-US" altLang="ja-JP" dirty="0"/>
          </a:p>
          <a:p>
            <a:endParaRPr lang="ja-JP" altLang="en-US" dirty="0"/>
          </a:p>
        </p:txBody>
      </p:sp>
      <p:sp>
        <p:nvSpPr>
          <p:cNvPr id="5" name="スライド番号プレースホルダー 5">
            <a:extLst>
              <a:ext uri="{FF2B5EF4-FFF2-40B4-BE49-F238E27FC236}">
                <a16:creationId xmlns:a16="http://schemas.microsoft.com/office/drawing/2014/main" id="{622EE930-8498-0AC4-E9F5-67F76F032780}"/>
              </a:ext>
            </a:extLst>
          </p:cNvPr>
          <p:cNvSpPr>
            <a:spLocks noGrp="1"/>
          </p:cNvSpPr>
          <p:nvPr>
            <p:ph type="sldNum" sz="quarter" idx="12"/>
          </p:nvPr>
        </p:nvSpPr>
        <p:spPr/>
        <p:txBody>
          <a:bodyPr/>
          <a:lstStyle/>
          <a:p>
            <a:fld id="{3B9C799F-E47E-41D2-A458-7A0B4B383BDC}" type="slidenum">
              <a:rPr kumimoji="1" lang="ja-JP" altLang="en-US" smtClean="0"/>
              <a:t>19</a:t>
            </a:fld>
            <a:endParaRPr kumimoji="1" lang="ja-JP" altLang="en-US"/>
          </a:p>
        </p:txBody>
      </p:sp>
    </p:spTree>
    <p:extLst>
      <p:ext uri="{BB962C8B-B14F-4D97-AF65-F5344CB8AC3E}">
        <p14:creationId xmlns:p14="http://schemas.microsoft.com/office/powerpoint/2010/main" val="281862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E5DF1-9837-81D7-1C6B-1BDF6124418A}"/>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3460F568-B668-5B05-D221-6D816CA5B2D4}"/>
              </a:ext>
            </a:extLst>
          </p:cNvPr>
          <p:cNvSpPr>
            <a:spLocks noGrp="1"/>
          </p:cNvSpPr>
          <p:nvPr>
            <p:ph type="title"/>
          </p:nvPr>
        </p:nvSpPr>
        <p:spPr>
          <a:xfrm>
            <a:off x="264000" y="260648"/>
            <a:ext cx="9360000" cy="401630"/>
          </a:xfrm>
        </p:spPr>
        <p:txBody>
          <a:bodyPr>
            <a:spAutoFit/>
          </a:bodyPr>
          <a:lstStyle/>
          <a:p>
            <a:r>
              <a:rPr lang="en-US" altLang="ja-JP" sz="1800" dirty="0">
                <a:latin typeface="Noto Sans JP"/>
              </a:rPr>
              <a:t>1. </a:t>
            </a:r>
            <a:r>
              <a:rPr lang="ja-JP" altLang="en-US" sz="1800" dirty="0">
                <a:latin typeface="Noto Sans JP"/>
              </a:rPr>
              <a:t>ユースケース一覧</a:t>
            </a:r>
            <a:endParaRPr kumimoji="1" lang="ja-JP" altLang="en-US" sz="1800" dirty="0"/>
          </a:p>
        </p:txBody>
      </p:sp>
      <p:sp>
        <p:nvSpPr>
          <p:cNvPr id="4" name="テキスト プレースホルダー 3">
            <a:extLst>
              <a:ext uri="{FF2B5EF4-FFF2-40B4-BE49-F238E27FC236}">
                <a16:creationId xmlns:a16="http://schemas.microsoft.com/office/drawing/2014/main" id="{A2DAA857-FD65-4C64-0971-E9D98EA615A1}"/>
              </a:ext>
            </a:extLst>
          </p:cNvPr>
          <p:cNvSpPr>
            <a:spLocks noGrp="1"/>
          </p:cNvSpPr>
          <p:nvPr>
            <p:ph idx="1"/>
          </p:nvPr>
        </p:nvSpPr>
        <p:spPr>
          <a:xfrm>
            <a:off x="78976" y="643812"/>
            <a:ext cx="12034050" cy="401630"/>
          </a:xfrm>
        </p:spPr>
        <p:txBody>
          <a:bodyPr/>
          <a:lstStyle/>
          <a:p>
            <a:r>
              <a:rPr lang="ja-JP" altLang="en-US" dirty="0"/>
              <a:t>チェックインシステムで想定するユースケースは以下の通り</a:t>
            </a:r>
          </a:p>
        </p:txBody>
      </p:sp>
      <p:grpSp>
        <p:nvGrpSpPr>
          <p:cNvPr id="13" name="グループ化 12">
            <a:extLst>
              <a:ext uri="{FF2B5EF4-FFF2-40B4-BE49-F238E27FC236}">
                <a16:creationId xmlns:a16="http://schemas.microsoft.com/office/drawing/2014/main" id="{D22E035B-08BD-5275-3F01-B4E3B8F55428}"/>
              </a:ext>
            </a:extLst>
          </p:cNvPr>
          <p:cNvGrpSpPr/>
          <p:nvPr/>
        </p:nvGrpSpPr>
        <p:grpSpPr>
          <a:xfrm>
            <a:off x="538644" y="1428606"/>
            <a:ext cx="4788001" cy="2509278"/>
            <a:chOff x="364046" y="1940946"/>
            <a:chExt cx="4788001" cy="2509278"/>
          </a:xfrm>
        </p:grpSpPr>
        <p:sp>
          <p:nvSpPr>
            <p:cNvPr id="5" name="テキスト ボックス 4">
              <a:extLst>
                <a:ext uri="{FF2B5EF4-FFF2-40B4-BE49-F238E27FC236}">
                  <a16:creationId xmlns:a16="http://schemas.microsoft.com/office/drawing/2014/main" id="{DB42861E-62CF-BB4A-7ADB-A909FDE20307}"/>
                </a:ext>
              </a:extLst>
            </p:cNvPr>
            <p:cNvSpPr txBox="1"/>
            <p:nvPr/>
          </p:nvSpPr>
          <p:spPr>
            <a:xfrm>
              <a:off x="364047" y="2418899"/>
              <a:ext cx="4788000" cy="2031325"/>
            </a:xfrm>
            <a:prstGeom prst="rect">
              <a:avLst/>
            </a:prstGeom>
            <a:noFill/>
            <a:ln>
              <a:noFill/>
            </a:ln>
          </p:spPr>
          <p:txBody>
            <a:bodyPr wrap="square" rtlCol="0">
              <a:spAutoFit/>
            </a:bodyPr>
            <a:lstStyle/>
            <a:p>
              <a:pPr lvl="0" defTabSz="355600">
                <a:defRPr/>
              </a:pPr>
              <a:r>
                <a:rPr lang="en-US" altLang="ja-JP" dirty="0">
                  <a:solidFill>
                    <a:srgbClr val="000000"/>
                  </a:solidFill>
                </a:rPr>
                <a:t>No. 1 </a:t>
              </a:r>
              <a:r>
                <a:rPr lang="ja-JP" altLang="en-US" dirty="0">
                  <a:solidFill>
                    <a:srgbClr val="000000"/>
                  </a:solidFill>
                </a:rPr>
                <a:t>住民アカウント登録</a:t>
              </a:r>
              <a:br>
                <a:rPr lang="en-US" altLang="ja-JP" dirty="0">
                  <a:solidFill>
                    <a:srgbClr val="000000"/>
                  </a:solidFill>
                </a:rPr>
              </a:br>
              <a:r>
                <a:rPr lang="en-US" altLang="ja-JP" dirty="0">
                  <a:solidFill>
                    <a:srgbClr val="000000"/>
                  </a:solidFill>
                </a:rPr>
                <a:t>No. 2 </a:t>
              </a:r>
              <a:r>
                <a:rPr lang="ja-JP" altLang="en-US" dirty="0">
                  <a:solidFill>
                    <a:srgbClr val="000000"/>
                  </a:solidFill>
                </a:rPr>
                <a:t>住民アカウント情報の確認</a:t>
              </a:r>
              <a:br>
                <a:rPr lang="en-US" altLang="ja-JP" dirty="0">
                  <a:solidFill>
                    <a:srgbClr val="000000"/>
                  </a:solidFill>
                </a:rPr>
              </a:br>
              <a:r>
                <a:rPr lang="en-US" altLang="ja-JP" dirty="0">
                  <a:solidFill>
                    <a:srgbClr val="000000"/>
                  </a:solidFill>
                </a:rPr>
                <a:t>No. 3 </a:t>
              </a:r>
              <a:r>
                <a:rPr lang="ja-JP" altLang="en-US" dirty="0">
                  <a:solidFill>
                    <a:srgbClr val="000000"/>
                  </a:solidFill>
                </a:rPr>
                <a:t>チェックイン履歴と保有ポイントの確認</a:t>
              </a:r>
              <a:br>
                <a:rPr lang="en-US" altLang="ja-JP" dirty="0">
                  <a:solidFill>
                    <a:srgbClr val="000000"/>
                  </a:solidFill>
                </a:rPr>
              </a:br>
              <a:r>
                <a:rPr lang="en-US" altLang="ja-JP" dirty="0">
                  <a:solidFill>
                    <a:srgbClr val="000000"/>
                  </a:solidFill>
                </a:rPr>
                <a:t>No. 4 </a:t>
              </a:r>
              <a:r>
                <a:rPr lang="ja-JP" altLang="en-US" dirty="0">
                  <a:solidFill>
                    <a:srgbClr val="000000"/>
                  </a:solidFill>
                </a:rPr>
                <a:t>チェックイン（</a:t>
              </a:r>
              <a:r>
                <a:rPr lang="en-US" altLang="ja-JP" dirty="0">
                  <a:solidFill>
                    <a:srgbClr val="000000"/>
                  </a:solidFill>
                </a:rPr>
                <a:t>QR</a:t>
              </a:r>
              <a:r>
                <a:rPr lang="ja-JP" altLang="en-US" dirty="0">
                  <a:solidFill>
                    <a:srgbClr val="000000"/>
                  </a:solidFill>
                </a:rPr>
                <a:t>コード</a:t>
              </a:r>
              <a:r>
                <a:rPr lang="en-US" altLang="ja-JP" dirty="0">
                  <a:solidFill>
                    <a:srgbClr val="000000"/>
                  </a:solidFill>
                </a:rPr>
                <a:t>®</a:t>
              </a:r>
              <a:r>
                <a:rPr lang="ja-JP" altLang="en-US" dirty="0">
                  <a:solidFill>
                    <a:srgbClr val="000000"/>
                  </a:solidFill>
                </a:rPr>
                <a:t>読取）</a:t>
              </a:r>
              <a:br>
                <a:rPr lang="en-US" altLang="ja-JP" dirty="0">
                  <a:solidFill>
                    <a:srgbClr val="000000"/>
                  </a:solidFill>
                </a:rPr>
              </a:br>
              <a:r>
                <a:rPr lang="en-US" altLang="ja-JP" dirty="0">
                  <a:solidFill>
                    <a:srgbClr val="000000"/>
                  </a:solidFill>
                </a:rPr>
                <a:t>No. 5 </a:t>
              </a:r>
              <a:r>
                <a:rPr lang="ja-JP" altLang="en-US" dirty="0">
                  <a:solidFill>
                    <a:srgbClr val="000000"/>
                  </a:solidFill>
                </a:rPr>
                <a:t>マイナンバーカードへの</a:t>
              </a:r>
              <a:r>
                <a:rPr lang="en-US" altLang="ja-JP" dirty="0">
                  <a:solidFill>
                    <a:srgbClr val="000000"/>
                  </a:solidFill>
                </a:rPr>
                <a:t>AP</a:t>
              </a:r>
              <a:r>
                <a:rPr lang="ja-JP" altLang="en-US" dirty="0">
                  <a:solidFill>
                    <a:srgbClr val="000000"/>
                  </a:solidFill>
                </a:rPr>
                <a:t>搭載</a:t>
              </a:r>
              <a:br>
                <a:rPr lang="en-US" altLang="ja-JP" dirty="0">
                  <a:solidFill>
                    <a:srgbClr val="000000"/>
                  </a:solidFill>
                </a:rPr>
              </a:br>
              <a:r>
                <a:rPr lang="en-US" altLang="ja-JP" dirty="0">
                  <a:solidFill>
                    <a:srgbClr val="000000"/>
                  </a:solidFill>
                </a:rPr>
                <a:t>No. 6 </a:t>
              </a:r>
              <a:r>
                <a:rPr lang="ja-JP" altLang="en-US" dirty="0">
                  <a:solidFill>
                    <a:srgbClr val="000000"/>
                  </a:solidFill>
                </a:rPr>
                <a:t>チェックイン（マイナンバーカード）</a:t>
              </a:r>
              <a:br>
                <a:rPr lang="en-US" altLang="ja-JP" dirty="0">
                  <a:solidFill>
                    <a:srgbClr val="000000"/>
                  </a:solidFill>
                </a:rPr>
              </a:br>
              <a:r>
                <a:rPr lang="en-US" altLang="ja-JP" dirty="0">
                  <a:solidFill>
                    <a:srgbClr val="000000"/>
                  </a:solidFill>
                </a:rPr>
                <a:t>No. 7 </a:t>
              </a:r>
              <a:r>
                <a:rPr lang="ja-JP" altLang="en-US" dirty="0">
                  <a:solidFill>
                    <a:srgbClr val="000000"/>
                  </a:solidFill>
                </a:rPr>
                <a:t>チェックインポイントの利用</a:t>
              </a:r>
            </a:p>
          </p:txBody>
        </p:sp>
        <p:sp>
          <p:nvSpPr>
            <p:cNvPr id="8" name="テキスト ボックス 7">
              <a:extLst>
                <a:ext uri="{FF2B5EF4-FFF2-40B4-BE49-F238E27FC236}">
                  <a16:creationId xmlns:a16="http://schemas.microsoft.com/office/drawing/2014/main" id="{A253FD95-4EEC-F268-4333-5762E7205A3E}"/>
                </a:ext>
              </a:extLst>
            </p:cNvPr>
            <p:cNvSpPr txBox="1"/>
            <p:nvPr/>
          </p:nvSpPr>
          <p:spPr>
            <a:xfrm>
              <a:off x="364046" y="1940946"/>
              <a:ext cx="4787999" cy="369332"/>
            </a:xfrm>
            <a:prstGeom prst="rect">
              <a:avLst/>
            </a:prstGeom>
            <a:noFill/>
            <a:ln>
              <a:noFill/>
            </a:ln>
          </p:spPr>
          <p:txBody>
            <a:bodyPr wrap="square" rtlCol="0">
              <a:spAutoFit/>
            </a:bodyPr>
            <a:lstStyle/>
            <a:p>
              <a:pPr lvl="0">
                <a:defRPr/>
              </a:pPr>
              <a:r>
                <a:rPr lang="ja-JP" altLang="en-US" dirty="0">
                  <a:solidFill>
                    <a:srgbClr val="000000"/>
                  </a:solidFill>
                </a:rPr>
                <a:t>住民による利用のユースケース</a:t>
              </a:r>
            </a:p>
          </p:txBody>
        </p:sp>
        <p:cxnSp>
          <p:nvCxnSpPr>
            <p:cNvPr id="11" name="直線コネクタ 10">
              <a:extLst>
                <a:ext uri="{FF2B5EF4-FFF2-40B4-BE49-F238E27FC236}">
                  <a16:creationId xmlns:a16="http://schemas.microsoft.com/office/drawing/2014/main" id="{5F27315C-3AE0-B096-9B3E-B519751888F2}"/>
                </a:ext>
              </a:extLst>
            </p:cNvPr>
            <p:cNvCxnSpPr>
              <a:cxnSpLocks/>
            </p:cNvCxnSpPr>
            <p:nvPr/>
          </p:nvCxnSpPr>
          <p:spPr>
            <a:xfrm>
              <a:off x="364047" y="2364588"/>
              <a:ext cx="478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9" name="グループ化 18">
            <a:extLst>
              <a:ext uri="{FF2B5EF4-FFF2-40B4-BE49-F238E27FC236}">
                <a16:creationId xmlns:a16="http://schemas.microsoft.com/office/drawing/2014/main" id="{000E720F-8E79-C9F1-5E92-1711C707CC9D}"/>
              </a:ext>
            </a:extLst>
          </p:cNvPr>
          <p:cNvGrpSpPr/>
          <p:nvPr/>
        </p:nvGrpSpPr>
        <p:grpSpPr>
          <a:xfrm>
            <a:off x="5917915" y="1428606"/>
            <a:ext cx="6071922" cy="2232279"/>
            <a:chOff x="6037355" y="1940946"/>
            <a:chExt cx="5952482" cy="2232279"/>
          </a:xfrm>
        </p:grpSpPr>
        <p:sp>
          <p:nvSpPr>
            <p:cNvPr id="7" name="テキスト ボックス 6">
              <a:extLst>
                <a:ext uri="{FF2B5EF4-FFF2-40B4-BE49-F238E27FC236}">
                  <a16:creationId xmlns:a16="http://schemas.microsoft.com/office/drawing/2014/main" id="{E7E9C364-590A-2DC5-1276-198CEA2BFB0A}"/>
                </a:ext>
              </a:extLst>
            </p:cNvPr>
            <p:cNvSpPr txBox="1"/>
            <p:nvPr/>
          </p:nvSpPr>
          <p:spPr>
            <a:xfrm>
              <a:off x="6037355" y="2418899"/>
              <a:ext cx="5952482" cy="1754326"/>
            </a:xfrm>
            <a:prstGeom prst="rect">
              <a:avLst/>
            </a:prstGeom>
            <a:noFill/>
            <a:ln>
              <a:noFill/>
            </a:ln>
          </p:spPr>
          <p:txBody>
            <a:bodyPr wrap="square" rtlCol="0">
              <a:spAutoFit/>
            </a:bodyPr>
            <a:lstStyle>
              <a:defPPr>
                <a:defRPr lang="en-US"/>
              </a:defPPr>
              <a:lvl1pPr lvl="0" defTabSz="355600">
                <a:defRPr>
                  <a:solidFill>
                    <a:srgbClr val="000000"/>
                  </a:solidFill>
                </a:defRPr>
              </a:lvl1pPr>
            </a:lstStyle>
            <a:p>
              <a:r>
                <a:rPr lang="en-US" altLang="ja-JP" dirty="0"/>
                <a:t>No. 8 </a:t>
              </a:r>
              <a:r>
                <a:rPr lang="ja-JP" altLang="en-US" dirty="0"/>
                <a:t>職員アカウント登録・編集</a:t>
              </a:r>
              <a:br>
                <a:rPr lang="en-US" altLang="ja-JP" dirty="0"/>
              </a:br>
              <a:r>
                <a:rPr lang="en-US" altLang="ja-JP" dirty="0"/>
                <a:t>No. 9 </a:t>
              </a:r>
              <a:r>
                <a:rPr lang="ja-JP" altLang="en-US" dirty="0"/>
                <a:t>施設マスタ登録</a:t>
              </a:r>
              <a:br>
                <a:rPr lang="en-US" altLang="ja-JP" dirty="0"/>
              </a:br>
              <a:r>
                <a:rPr lang="en-US" altLang="ja-JP" dirty="0"/>
                <a:t>No.10 </a:t>
              </a:r>
              <a:r>
                <a:rPr lang="ja-JP" altLang="en-US" dirty="0"/>
                <a:t>イベントマスタ登録</a:t>
              </a:r>
              <a:endParaRPr lang="en-US" altLang="ja-JP" dirty="0"/>
            </a:p>
            <a:p>
              <a:r>
                <a:rPr lang="en-US" altLang="ja-JP" dirty="0"/>
                <a:t>No.11 </a:t>
              </a:r>
              <a:r>
                <a:rPr lang="ja-JP" altLang="en-US" dirty="0"/>
                <a:t>チェックイン用</a:t>
              </a:r>
              <a:r>
                <a:rPr lang="en-US" altLang="ja-JP" dirty="0"/>
                <a:t>QR</a:t>
              </a:r>
              <a:r>
                <a:rPr lang="ja-JP" altLang="en-US" dirty="0"/>
                <a:t>コード生成</a:t>
              </a:r>
              <a:br>
                <a:rPr lang="en-US" altLang="ja-JP" dirty="0"/>
              </a:br>
              <a:r>
                <a:rPr lang="en-US" altLang="ja-JP" dirty="0"/>
                <a:t>No.12 </a:t>
              </a:r>
              <a:r>
                <a:rPr lang="ja-JP" altLang="en-US" dirty="0"/>
                <a:t>住民アカウント情報の検索と</a:t>
              </a:r>
              <a:r>
                <a:rPr lang="en-US" altLang="ja-JP" dirty="0"/>
                <a:t>CSV</a:t>
              </a:r>
              <a:r>
                <a:rPr lang="ja-JP" altLang="en-US" dirty="0"/>
                <a:t>出力</a:t>
              </a:r>
            </a:p>
            <a:p>
              <a:r>
                <a:rPr lang="en-US" altLang="ja-JP" dirty="0"/>
                <a:t>No.13 </a:t>
              </a:r>
              <a:r>
                <a:rPr lang="ja-JP" altLang="en-US" dirty="0"/>
                <a:t>チェックイン情報の</a:t>
              </a:r>
              <a:r>
                <a:rPr lang="en-US" altLang="ja-JP" dirty="0"/>
                <a:t>CSV</a:t>
              </a:r>
              <a:r>
                <a:rPr lang="ja-JP" altLang="en-US" dirty="0"/>
                <a:t>出力</a:t>
              </a:r>
            </a:p>
          </p:txBody>
        </p:sp>
        <p:sp>
          <p:nvSpPr>
            <p:cNvPr id="9" name="テキスト ボックス 8">
              <a:extLst>
                <a:ext uri="{FF2B5EF4-FFF2-40B4-BE49-F238E27FC236}">
                  <a16:creationId xmlns:a16="http://schemas.microsoft.com/office/drawing/2014/main" id="{8B522BB0-A905-675A-37E7-263CBC0FD582}"/>
                </a:ext>
              </a:extLst>
            </p:cNvPr>
            <p:cNvSpPr txBox="1"/>
            <p:nvPr/>
          </p:nvSpPr>
          <p:spPr>
            <a:xfrm>
              <a:off x="6037355" y="1940946"/>
              <a:ext cx="5952482" cy="369332"/>
            </a:xfrm>
            <a:prstGeom prst="rect">
              <a:avLst/>
            </a:prstGeom>
            <a:noFill/>
            <a:ln>
              <a:noFill/>
            </a:ln>
          </p:spPr>
          <p:txBody>
            <a:bodyPr wrap="square" rtlCol="0">
              <a:spAutoFit/>
            </a:bodyPr>
            <a:lstStyle/>
            <a:p>
              <a:pPr lvl="0">
                <a:defRPr/>
              </a:pPr>
              <a:r>
                <a:rPr lang="ja-JP" altLang="en-US" dirty="0">
                  <a:solidFill>
                    <a:srgbClr val="000000"/>
                  </a:solidFill>
                </a:rPr>
                <a:t>職員による利用のユースケース</a:t>
              </a:r>
              <a:endParaRPr lang="en-US" altLang="ja-JP" dirty="0"/>
            </a:p>
          </p:txBody>
        </p:sp>
        <p:cxnSp>
          <p:nvCxnSpPr>
            <p:cNvPr id="12" name="直線コネクタ 11">
              <a:extLst>
                <a:ext uri="{FF2B5EF4-FFF2-40B4-BE49-F238E27FC236}">
                  <a16:creationId xmlns:a16="http://schemas.microsoft.com/office/drawing/2014/main" id="{2AD570EE-8E25-CA9B-CA17-170CB8366332}"/>
                </a:ext>
              </a:extLst>
            </p:cNvPr>
            <p:cNvCxnSpPr>
              <a:cxnSpLocks/>
            </p:cNvCxnSpPr>
            <p:nvPr/>
          </p:nvCxnSpPr>
          <p:spPr>
            <a:xfrm>
              <a:off x="6037355" y="2364588"/>
              <a:ext cx="595248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8" name="グループ化 17">
            <a:extLst>
              <a:ext uri="{FF2B5EF4-FFF2-40B4-BE49-F238E27FC236}">
                <a16:creationId xmlns:a16="http://schemas.microsoft.com/office/drawing/2014/main" id="{A61BC220-6C66-739D-7229-29991D6D4547}"/>
              </a:ext>
            </a:extLst>
          </p:cNvPr>
          <p:cNvGrpSpPr/>
          <p:nvPr/>
        </p:nvGrpSpPr>
        <p:grpSpPr>
          <a:xfrm>
            <a:off x="5917915" y="3937884"/>
            <a:ext cx="6071922" cy="1955281"/>
            <a:chOff x="6037355" y="3757071"/>
            <a:chExt cx="5952482" cy="1955281"/>
          </a:xfrm>
        </p:grpSpPr>
        <p:sp>
          <p:nvSpPr>
            <p:cNvPr id="15" name="テキスト ボックス 14">
              <a:extLst>
                <a:ext uri="{FF2B5EF4-FFF2-40B4-BE49-F238E27FC236}">
                  <a16:creationId xmlns:a16="http://schemas.microsoft.com/office/drawing/2014/main" id="{E58DA12C-8C6D-0086-4BF8-7EB28BE535D9}"/>
                </a:ext>
              </a:extLst>
            </p:cNvPr>
            <p:cNvSpPr txBox="1"/>
            <p:nvPr/>
          </p:nvSpPr>
          <p:spPr>
            <a:xfrm>
              <a:off x="6037355" y="4235024"/>
              <a:ext cx="5952482" cy="1477328"/>
            </a:xfrm>
            <a:prstGeom prst="rect">
              <a:avLst/>
            </a:prstGeom>
            <a:noFill/>
            <a:ln>
              <a:noFill/>
            </a:ln>
          </p:spPr>
          <p:txBody>
            <a:bodyPr wrap="square" rtlCol="0">
              <a:spAutoFit/>
            </a:bodyPr>
            <a:lstStyle>
              <a:defPPr>
                <a:defRPr lang="en-US"/>
              </a:defPPr>
              <a:lvl1pPr lvl="0" defTabSz="355600">
                <a:defRPr>
                  <a:solidFill>
                    <a:srgbClr val="000000"/>
                  </a:solidFill>
                </a:defRPr>
              </a:lvl1pPr>
            </a:lstStyle>
            <a:p>
              <a:r>
                <a:rPr lang="en-US" altLang="ja-JP" dirty="0"/>
                <a:t>No.14</a:t>
              </a:r>
              <a:r>
                <a:rPr lang="ja-JP" altLang="en-US" dirty="0"/>
                <a:t> チェックイン情報の提供（広域被災者データベース）</a:t>
              </a:r>
              <a:endParaRPr lang="en-US" altLang="ja-JP" dirty="0"/>
            </a:p>
            <a:p>
              <a:r>
                <a:rPr lang="en-US" altLang="ja-JP" dirty="0"/>
                <a:t>No.15 </a:t>
              </a:r>
              <a:r>
                <a:rPr lang="ja-JP" altLang="en-US" dirty="0"/>
                <a:t>チェックイン情報の提供（見守りサービス）</a:t>
              </a:r>
              <a:endParaRPr lang="en-US" altLang="ja-JP" dirty="0"/>
            </a:p>
            <a:p>
              <a:r>
                <a:rPr lang="en-US" altLang="ja-JP" dirty="0"/>
                <a:t>No.16 </a:t>
              </a:r>
              <a:r>
                <a:rPr lang="ja-JP" altLang="en-US" dirty="0"/>
                <a:t>チェックイン情報の提供（避難所運営システム）</a:t>
              </a:r>
              <a:endParaRPr lang="en-US" altLang="ja-JP" dirty="0"/>
            </a:p>
            <a:p>
              <a:r>
                <a:rPr lang="en-US" altLang="ja-JP" dirty="0"/>
                <a:t>No.17 </a:t>
              </a:r>
              <a:r>
                <a:rPr lang="ja-JP" altLang="en-US" dirty="0"/>
                <a:t>チェックイン情報の登録（健康増進サービス）</a:t>
              </a:r>
              <a:endParaRPr lang="en-US" altLang="ja-JP" dirty="0"/>
            </a:p>
          </p:txBody>
        </p:sp>
        <p:sp>
          <p:nvSpPr>
            <p:cNvPr id="16" name="テキスト ボックス 15">
              <a:extLst>
                <a:ext uri="{FF2B5EF4-FFF2-40B4-BE49-F238E27FC236}">
                  <a16:creationId xmlns:a16="http://schemas.microsoft.com/office/drawing/2014/main" id="{FCBD019C-A656-1C0E-E987-838DED7B92B9}"/>
                </a:ext>
              </a:extLst>
            </p:cNvPr>
            <p:cNvSpPr txBox="1"/>
            <p:nvPr/>
          </p:nvSpPr>
          <p:spPr>
            <a:xfrm>
              <a:off x="6037355" y="3757071"/>
              <a:ext cx="5952482" cy="369332"/>
            </a:xfrm>
            <a:prstGeom prst="rect">
              <a:avLst/>
            </a:prstGeom>
            <a:noFill/>
            <a:ln>
              <a:noFill/>
            </a:ln>
          </p:spPr>
          <p:txBody>
            <a:bodyPr wrap="square" rtlCol="0">
              <a:spAutoFit/>
            </a:bodyPr>
            <a:lstStyle/>
            <a:p>
              <a:pPr lvl="0">
                <a:defRPr/>
              </a:pPr>
              <a:r>
                <a:rPr lang="ja-JP" altLang="en-US" dirty="0"/>
                <a:t>外部連携システムとの連携のユースケース</a:t>
              </a:r>
              <a:endParaRPr lang="en-US" altLang="ja-JP" dirty="0"/>
            </a:p>
          </p:txBody>
        </p:sp>
        <p:cxnSp>
          <p:nvCxnSpPr>
            <p:cNvPr id="17" name="直線コネクタ 16">
              <a:extLst>
                <a:ext uri="{FF2B5EF4-FFF2-40B4-BE49-F238E27FC236}">
                  <a16:creationId xmlns:a16="http://schemas.microsoft.com/office/drawing/2014/main" id="{B7E60470-0AC0-BD74-49AB-BADFD11F1965}"/>
                </a:ext>
              </a:extLst>
            </p:cNvPr>
            <p:cNvCxnSpPr>
              <a:cxnSpLocks/>
            </p:cNvCxnSpPr>
            <p:nvPr/>
          </p:nvCxnSpPr>
          <p:spPr>
            <a:xfrm>
              <a:off x="6037355" y="4180713"/>
              <a:ext cx="595248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 name="スライド番号プレースホルダー 5">
            <a:extLst>
              <a:ext uri="{FF2B5EF4-FFF2-40B4-BE49-F238E27FC236}">
                <a16:creationId xmlns:a16="http://schemas.microsoft.com/office/drawing/2014/main" id="{B7D55574-BA99-2C48-A64D-C37627D896CC}"/>
              </a:ext>
            </a:extLst>
          </p:cNvPr>
          <p:cNvSpPr>
            <a:spLocks noGrp="1"/>
          </p:cNvSpPr>
          <p:nvPr>
            <p:ph type="sldNum" sz="quarter" idx="12"/>
          </p:nvPr>
        </p:nvSpPr>
        <p:spPr>
          <a:xfrm>
            <a:off x="11866156" y="6598770"/>
            <a:ext cx="325844" cy="259230"/>
          </a:xfrm>
        </p:spPr>
        <p:txBody>
          <a:bodyPr/>
          <a:lstStyle/>
          <a:p>
            <a:fld id="{3B9C799F-E47E-41D2-A458-7A0B4B383BDC}" type="slidenum">
              <a:rPr kumimoji="1" lang="ja-JP" altLang="en-US" smtClean="0"/>
              <a:t>2</a:t>
            </a:fld>
            <a:endParaRPr kumimoji="1" lang="ja-JP" altLang="en-US"/>
          </a:p>
        </p:txBody>
      </p:sp>
      <p:sp>
        <p:nvSpPr>
          <p:cNvPr id="10" name="テキスト ボックス 9">
            <a:extLst>
              <a:ext uri="{FF2B5EF4-FFF2-40B4-BE49-F238E27FC236}">
                <a16:creationId xmlns:a16="http://schemas.microsoft.com/office/drawing/2014/main" id="{30EE64DA-DDBC-DEF5-7000-C93980DD1998}"/>
              </a:ext>
            </a:extLst>
          </p:cNvPr>
          <p:cNvSpPr txBox="1"/>
          <p:nvPr/>
        </p:nvSpPr>
        <p:spPr>
          <a:xfrm>
            <a:off x="8709802" y="6214188"/>
            <a:ext cx="3403224" cy="246221"/>
          </a:xfrm>
          <a:prstGeom prst="rect">
            <a:avLst/>
          </a:prstGeom>
          <a:noFill/>
        </p:spPr>
        <p:txBody>
          <a:bodyPr wrap="square">
            <a:spAutoFit/>
          </a:bodyPr>
          <a:lstStyle/>
          <a:p>
            <a:r>
              <a:rPr lang="ja-JP" altLang="en-US" sz="1000" dirty="0"/>
              <a:t>*</a:t>
            </a:r>
            <a:r>
              <a:rPr lang="en-US" altLang="ja-JP" sz="1000" dirty="0"/>
              <a:t>QR</a:t>
            </a:r>
            <a:r>
              <a:rPr lang="ja-JP" altLang="en-US" sz="1000" dirty="0"/>
              <a:t>コードは株式会社デンソーウェーブの登録商標です。</a:t>
            </a:r>
          </a:p>
        </p:txBody>
      </p:sp>
    </p:spTree>
    <p:extLst>
      <p:ext uri="{BB962C8B-B14F-4D97-AF65-F5344CB8AC3E}">
        <p14:creationId xmlns:p14="http://schemas.microsoft.com/office/powerpoint/2010/main" val="3204495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38904-6A9D-A3C0-0F6E-FC23F34EB66B}"/>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67563373-D39E-7A82-AE04-386FC948EC1A}"/>
              </a:ext>
            </a:extLst>
          </p:cNvPr>
          <p:cNvSpPr/>
          <p:nvPr/>
        </p:nvSpPr>
        <p:spPr>
          <a:xfrm>
            <a:off x="1272001" y="4660453"/>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自治体の公式</a:t>
            </a:r>
            <a:r>
              <a:rPr lang="en-US" altLang="ja-JP" sz="1050" dirty="0">
                <a:solidFill>
                  <a:schemeClr val="tx1"/>
                </a:solidFill>
              </a:rPr>
              <a:t>SNS</a:t>
            </a:r>
            <a:r>
              <a:rPr lang="ja-JP" altLang="en-US" sz="1050" dirty="0">
                <a:solidFill>
                  <a:schemeClr val="tx1"/>
                </a:solidFill>
              </a:rPr>
              <a:t>などからチェックインシステムの</a:t>
            </a:r>
            <a:endParaRPr lang="en-US" altLang="ja-JP" sz="1050" dirty="0">
              <a:solidFill>
                <a:schemeClr val="tx1"/>
              </a:solidFill>
            </a:endParaRPr>
          </a:p>
          <a:p>
            <a:pPr algn="ctr"/>
            <a:r>
              <a:rPr lang="ja-JP" altLang="en-US" sz="1050" dirty="0">
                <a:solidFill>
                  <a:schemeClr val="tx1"/>
                </a:solidFill>
              </a:rPr>
              <a:t>住民向け機能へアクセスし</a:t>
            </a:r>
            <a:endParaRPr lang="en-US" altLang="ja-JP" sz="1050" dirty="0">
              <a:solidFill>
                <a:schemeClr val="tx1"/>
              </a:solidFill>
            </a:endParaRPr>
          </a:p>
          <a:p>
            <a:pPr algn="ctr"/>
            <a:r>
              <a:rPr lang="ja-JP" altLang="en-US" sz="1050" dirty="0">
                <a:solidFill>
                  <a:schemeClr val="tx1"/>
                </a:solidFill>
              </a:rPr>
              <a:t>ログインする。</a:t>
            </a:r>
          </a:p>
        </p:txBody>
      </p:sp>
      <p:sp>
        <p:nvSpPr>
          <p:cNvPr id="45" name="四角形: 角を丸くする 44">
            <a:extLst>
              <a:ext uri="{FF2B5EF4-FFF2-40B4-BE49-F238E27FC236}">
                <a16:creationId xmlns:a16="http://schemas.microsoft.com/office/drawing/2014/main" id="{834F2CB4-7D02-0938-34BC-9A585226FE01}"/>
              </a:ext>
            </a:extLst>
          </p:cNvPr>
          <p:cNvSpPr/>
          <p:nvPr/>
        </p:nvSpPr>
        <p:spPr>
          <a:xfrm>
            <a:off x="4813799" y="4660453"/>
            <a:ext cx="2096418"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マイナンバーカードを用いた</a:t>
            </a:r>
            <a:endParaRPr lang="en-US" altLang="ja-JP" sz="1050" dirty="0">
              <a:solidFill>
                <a:schemeClr val="tx1"/>
              </a:solidFill>
            </a:endParaRPr>
          </a:p>
          <a:p>
            <a:pPr algn="ctr"/>
            <a:r>
              <a:rPr lang="ja-JP" altLang="en-US" sz="1050" dirty="0">
                <a:solidFill>
                  <a:schemeClr val="tx1"/>
                </a:solidFill>
              </a:rPr>
              <a:t>本人確認と住民アカウントの</a:t>
            </a:r>
            <a:endParaRPr lang="en-US" altLang="ja-JP" sz="1050" dirty="0">
              <a:solidFill>
                <a:schemeClr val="tx1"/>
              </a:solidFill>
            </a:endParaRPr>
          </a:p>
          <a:p>
            <a:pPr algn="ctr"/>
            <a:r>
              <a:rPr lang="ja-JP" altLang="en-US" sz="1050" dirty="0">
                <a:solidFill>
                  <a:schemeClr val="tx1"/>
                </a:solidFill>
              </a:rPr>
              <a:t>登録を行う。</a:t>
            </a:r>
            <a:endParaRPr lang="en-US" altLang="ja-JP" sz="1050" dirty="0">
              <a:solidFill>
                <a:schemeClr val="tx1"/>
              </a:solidFill>
            </a:endParaRPr>
          </a:p>
        </p:txBody>
      </p:sp>
      <p:sp>
        <p:nvSpPr>
          <p:cNvPr id="21" name="四角形: 角を丸くする 20">
            <a:extLst>
              <a:ext uri="{FF2B5EF4-FFF2-40B4-BE49-F238E27FC236}">
                <a16:creationId xmlns:a16="http://schemas.microsoft.com/office/drawing/2014/main" id="{931F02AB-92A6-0838-AD7D-A6E58BD9EB21}"/>
              </a:ext>
            </a:extLst>
          </p:cNvPr>
          <p:cNvSpPr/>
          <p:nvPr/>
        </p:nvSpPr>
        <p:spPr>
          <a:xfrm>
            <a:off x="8510189" y="4660453"/>
            <a:ext cx="1682939"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rPr>
              <a:t>ユーザーホーム画面に</a:t>
            </a:r>
            <a:endParaRPr kumimoji="1" lang="en-US" altLang="ja-JP" sz="1050" dirty="0">
              <a:solidFill>
                <a:schemeClr val="tx1"/>
              </a:solidFill>
            </a:endParaRPr>
          </a:p>
          <a:p>
            <a:pPr algn="ctr"/>
            <a:r>
              <a:rPr kumimoji="1" lang="ja-JP" altLang="en-US" sz="1050" dirty="0">
                <a:solidFill>
                  <a:schemeClr val="tx1"/>
                </a:solidFill>
              </a:rPr>
              <a:t>自動で進む。</a:t>
            </a:r>
          </a:p>
        </p:txBody>
      </p:sp>
      <p:grpSp>
        <p:nvGrpSpPr>
          <p:cNvPr id="75" name="グループ化 74">
            <a:extLst>
              <a:ext uri="{FF2B5EF4-FFF2-40B4-BE49-F238E27FC236}">
                <a16:creationId xmlns:a16="http://schemas.microsoft.com/office/drawing/2014/main" id="{59659DE2-ABB1-3245-DF92-132624DCC417}"/>
              </a:ext>
            </a:extLst>
          </p:cNvPr>
          <p:cNvGrpSpPr/>
          <p:nvPr/>
        </p:nvGrpSpPr>
        <p:grpSpPr>
          <a:xfrm>
            <a:off x="1070127" y="2080287"/>
            <a:ext cx="2494800" cy="1900175"/>
            <a:chOff x="1282241" y="2267540"/>
            <a:chExt cx="2494800" cy="1900175"/>
          </a:xfrm>
        </p:grpSpPr>
        <p:sp>
          <p:nvSpPr>
            <p:cNvPr id="10" name="テキスト ボックス 9">
              <a:extLst>
                <a:ext uri="{FF2B5EF4-FFF2-40B4-BE49-F238E27FC236}">
                  <a16:creationId xmlns:a16="http://schemas.microsoft.com/office/drawing/2014/main" id="{1DA8EC51-0E2C-1EBB-201B-300F6DBE5D31}"/>
                </a:ext>
              </a:extLst>
            </p:cNvPr>
            <p:cNvSpPr txBox="1"/>
            <p:nvPr/>
          </p:nvSpPr>
          <p:spPr>
            <a:xfrm>
              <a:off x="1611630" y="2267540"/>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pic>
          <p:nvPicPr>
            <p:cNvPr id="20" name="図 19" descr="黒い背景と白い文字のロゴ&#10;&#10;AI 生成コンテンツは誤りを含む可能性があります。">
              <a:extLst>
                <a:ext uri="{FF2B5EF4-FFF2-40B4-BE49-F238E27FC236}">
                  <a16:creationId xmlns:a16="http://schemas.microsoft.com/office/drawing/2014/main" id="{4915D5E9-B29E-0E1B-14F9-697883EF4D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2241" y="2504515"/>
              <a:ext cx="2494800" cy="1663200"/>
            </a:xfrm>
            <a:prstGeom prst="rect">
              <a:avLst/>
            </a:prstGeom>
          </p:spPr>
        </p:pic>
      </p:grpSp>
      <p:grpSp>
        <p:nvGrpSpPr>
          <p:cNvPr id="29" name="グループ化 28">
            <a:extLst>
              <a:ext uri="{FF2B5EF4-FFF2-40B4-BE49-F238E27FC236}">
                <a16:creationId xmlns:a16="http://schemas.microsoft.com/office/drawing/2014/main" id="{62E91DBE-823B-CC72-F6DC-42B1C1A4E535}"/>
              </a:ext>
            </a:extLst>
          </p:cNvPr>
          <p:cNvGrpSpPr/>
          <p:nvPr/>
        </p:nvGrpSpPr>
        <p:grpSpPr>
          <a:xfrm>
            <a:off x="5785984" y="3237097"/>
            <a:ext cx="152049" cy="188180"/>
            <a:chOff x="2545340" y="5001901"/>
            <a:chExt cx="152049" cy="188180"/>
          </a:xfrm>
        </p:grpSpPr>
        <p:pic>
          <p:nvPicPr>
            <p:cNvPr id="32" name="図 31" descr="背景パターン&#10;&#10;AI 生成コンテンツは誤りを含む可能性があります。">
              <a:extLst>
                <a:ext uri="{FF2B5EF4-FFF2-40B4-BE49-F238E27FC236}">
                  <a16:creationId xmlns:a16="http://schemas.microsoft.com/office/drawing/2014/main" id="{E56C6523-E520-B4D8-7568-07A9E8A49DF3}"/>
                </a:ext>
              </a:extLst>
            </p:cNvPr>
            <p:cNvPicPr>
              <a:picLocks noChangeAspect="1"/>
            </p:cNvPicPr>
            <p:nvPr/>
          </p:nvPicPr>
          <p:blipFill>
            <a:blip r:embed="rId3"/>
            <a:stretch>
              <a:fillRect/>
            </a:stretch>
          </p:blipFill>
          <p:spPr>
            <a:xfrm>
              <a:off x="2585821" y="5001901"/>
              <a:ext cx="111568" cy="119125"/>
            </a:xfrm>
            <a:prstGeom prst="rect">
              <a:avLst/>
            </a:prstGeom>
          </p:spPr>
        </p:pic>
        <p:pic>
          <p:nvPicPr>
            <p:cNvPr id="33" name="図 32" descr="背景パターン&#10;&#10;AI 生成コンテンツは誤りを含む可能性があります。">
              <a:extLst>
                <a:ext uri="{FF2B5EF4-FFF2-40B4-BE49-F238E27FC236}">
                  <a16:creationId xmlns:a16="http://schemas.microsoft.com/office/drawing/2014/main" id="{9D838FE6-B5A2-BE4D-0A37-8A9E631B34C5}"/>
                </a:ext>
              </a:extLst>
            </p:cNvPr>
            <p:cNvPicPr>
              <a:picLocks noChangeAspect="1"/>
            </p:cNvPicPr>
            <p:nvPr/>
          </p:nvPicPr>
          <p:blipFill>
            <a:blip r:embed="rId3"/>
            <a:stretch>
              <a:fillRect/>
            </a:stretch>
          </p:blipFill>
          <p:spPr>
            <a:xfrm>
              <a:off x="2545340" y="5130550"/>
              <a:ext cx="149668" cy="59531"/>
            </a:xfrm>
            <a:prstGeom prst="rect">
              <a:avLst/>
            </a:prstGeom>
          </p:spPr>
        </p:pic>
      </p:grpSp>
      <p:pic>
        <p:nvPicPr>
          <p:cNvPr id="34" name="図 33" descr="アイコン&#10;&#10;AI 生成コンテンツは誤りを含む可能性があります。">
            <a:extLst>
              <a:ext uri="{FF2B5EF4-FFF2-40B4-BE49-F238E27FC236}">
                <a16:creationId xmlns:a16="http://schemas.microsoft.com/office/drawing/2014/main" id="{AEACF6F6-ECCD-C8E4-C7F4-D9E7ABC67A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5395" y="3532236"/>
            <a:ext cx="816543" cy="816543"/>
          </a:xfrm>
          <a:prstGeom prst="rect">
            <a:avLst/>
          </a:prstGeom>
        </p:spPr>
      </p:pic>
      <p:grpSp>
        <p:nvGrpSpPr>
          <p:cNvPr id="37" name="グループ化 36">
            <a:extLst>
              <a:ext uri="{FF2B5EF4-FFF2-40B4-BE49-F238E27FC236}">
                <a16:creationId xmlns:a16="http://schemas.microsoft.com/office/drawing/2014/main" id="{37544352-4D70-DD4F-8171-23F41D9467DE}"/>
              </a:ext>
            </a:extLst>
          </p:cNvPr>
          <p:cNvGrpSpPr/>
          <p:nvPr/>
        </p:nvGrpSpPr>
        <p:grpSpPr>
          <a:xfrm>
            <a:off x="4614608" y="2080287"/>
            <a:ext cx="2494800" cy="1900175"/>
            <a:chOff x="4615742" y="2267540"/>
            <a:chExt cx="2494800" cy="1900175"/>
          </a:xfrm>
        </p:grpSpPr>
        <p:grpSp>
          <p:nvGrpSpPr>
            <p:cNvPr id="39" name="グループ化 38">
              <a:extLst>
                <a:ext uri="{FF2B5EF4-FFF2-40B4-BE49-F238E27FC236}">
                  <a16:creationId xmlns:a16="http://schemas.microsoft.com/office/drawing/2014/main" id="{C0196738-1F9A-107E-5BC6-F7C378917243}"/>
                </a:ext>
              </a:extLst>
            </p:cNvPr>
            <p:cNvGrpSpPr/>
            <p:nvPr/>
          </p:nvGrpSpPr>
          <p:grpSpPr>
            <a:xfrm>
              <a:off x="4615742" y="2504515"/>
              <a:ext cx="2494800" cy="1663200"/>
              <a:chOff x="1582188" y="4483320"/>
              <a:chExt cx="1663200" cy="1108800"/>
            </a:xfrm>
          </p:grpSpPr>
          <p:grpSp>
            <p:nvGrpSpPr>
              <p:cNvPr id="40" name="グループ化 39">
                <a:extLst>
                  <a:ext uri="{FF2B5EF4-FFF2-40B4-BE49-F238E27FC236}">
                    <a16:creationId xmlns:a16="http://schemas.microsoft.com/office/drawing/2014/main" id="{12D0DC1D-8205-8453-EBD2-E88DF7056267}"/>
                  </a:ext>
                </a:extLst>
              </p:cNvPr>
              <p:cNvGrpSpPr/>
              <p:nvPr/>
            </p:nvGrpSpPr>
            <p:grpSpPr>
              <a:xfrm>
                <a:off x="1582188" y="4483320"/>
                <a:ext cx="1663200" cy="1108800"/>
                <a:chOff x="1582188" y="4483320"/>
                <a:chExt cx="1663200" cy="1108800"/>
              </a:xfrm>
            </p:grpSpPr>
            <p:pic>
              <p:nvPicPr>
                <p:cNvPr id="43" name="図 42" descr="黒い背景と白い文字のロゴ&#10;&#10;AI 生成コンテンツは誤りを含む可能性があります。">
                  <a:extLst>
                    <a:ext uri="{FF2B5EF4-FFF2-40B4-BE49-F238E27FC236}">
                      <a16:creationId xmlns:a16="http://schemas.microsoft.com/office/drawing/2014/main" id="{1DB831C4-9D83-973B-C46A-85530E9514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2188" y="4483320"/>
                  <a:ext cx="1663200" cy="1108800"/>
                </a:xfrm>
                <a:prstGeom prst="rect">
                  <a:avLst/>
                </a:prstGeom>
              </p:spPr>
            </p:pic>
            <p:pic>
              <p:nvPicPr>
                <p:cNvPr id="47" name="図 46" descr="背景パターン&#10;&#10;AI 生成コンテンツは誤りを含む可能性があります。">
                  <a:extLst>
                    <a:ext uri="{FF2B5EF4-FFF2-40B4-BE49-F238E27FC236}">
                      <a16:creationId xmlns:a16="http://schemas.microsoft.com/office/drawing/2014/main" id="{4A242765-AD28-5E4E-AFAA-6FF74672DCF4}"/>
                    </a:ext>
                  </a:extLst>
                </p:cNvPr>
                <p:cNvPicPr>
                  <a:picLocks noChangeAspect="1"/>
                </p:cNvPicPr>
                <p:nvPr/>
              </p:nvPicPr>
              <p:blipFill>
                <a:blip r:embed="rId3"/>
                <a:stretch>
                  <a:fillRect/>
                </a:stretch>
              </p:blipFill>
              <p:spPr>
                <a:xfrm>
                  <a:off x="2585821" y="5001901"/>
                  <a:ext cx="111568" cy="119125"/>
                </a:xfrm>
                <a:prstGeom prst="rect">
                  <a:avLst/>
                </a:prstGeom>
              </p:spPr>
            </p:pic>
            <p:pic>
              <p:nvPicPr>
                <p:cNvPr id="48" name="図 47" descr="背景パターン&#10;&#10;AI 生成コンテンツは誤りを含む可能性があります。">
                  <a:extLst>
                    <a:ext uri="{FF2B5EF4-FFF2-40B4-BE49-F238E27FC236}">
                      <a16:creationId xmlns:a16="http://schemas.microsoft.com/office/drawing/2014/main" id="{71857C22-CAE3-76CE-41B2-B6713C90026F}"/>
                    </a:ext>
                  </a:extLst>
                </p:cNvPr>
                <p:cNvPicPr>
                  <a:picLocks noChangeAspect="1"/>
                </p:cNvPicPr>
                <p:nvPr/>
              </p:nvPicPr>
              <p:blipFill>
                <a:blip r:embed="rId3"/>
                <a:stretch>
                  <a:fillRect/>
                </a:stretch>
              </p:blipFill>
              <p:spPr>
                <a:xfrm>
                  <a:off x="2545340" y="5130550"/>
                  <a:ext cx="149668" cy="59531"/>
                </a:xfrm>
                <a:prstGeom prst="rect">
                  <a:avLst/>
                </a:prstGeom>
              </p:spPr>
            </p:pic>
          </p:grpSp>
          <p:pic>
            <p:nvPicPr>
              <p:cNvPr id="42" name="図 41" descr="背景パターン&#10;&#10;AI 生成コンテンツは誤りを含む可能性があります。">
                <a:extLst>
                  <a:ext uri="{FF2B5EF4-FFF2-40B4-BE49-F238E27FC236}">
                    <a16:creationId xmlns:a16="http://schemas.microsoft.com/office/drawing/2014/main" id="{E8B97FC7-077B-FD12-814E-740F80651751}"/>
                  </a:ext>
                </a:extLst>
              </p:cNvPr>
              <p:cNvPicPr>
                <a:picLocks noChangeAspect="1"/>
              </p:cNvPicPr>
              <p:nvPr/>
            </p:nvPicPr>
            <p:blipFill>
              <a:blip r:embed="rId3"/>
              <a:stretch>
                <a:fillRect/>
              </a:stretch>
            </p:blipFill>
            <p:spPr>
              <a:xfrm>
                <a:off x="2564390" y="5100752"/>
                <a:ext cx="111568" cy="89329"/>
              </a:xfrm>
              <a:prstGeom prst="rect">
                <a:avLst/>
              </a:prstGeom>
            </p:spPr>
          </p:pic>
        </p:grpSp>
        <p:sp>
          <p:nvSpPr>
            <p:cNvPr id="72" name="テキスト ボックス 71">
              <a:extLst>
                <a:ext uri="{FF2B5EF4-FFF2-40B4-BE49-F238E27FC236}">
                  <a16:creationId xmlns:a16="http://schemas.microsoft.com/office/drawing/2014/main" id="{75A9CBAF-D301-E928-D0B6-CE5006B59639}"/>
                </a:ext>
              </a:extLst>
            </p:cNvPr>
            <p:cNvSpPr txBox="1"/>
            <p:nvPr/>
          </p:nvSpPr>
          <p:spPr>
            <a:xfrm>
              <a:off x="5014169" y="2267540"/>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nvGrpSpPr>
          <p:cNvPr id="38" name="グループ化 37">
            <a:extLst>
              <a:ext uri="{FF2B5EF4-FFF2-40B4-BE49-F238E27FC236}">
                <a16:creationId xmlns:a16="http://schemas.microsoft.com/office/drawing/2014/main" id="{692CC36D-2BB8-908C-E1E5-C3801A258738}"/>
              </a:ext>
            </a:extLst>
          </p:cNvPr>
          <p:cNvGrpSpPr/>
          <p:nvPr/>
        </p:nvGrpSpPr>
        <p:grpSpPr>
          <a:xfrm>
            <a:off x="8138837" y="2080287"/>
            <a:ext cx="2494800" cy="1900175"/>
            <a:chOff x="8027021" y="2267540"/>
            <a:chExt cx="2494800" cy="1900175"/>
          </a:xfrm>
        </p:grpSpPr>
        <p:grpSp>
          <p:nvGrpSpPr>
            <p:cNvPr id="51" name="グループ化 50">
              <a:extLst>
                <a:ext uri="{FF2B5EF4-FFF2-40B4-BE49-F238E27FC236}">
                  <a16:creationId xmlns:a16="http://schemas.microsoft.com/office/drawing/2014/main" id="{913E6359-CCF4-A7FF-5C8A-4E82F2973993}"/>
                </a:ext>
              </a:extLst>
            </p:cNvPr>
            <p:cNvGrpSpPr/>
            <p:nvPr/>
          </p:nvGrpSpPr>
          <p:grpSpPr>
            <a:xfrm>
              <a:off x="8027021" y="2504515"/>
              <a:ext cx="2494800" cy="1663200"/>
              <a:chOff x="3724234" y="2504515"/>
              <a:chExt cx="2494800" cy="1663200"/>
            </a:xfrm>
          </p:grpSpPr>
          <p:grpSp>
            <p:nvGrpSpPr>
              <p:cNvPr id="52" name="グループ化 51">
                <a:extLst>
                  <a:ext uri="{FF2B5EF4-FFF2-40B4-BE49-F238E27FC236}">
                    <a16:creationId xmlns:a16="http://schemas.microsoft.com/office/drawing/2014/main" id="{9328F121-6CBD-A772-38C8-5697DFE4C13C}"/>
                  </a:ext>
                </a:extLst>
              </p:cNvPr>
              <p:cNvGrpSpPr/>
              <p:nvPr/>
            </p:nvGrpSpPr>
            <p:grpSpPr>
              <a:xfrm>
                <a:off x="3724234" y="2504515"/>
                <a:ext cx="2494800" cy="1663200"/>
                <a:chOff x="1582188" y="4483320"/>
                <a:chExt cx="1663200" cy="1108800"/>
              </a:xfrm>
            </p:grpSpPr>
            <p:grpSp>
              <p:nvGrpSpPr>
                <p:cNvPr id="54" name="グループ化 53">
                  <a:extLst>
                    <a:ext uri="{FF2B5EF4-FFF2-40B4-BE49-F238E27FC236}">
                      <a16:creationId xmlns:a16="http://schemas.microsoft.com/office/drawing/2014/main" id="{1EBF0EED-4941-7E14-8719-3D8800E6FBF7}"/>
                    </a:ext>
                  </a:extLst>
                </p:cNvPr>
                <p:cNvGrpSpPr/>
                <p:nvPr/>
              </p:nvGrpSpPr>
              <p:grpSpPr>
                <a:xfrm>
                  <a:off x="1582188" y="4483320"/>
                  <a:ext cx="1663200" cy="1108800"/>
                  <a:chOff x="1582188" y="4483320"/>
                  <a:chExt cx="1663200" cy="1108800"/>
                </a:xfrm>
              </p:grpSpPr>
              <p:pic>
                <p:nvPicPr>
                  <p:cNvPr id="58" name="図 57" descr="黒い背景と白い文字のロゴ&#10;&#10;AI 生成コンテンツは誤りを含む可能性があります。">
                    <a:extLst>
                      <a:ext uri="{FF2B5EF4-FFF2-40B4-BE49-F238E27FC236}">
                        <a16:creationId xmlns:a16="http://schemas.microsoft.com/office/drawing/2014/main" id="{0FD8E9EC-E6B5-B811-FB9D-0B3AFB88D5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2188" y="4483320"/>
                    <a:ext cx="1663200" cy="1108800"/>
                  </a:xfrm>
                  <a:prstGeom prst="rect">
                    <a:avLst/>
                  </a:prstGeom>
                </p:spPr>
              </p:pic>
              <p:pic>
                <p:nvPicPr>
                  <p:cNvPr id="65" name="図 64" descr="背景パターン&#10;&#10;AI 生成コンテンツは誤りを含む可能性があります。">
                    <a:extLst>
                      <a:ext uri="{FF2B5EF4-FFF2-40B4-BE49-F238E27FC236}">
                        <a16:creationId xmlns:a16="http://schemas.microsoft.com/office/drawing/2014/main" id="{0EA27C43-0214-D99C-81A2-81B845498E1A}"/>
                      </a:ext>
                    </a:extLst>
                  </p:cNvPr>
                  <p:cNvPicPr>
                    <a:picLocks noChangeAspect="1"/>
                  </p:cNvPicPr>
                  <p:nvPr/>
                </p:nvPicPr>
                <p:blipFill>
                  <a:blip r:embed="rId3"/>
                  <a:stretch>
                    <a:fillRect/>
                  </a:stretch>
                </p:blipFill>
                <p:spPr>
                  <a:xfrm>
                    <a:off x="2585821" y="5001901"/>
                    <a:ext cx="111568" cy="119125"/>
                  </a:xfrm>
                  <a:prstGeom prst="rect">
                    <a:avLst/>
                  </a:prstGeom>
                </p:spPr>
              </p:pic>
              <p:pic>
                <p:nvPicPr>
                  <p:cNvPr id="66" name="図 65" descr="背景パターン&#10;&#10;AI 生成コンテンツは誤りを含む可能性があります。">
                    <a:extLst>
                      <a:ext uri="{FF2B5EF4-FFF2-40B4-BE49-F238E27FC236}">
                        <a16:creationId xmlns:a16="http://schemas.microsoft.com/office/drawing/2014/main" id="{2AD2A454-985C-5B36-C0FC-A339F6425F66}"/>
                      </a:ext>
                    </a:extLst>
                  </p:cNvPr>
                  <p:cNvPicPr>
                    <a:picLocks noChangeAspect="1"/>
                  </p:cNvPicPr>
                  <p:nvPr/>
                </p:nvPicPr>
                <p:blipFill>
                  <a:blip r:embed="rId3"/>
                  <a:stretch>
                    <a:fillRect/>
                  </a:stretch>
                </p:blipFill>
                <p:spPr>
                  <a:xfrm>
                    <a:off x="2545340" y="5130550"/>
                    <a:ext cx="149668" cy="59531"/>
                  </a:xfrm>
                  <a:prstGeom prst="rect">
                    <a:avLst/>
                  </a:prstGeom>
                </p:spPr>
              </p:pic>
            </p:grpSp>
            <p:pic>
              <p:nvPicPr>
                <p:cNvPr id="57" name="図 56" descr="背景パターン&#10;&#10;AI 生成コンテンツは誤りを含む可能性があります。">
                  <a:extLst>
                    <a:ext uri="{FF2B5EF4-FFF2-40B4-BE49-F238E27FC236}">
                      <a16:creationId xmlns:a16="http://schemas.microsoft.com/office/drawing/2014/main" id="{1C637EE1-4100-6F29-180D-30DFAD2C72E5}"/>
                    </a:ext>
                  </a:extLst>
                </p:cNvPr>
                <p:cNvPicPr>
                  <a:picLocks noChangeAspect="1"/>
                </p:cNvPicPr>
                <p:nvPr/>
              </p:nvPicPr>
              <p:blipFill>
                <a:blip r:embed="rId3"/>
                <a:stretch>
                  <a:fillRect/>
                </a:stretch>
              </p:blipFill>
              <p:spPr>
                <a:xfrm>
                  <a:off x="2564390" y="5100752"/>
                  <a:ext cx="111568" cy="89329"/>
                </a:xfrm>
                <a:prstGeom prst="rect">
                  <a:avLst/>
                </a:prstGeom>
              </p:spPr>
            </p:pic>
          </p:grpSp>
          <p:pic>
            <p:nvPicPr>
              <p:cNvPr id="53" name="図 52" descr="アイコン&#10;&#10;AI 生成コンテンツは誤りを含む可能性があります。">
                <a:extLst>
                  <a:ext uri="{FF2B5EF4-FFF2-40B4-BE49-F238E27FC236}">
                    <a16:creationId xmlns:a16="http://schemas.microsoft.com/office/drawing/2014/main" id="{2B84BB38-BA9B-CE3D-14ED-813633B6D3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99200">
                <a:off x="5149604" y="3236670"/>
                <a:ext cx="323645" cy="323645"/>
              </a:xfrm>
              <a:prstGeom prst="rect">
                <a:avLst/>
              </a:prstGeom>
            </p:spPr>
          </p:pic>
        </p:grpSp>
        <p:sp>
          <p:nvSpPr>
            <p:cNvPr id="73" name="テキスト ボックス 72">
              <a:extLst>
                <a:ext uri="{FF2B5EF4-FFF2-40B4-BE49-F238E27FC236}">
                  <a16:creationId xmlns:a16="http://schemas.microsoft.com/office/drawing/2014/main" id="{9D5680C2-7C3A-9B1F-CE94-0A54546A27DA}"/>
                </a:ext>
              </a:extLst>
            </p:cNvPr>
            <p:cNvSpPr txBox="1"/>
            <p:nvPr/>
          </p:nvSpPr>
          <p:spPr>
            <a:xfrm>
              <a:off x="8398373" y="2267540"/>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cxnSp>
        <p:nvCxnSpPr>
          <p:cNvPr id="91" name="直線矢印コネクタ 90">
            <a:extLst>
              <a:ext uri="{FF2B5EF4-FFF2-40B4-BE49-F238E27FC236}">
                <a16:creationId xmlns:a16="http://schemas.microsoft.com/office/drawing/2014/main" id="{A58C2E4F-0E3C-5F1A-7AD6-6B47769990A5}"/>
              </a:ext>
            </a:extLst>
          </p:cNvPr>
          <p:cNvCxnSpPr>
            <a:cxnSpLocks/>
          </p:cNvCxnSpPr>
          <p:nvPr/>
        </p:nvCxnSpPr>
        <p:spPr>
          <a:xfrm>
            <a:off x="3468138" y="3307395"/>
            <a:ext cx="828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直線矢印コネクタ 91">
            <a:extLst>
              <a:ext uri="{FF2B5EF4-FFF2-40B4-BE49-F238E27FC236}">
                <a16:creationId xmlns:a16="http://schemas.microsoft.com/office/drawing/2014/main" id="{1FB79D23-BFFC-893E-0529-39AC66731371}"/>
              </a:ext>
            </a:extLst>
          </p:cNvPr>
          <p:cNvCxnSpPr>
            <a:cxnSpLocks/>
          </p:cNvCxnSpPr>
          <p:nvPr/>
        </p:nvCxnSpPr>
        <p:spPr>
          <a:xfrm>
            <a:off x="7328822" y="3316870"/>
            <a:ext cx="93911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F20355FD-306B-9DA4-36A0-5564BD215E8B}"/>
              </a:ext>
            </a:extLst>
          </p:cNvPr>
          <p:cNvSpPr>
            <a:spLocks noGrp="1"/>
          </p:cNvSpPr>
          <p:nvPr>
            <p:ph type="title"/>
          </p:nvPr>
        </p:nvSpPr>
        <p:spPr/>
        <p:txBody>
          <a:bodyPr anchor="t">
            <a:normAutofit fontScale="90000"/>
          </a:bodyPr>
          <a:lstStyle/>
          <a:p>
            <a:r>
              <a:rPr lang="en-US" altLang="ja-JP" dirty="0">
                <a:latin typeface="+mn-ea"/>
              </a:rPr>
              <a:t>2. </a:t>
            </a:r>
            <a:r>
              <a:rPr lang="ja-JP" altLang="en-US" dirty="0">
                <a:latin typeface="+mn-ea"/>
              </a:rPr>
              <a:t>住民による利用のユースケース</a:t>
            </a:r>
            <a:br>
              <a:rPr lang="en-US" altLang="ja-JP" dirty="0">
                <a:latin typeface="+mn-ea"/>
              </a:rPr>
            </a:br>
            <a:r>
              <a:rPr lang="en-US" altLang="ja-JP" sz="2400" dirty="0">
                <a:latin typeface="+mn-ea"/>
              </a:rPr>
              <a:t>No.1</a:t>
            </a:r>
            <a:r>
              <a:rPr lang="ja-JP" altLang="en-US" sz="2400" dirty="0">
                <a:latin typeface="+mn-ea"/>
              </a:rPr>
              <a:t>　住民アカウント登録</a:t>
            </a:r>
            <a:endParaRPr lang="ja-JP" altLang="en-US" dirty="0"/>
          </a:p>
        </p:txBody>
      </p:sp>
      <p:sp>
        <p:nvSpPr>
          <p:cNvPr id="3" name="コンテンツ プレースホルダー 2">
            <a:extLst>
              <a:ext uri="{FF2B5EF4-FFF2-40B4-BE49-F238E27FC236}">
                <a16:creationId xmlns:a16="http://schemas.microsoft.com/office/drawing/2014/main" id="{E09A4828-9BF3-7464-8BB4-5C325F784F7C}"/>
              </a:ext>
            </a:extLst>
          </p:cNvPr>
          <p:cNvSpPr>
            <a:spLocks noGrp="1"/>
          </p:cNvSpPr>
          <p:nvPr>
            <p:ph idx="1"/>
          </p:nvPr>
        </p:nvSpPr>
        <p:spPr/>
        <p:txBody>
          <a:bodyPr/>
          <a:lstStyle/>
          <a:p>
            <a:pPr marL="0" indent="0">
              <a:lnSpc>
                <a:spcPct val="100000"/>
              </a:lnSpc>
              <a:spcBef>
                <a:spcPts val="0"/>
              </a:spcBef>
              <a:buNone/>
            </a:pPr>
            <a:r>
              <a:rPr lang="ja-JP" altLang="en-US" dirty="0"/>
              <a:t>住民のチェックインシステムの住民向け機能を利用するための住民アカウントを新規登録する。</a:t>
            </a:r>
            <a:endParaRPr lang="en-US" altLang="ja-JP" dirty="0"/>
          </a:p>
          <a:p>
            <a:pPr marL="0" indent="0">
              <a:lnSpc>
                <a:spcPct val="100000"/>
              </a:lnSpc>
              <a:spcBef>
                <a:spcPts val="0"/>
              </a:spcBef>
              <a:buNone/>
            </a:pPr>
            <a:r>
              <a:rPr lang="ja-JP" altLang="en-US" dirty="0"/>
              <a:t>ログインする際、又はチェックインする際に住民アカウントが未登録の場合は、自動的に住民アカウント登録画面が表示される。</a:t>
            </a:r>
            <a:endParaRPr lang="en-US" altLang="ja-JP" dirty="0"/>
          </a:p>
          <a:p>
            <a:pPr marL="0" indent="0">
              <a:lnSpc>
                <a:spcPct val="100000"/>
              </a:lnSpc>
              <a:spcBef>
                <a:spcPts val="0"/>
              </a:spcBef>
              <a:buNone/>
            </a:pPr>
            <a:r>
              <a:rPr lang="ja-JP" altLang="en-US" dirty="0"/>
              <a:t>本スライドでは、住民がアカウント未登録の状態でログインするケースを前提として説明する。</a:t>
            </a:r>
            <a:endParaRPr lang="en-US" altLang="ja-JP" dirty="0"/>
          </a:p>
          <a:p>
            <a:pPr marL="0" indent="0">
              <a:lnSpc>
                <a:spcPct val="100000"/>
              </a:lnSpc>
              <a:spcBef>
                <a:spcPts val="0"/>
              </a:spcBef>
              <a:buNone/>
            </a:pPr>
            <a:endParaRPr lang="ja-JP" altLang="en-US" dirty="0"/>
          </a:p>
        </p:txBody>
      </p:sp>
      <p:sp>
        <p:nvSpPr>
          <p:cNvPr id="5" name="スライド番号プレースホルダー 5">
            <a:extLst>
              <a:ext uri="{FF2B5EF4-FFF2-40B4-BE49-F238E27FC236}">
                <a16:creationId xmlns:a16="http://schemas.microsoft.com/office/drawing/2014/main" id="{BE84606F-3E60-01DF-1EFF-57A1FEDD1C61}"/>
              </a:ext>
            </a:extLst>
          </p:cNvPr>
          <p:cNvSpPr>
            <a:spLocks noGrp="1"/>
          </p:cNvSpPr>
          <p:nvPr>
            <p:ph type="sldNum" sz="quarter" idx="12"/>
          </p:nvPr>
        </p:nvSpPr>
        <p:spPr>
          <a:xfrm>
            <a:off x="11866156" y="6598770"/>
            <a:ext cx="325844" cy="259230"/>
          </a:xfrm>
        </p:spPr>
        <p:txBody>
          <a:bodyPr/>
          <a:lstStyle/>
          <a:p>
            <a:fld id="{3B9C799F-E47E-41D2-A458-7A0B4B383BDC}" type="slidenum">
              <a:rPr kumimoji="1" lang="ja-JP" altLang="en-US" smtClean="0"/>
              <a:t>3</a:t>
            </a:fld>
            <a:endParaRPr kumimoji="1" lang="ja-JP" altLang="en-US"/>
          </a:p>
        </p:txBody>
      </p:sp>
    </p:spTree>
    <p:extLst>
      <p:ext uri="{BB962C8B-B14F-4D97-AF65-F5344CB8AC3E}">
        <p14:creationId xmlns:p14="http://schemas.microsoft.com/office/powerpoint/2010/main" val="1193790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2C4FDA44-F642-E834-0C31-4B293EF4A210}"/>
              </a:ext>
            </a:extLst>
          </p:cNvPr>
          <p:cNvGrpSpPr/>
          <p:nvPr/>
        </p:nvGrpSpPr>
        <p:grpSpPr>
          <a:xfrm>
            <a:off x="1070127" y="2080287"/>
            <a:ext cx="9692612" cy="3368731"/>
            <a:chOff x="1070127" y="2080287"/>
            <a:chExt cx="9692612" cy="3368731"/>
          </a:xfrm>
        </p:grpSpPr>
        <p:sp>
          <p:nvSpPr>
            <p:cNvPr id="27" name="四角形: 角を丸くする 26">
              <a:extLst>
                <a:ext uri="{FF2B5EF4-FFF2-40B4-BE49-F238E27FC236}">
                  <a16:creationId xmlns:a16="http://schemas.microsoft.com/office/drawing/2014/main" id="{16246E87-4D2F-6CEE-26A7-237B1D193763}"/>
                </a:ext>
              </a:extLst>
            </p:cNvPr>
            <p:cNvSpPr/>
            <p:nvPr/>
          </p:nvSpPr>
          <p:spPr>
            <a:xfrm>
              <a:off x="1272001" y="4660453"/>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自治体の公式</a:t>
              </a:r>
              <a:r>
                <a:rPr lang="en-US" altLang="ja-JP" sz="1050" dirty="0">
                  <a:solidFill>
                    <a:schemeClr val="tx1"/>
                  </a:solidFill>
                </a:rPr>
                <a:t>SNS</a:t>
              </a:r>
              <a:r>
                <a:rPr lang="ja-JP" altLang="en-US" sz="1050" dirty="0">
                  <a:solidFill>
                    <a:schemeClr val="tx1"/>
                  </a:solidFill>
                </a:rPr>
                <a:t>などからチェックインシステムの</a:t>
              </a:r>
              <a:endParaRPr lang="en-US" altLang="ja-JP" sz="1050" dirty="0">
                <a:solidFill>
                  <a:schemeClr val="tx1"/>
                </a:solidFill>
              </a:endParaRPr>
            </a:p>
            <a:p>
              <a:pPr algn="ctr"/>
              <a:r>
                <a:rPr lang="ja-JP" altLang="en-US" sz="1050" dirty="0">
                  <a:solidFill>
                    <a:schemeClr val="tx1"/>
                  </a:solidFill>
                </a:rPr>
                <a:t>住民向け機能へアクセスし</a:t>
              </a:r>
              <a:endParaRPr lang="en-US" altLang="ja-JP" sz="1050" dirty="0">
                <a:solidFill>
                  <a:schemeClr val="tx1"/>
                </a:solidFill>
              </a:endParaRPr>
            </a:p>
            <a:p>
              <a:pPr algn="ctr"/>
              <a:r>
                <a:rPr lang="ja-JP" altLang="en-US" sz="1050" dirty="0">
                  <a:solidFill>
                    <a:schemeClr val="tx1"/>
                  </a:solidFill>
                </a:rPr>
                <a:t>ログインする。</a:t>
              </a:r>
            </a:p>
          </p:txBody>
        </p:sp>
        <p:cxnSp>
          <p:nvCxnSpPr>
            <p:cNvPr id="35" name="直線矢印コネクタ 34">
              <a:extLst>
                <a:ext uri="{FF2B5EF4-FFF2-40B4-BE49-F238E27FC236}">
                  <a16:creationId xmlns:a16="http://schemas.microsoft.com/office/drawing/2014/main" id="{24936C8F-DF1F-9D20-766E-187E901A7D78}"/>
                </a:ext>
              </a:extLst>
            </p:cNvPr>
            <p:cNvCxnSpPr>
              <a:cxnSpLocks/>
            </p:cNvCxnSpPr>
            <p:nvPr/>
          </p:nvCxnSpPr>
          <p:spPr>
            <a:xfrm>
              <a:off x="3675201" y="3108881"/>
              <a:ext cx="828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四角形: 角を丸くする 41">
              <a:extLst>
                <a:ext uri="{FF2B5EF4-FFF2-40B4-BE49-F238E27FC236}">
                  <a16:creationId xmlns:a16="http://schemas.microsoft.com/office/drawing/2014/main" id="{EB103875-352B-E1D9-7806-26102978DB6E}"/>
                </a:ext>
              </a:extLst>
            </p:cNvPr>
            <p:cNvSpPr/>
            <p:nvPr/>
          </p:nvSpPr>
          <p:spPr>
            <a:xfrm>
              <a:off x="4898162" y="4660451"/>
              <a:ext cx="1925427"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ユーザーホーム画面から</a:t>
              </a:r>
              <a:endParaRPr lang="en-US" altLang="ja-JP" sz="1050" dirty="0">
                <a:solidFill>
                  <a:schemeClr val="tx1"/>
                </a:solidFill>
              </a:endParaRPr>
            </a:p>
            <a:p>
              <a:pPr algn="ctr"/>
              <a:r>
                <a:rPr lang="ja-JP" altLang="en-US" sz="1050" dirty="0">
                  <a:solidFill>
                    <a:schemeClr val="tx1"/>
                  </a:solidFill>
                </a:rPr>
                <a:t>住民アカウント情報画面に</a:t>
              </a:r>
              <a:endParaRPr lang="en-US" altLang="ja-JP" sz="1050" dirty="0">
                <a:solidFill>
                  <a:schemeClr val="tx1"/>
                </a:solidFill>
              </a:endParaRPr>
            </a:p>
            <a:p>
              <a:pPr algn="ctr"/>
              <a:r>
                <a:rPr lang="ja-JP" altLang="en-US" sz="1050" dirty="0">
                  <a:solidFill>
                    <a:schemeClr val="tx1"/>
                  </a:solidFill>
                </a:rPr>
                <a:t>進む。</a:t>
              </a:r>
              <a:endParaRPr kumimoji="1" lang="ja-JP" altLang="en-US" sz="1050" dirty="0">
                <a:solidFill>
                  <a:schemeClr val="tx1"/>
                </a:solidFill>
              </a:endParaRPr>
            </a:p>
          </p:txBody>
        </p:sp>
        <p:cxnSp>
          <p:nvCxnSpPr>
            <p:cNvPr id="45" name="直線矢印コネクタ 44">
              <a:extLst>
                <a:ext uri="{FF2B5EF4-FFF2-40B4-BE49-F238E27FC236}">
                  <a16:creationId xmlns:a16="http://schemas.microsoft.com/office/drawing/2014/main" id="{24831163-C691-AB4F-B537-BDD0A1ACC835}"/>
                </a:ext>
              </a:extLst>
            </p:cNvPr>
            <p:cNvCxnSpPr>
              <a:cxnSpLocks/>
            </p:cNvCxnSpPr>
            <p:nvPr/>
          </p:nvCxnSpPr>
          <p:spPr>
            <a:xfrm>
              <a:off x="7218549" y="3118356"/>
              <a:ext cx="93911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四角形: 角を丸くする 45">
              <a:extLst>
                <a:ext uri="{FF2B5EF4-FFF2-40B4-BE49-F238E27FC236}">
                  <a16:creationId xmlns:a16="http://schemas.microsoft.com/office/drawing/2014/main" id="{B7865DBA-B029-5019-91E1-AF4BADB61A03}"/>
                </a:ext>
              </a:extLst>
            </p:cNvPr>
            <p:cNvSpPr/>
            <p:nvPr/>
          </p:nvSpPr>
          <p:spPr>
            <a:xfrm>
              <a:off x="8457431" y="4660451"/>
              <a:ext cx="2115817"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住民アカウント情報画面で</a:t>
              </a:r>
              <a:endParaRPr lang="en-US" altLang="ja-JP" sz="1050" dirty="0">
                <a:solidFill>
                  <a:schemeClr val="tx1"/>
                </a:solidFill>
              </a:endParaRPr>
            </a:p>
            <a:p>
              <a:pPr algn="ctr"/>
              <a:r>
                <a:rPr lang="ja-JP" altLang="en-US" sz="1050" dirty="0">
                  <a:solidFill>
                    <a:schemeClr val="tx1"/>
                  </a:solidFill>
                </a:rPr>
                <a:t>住民アカウント情報を確認する。</a:t>
              </a:r>
              <a:endParaRPr kumimoji="1" lang="ja-JP" altLang="en-US" sz="1050" dirty="0">
                <a:solidFill>
                  <a:schemeClr val="tx1"/>
                </a:solidFill>
              </a:endParaRPr>
            </a:p>
          </p:txBody>
        </p:sp>
        <p:grpSp>
          <p:nvGrpSpPr>
            <p:cNvPr id="13" name="グループ化 12">
              <a:extLst>
                <a:ext uri="{FF2B5EF4-FFF2-40B4-BE49-F238E27FC236}">
                  <a16:creationId xmlns:a16="http://schemas.microsoft.com/office/drawing/2014/main" id="{6571E758-F84C-B98A-13FA-BB487482A9F5}"/>
                </a:ext>
              </a:extLst>
            </p:cNvPr>
            <p:cNvGrpSpPr/>
            <p:nvPr/>
          </p:nvGrpSpPr>
          <p:grpSpPr>
            <a:xfrm>
              <a:off x="8267939" y="2080287"/>
              <a:ext cx="2494800" cy="1860194"/>
              <a:chOff x="8267939" y="2080287"/>
              <a:chExt cx="2494800" cy="1860194"/>
            </a:xfrm>
          </p:grpSpPr>
          <p:pic>
            <p:nvPicPr>
              <p:cNvPr id="98" name="図 97" descr="挿絵 が含まれている画像&#10;&#10;AI 生成コンテンツは誤りを含む可能性があります。">
                <a:extLst>
                  <a:ext uri="{FF2B5EF4-FFF2-40B4-BE49-F238E27FC236}">
                    <a16:creationId xmlns:a16="http://schemas.microsoft.com/office/drawing/2014/main" id="{519D6A0A-6A8F-5EFF-9ADF-FF28EDA5D5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7939" y="2277281"/>
                <a:ext cx="2494800" cy="1663200"/>
              </a:xfrm>
              <a:prstGeom prst="rect">
                <a:avLst/>
              </a:prstGeom>
            </p:spPr>
          </p:pic>
          <p:sp>
            <p:nvSpPr>
              <p:cNvPr id="52" name="テキスト ボックス 51">
                <a:extLst>
                  <a:ext uri="{FF2B5EF4-FFF2-40B4-BE49-F238E27FC236}">
                    <a16:creationId xmlns:a16="http://schemas.microsoft.com/office/drawing/2014/main" id="{E1D57C74-53FE-AB6E-8DDE-F51ED4A21E98}"/>
                  </a:ext>
                </a:extLst>
              </p:cNvPr>
              <p:cNvSpPr txBox="1"/>
              <p:nvPr/>
            </p:nvSpPr>
            <p:spPr>
              <a:xfrm>
                <a:off x="8569594" y="2080287"/>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nvGrpSpPr>
            <p:cNvPr id="58" name="グループ化 57">
              <a:extLst>
                <a:ext uri="{FF2B5EF4-FFF2-40B4-BE49-F238E27FC236}">
                  <a16:creationId xmlns:a16="http://schemas.microsoft.com/office/drawing/2014/main" id="{A2E667F7-6261-78CF-E226-491A7C1D8474}"/>
                </a:ext>
              </a:extLst>
            </p:cNvPr>
            <p:cNvGrpSpPr/>
            <p:nvPr/>
          </p:nvGrpSpPr>
          <p:grpSpPr>
            <a:xfrm>
              <a:off x="4613475" y="2080287"/>
              <a:ext cx="2494800" cy="1860194"/>
              <a:chOff x="6871179" y="2080287"/>
              <a:chExt cx="2494800" cy="1860194"/>
            </a:xfrm>
          </p:grpSpPr>
          <p:grpSp>
            <p:nvGrpSpPr>
              <p:cNvPr id="12" name="グループ化 11">
                <a:extLst>
                  <a:ext uri="{FF2B5EF4-FFF2-40B4-BE49-F238E27FC236}">
                    <a16:creationId xmlns:a16="http://schemas.microsoft.com/office/drawing/2014/main" id="{D6ED88B7-3B57-6740-1DD8-19024245F964}"/>
                  </a:ext>
                </a:extLst>
              </p:cNvPr>
              <p:cNvGrpSpPr/>
              <p:nvPr/>
            </p:nvGrpSpPr>
            <p:grpSpPr>
              <a:xfrm>
                <a:off x="6871179" y="2277281"/>
                <a:ext cx="2494800" cy="1663200"/>
                <a:chOff x="3724234" y="2504515"/>
                <a:chExt cx="2494800" cy="1663200"/>
              </a:xfrm>
            </p:grpSpPr>
            <p:grpSp>
              <p:nvGrpSpPr>
                <p:cNvPr id="23" name="グループ化 22">
                  <a:extLst>
                    <a:ext uri="{FF2B5EF4-FFF2-40B4-BE49-F238E27FC236}">
                      <a16:creationId xmlns:a16="http://schemas.microsoft.com/office/drawing/2014/main" id="{85EA3099-737B-FFCF-7422-6557A5C92FA0}"/>
                    </a:ext>
                  </a:extLst>
                </p:cNvPr>
                <p:cNvGrpSpPr/>
                <p:nvPr/>
              </p:nvGrpSpPr>
              <p:grpSpPr>
                <a:xfrm>
                  <a:off x="3724234" y="2504515"/>
                  <a:ext cx="2494800" cy="1663200"/>
                  <a:chOff x="1582188" y="4483320"/>
                  <a:chExt cx="1663200" cy="1108800"/>
                </a:xfrm>
              </p:grpSpPr>
              <p:grpSp>
                <p:nvGrpSpPr>
                  <p:cNvPr id="25" name="グループ化 24">
                    <a:extLst>
                      <a:ext uri="{FF2B5EF4-FFF2-40B4-BE49-F238E27FC236}">
                        <a16:creationId xmlns:a16="http://schemas.microsoft.com/office/drawing/2014/main" id="{D77C5136-817C-6E1C-2DBB-068A63CEE2A4}"/>
                      </a:ext>
                    </a:extLst>
                  </p:cNvPr>
                  <p:cNvGrpSpPr/>
                  <p:nvPr/>
                </p:nvGrpSpPr>
                <p:grpSpPr>
                  <a:xfrm>
                    <a:off x="1582188" y="4483320"/>
                    <a:ext cx="1663200" cy="1108800"/>
                    <a:chOff x="1582188" y="4483320"/>
                    <a:chExt cx="1663200" cy="1108800"/>
                  </a:xfrm>
                </p:grpSpPr>
                <p:pic>
                  <p:nvPicPr>
                    <p:cNvPr id="34" name="図 33" descr="黒い背景と白い文字のロゴ&#10;&#10;AI 生成コンテンツは誤りを含む可能性があります。">
                      <a:extLst>
                        <a:ext uri="{FF2B5EF4-FFF2-40B4-BE49-F238E27FC236}">
                          <a16:creationId xmlns:a16="http://schemas.microsoft.com/office/drawing/2014/main" id="{60176F18-64D9-A346-B9CD-70339D565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2188" y="4483320"/>
                      <a:ext cx="1663200" cy="1108800"/>
                    </a:xfrm>
                    <a:prstGeom prst="rect">
                      <a:avLst/>
                    </a:prstGeom>
                  </p:spPr>
                </p:pic>
                <p:pic>
                  <p:nvPicPr>
                    <p:cNvPr id="37" name="図 36" descr="背景パターン&#10;&#10;AI 生成コンテンツは誤りを含む可能性があります。">
                      <a:extLst>
                        <a:ext uri="{FF2B5EF4-FFF2-40B4-BE49-F238E27FC236}">
                          <a16:creationId xmlns:a16="http://schemas.microsoft.com/office/drawing/2014/main" id="{3468F769-B77A-B423-D050-6BDF1EEB8E5C}"/>
                        </a:ext>
                      </a:extLst>
                    </p:cNvPr>
                    <p:cNvPicPr>
                      <a:picLocks noChangeAspect="1"/>
                    </p:cNvPicPr>
                    <p:nvPr/>
                  </p:nvPicPr>
                  <p:blipFill>
                    <a:blip r:embed="rId4"/>
                    <a:stretch>
                      <a:fillRect/>
                    </a:stretch>
                  </p:blipFill>
                  <p:spPr>
                    <a:xfrm>
                      <a:off x="2585821" y="5001901"/>
                      <a:ext cx="111568" cy="119125"/>
                    </a:xfrm>
                    <a:prstGeom prst="rect">
                      <a:avLst/>
                    </a:prstGeom>
                  </p:spPr>
                </p:pic>
                <p:pic>
                  <p:nvPicPr>
                    <p:cNvPr id="39" name="図 38" descr="背景パターン&#10;&#10;AI 生成コンテンツは誤りを含む可能性があります。">
                      <a:extLst>
                        <a:ext uri="{FF2B5EF4-FFF2-40B4-BE49-F238E27FC236}">
                          <a16:creationId xmlns:a16="http://schemas.microsoft.com/office/drawing/2014/main" id="{4320A7BF-8859-01F3-E0D8-5F5AF0823A94}"/>
                        </a:ext>
                      </a:extLst>
                    </p:cNvPr>
                    <p:cNvPicPr>
                      <a:picLocks noChangeAspect="1"/>
                    </p:cNvPicPr>
                    <p:nvPr/>
                  </p:nvPicPr>
                  <p:blipFill>
                    <a:blip r:embed="rId4"/>
                    <a:stretch>
                      <a:fillRect/>
                    </a:stretch>
                  </p:blipFill>
                  <p:spPr>
                    <a:xfrm>
                      <a:off x="2545340" y="5130550"/>
                      <a:ext cx="149668" cy="59531"/>
                    </a:xfrm>
                    <a:prstGeom prst="rect">
                      <a:avLst/>
                    </a:prstGeom>
                  </p:spPr>
                </p:pic>
              </p:grpSp>
              <p:pic>
                <p:nvPicPr>
                  <p:cNvPr id="26" name="図 25" descr="背景パターン&#10;&#10;AI 生成コンテンツは誤りを含む可能性があります。">
                    <a:extLst>
                      <a:ext uri="{FF2B5EF4-FFF2-40B4-BE49-F238E27FC236}">
                        <a16:creationId xmlns:a16="http://schemas.microsoft.com/office/drawing/2014/main" id="{EF22E1E3-BD83-C7E2-7E5A-805CE85D15BF}"/>
                      </a:ext>
                    </a:extLst>
                  </p:cNvPr>
                  <p:cNvPicPr>
                    <a:picLocks noChangeAspect="1"/>
                  </p:cNvPicPr>
                  <p:nvPr/>
                </p:nvPicPr>
                <p:blipFill>
                  <a:blip r:embed="rId4"/>
                  <a:stretch>
                    <a:fillRect/>
                  </a:stretch>
                </p:blipFill>
                <p:spPr>
                  <a:xfrm>
                    <a:off x="2564390" y="5100752"/>
                    <a:ext cx="111568" cy="89329"/>
                  </a:xfrm>
                  <a:prstGeom prst="rect">
                    <a:avLst/>
                  </a:prstGeom>
                </p:spPr>
              </p:pic>
            </p:grpSp>
            <p:pic>
              <p:nvPicPr>
                <p:cNvPr id="24" name="図 23" descr="アイコン&#10;&#10;AI 生成コンテンツは誤りを含む可能性があります。">
                  <a:extLst>
                    <a:ext uri="{FF2B5EF4-FFF2-40B4-BE49-F238E27FC236}">
                      <a16:creationId xmlns:a16="http://schemas.microsoft.com/office/drawing/2014/main" id="{28100E82-E94E-1A44-0F16-B120359BA0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99200">
                  <a:off x="5149604" y="3236670"/>
                  <a:ext cx="323645" cy="323645"/>
                </a:xfrm>
                <a:prstGeom prst="rect">
                  <a:avLst/>
                </a:prstGeom>
              </p:spPr>
            </p:pic>
          </p:grpSp>
          <p:sp>
            <p:nvSpPr>
              <p:cNvPr id="53" name="テキスト ボックス 52">
                <a:extLst>
                  <a:ext uri="{FF2B5EF4-FFF2-40B4-BE49-F238E27FC236}">
                    <a16:creationId xmlns:a16="http://schemas.microsoft.com/office/drawing/2014/main" id="{FFEF9F7E-E98F-AFE5-6935-902529FA18C9}"/>
                  </a:ext>
                </a:extLst>
              </p:cNvPr>
              <p:cNvSpPr txBox="1"/>
              <p:nvPr/>
            </p:nvSpPr>
            <p:spPr>
              <a:xfrm>
                <a:off x="7229470" y="2080287"/>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nvGrpSpPr>
            <p:cNvPr id="11" name="グループ化 10">
              <a:extLst>
                <a:ext uri="{FF2B5EF4-FFF2-40B4-BE49-F238E27FC236}">
                  <a16:creationId xmlns:a16="http://schemas.microsoft.com/office/drawing/2014/main" id="{7B0568FD-882E-A42A-E68C-8C6F4482752C}"/>
                </a:ext>
              </a:extLst>
            </p:cNvPr>
            <p:cNvGrpSpPr/>
            <p:nvPr/>
          </p:nvGrpSpPr>
          <p:grpSpPr>
            <a:xfrm>
              <a:off x="1070127" y="2080287"/>
              <a:ext cx="2494800" cy="1860194"/>
              <a:chOff x="1070127" y="2080287"/>
              <a:chExt cx="2494800" cy="1860194"/>
            </a:xfrm>
          </p:grpSpPr>
          <p:grpSp>
            <p:nvGrpSpPr>
              <p:cNvPr id="2" name="グループ化 1">
                <a:extLst>
                  <a:ext uri="{FF2B5EF4-FFF2-40B4-BE49-F238E27FC236}">
                    <a16:creationId xmlns:a16="http://schemas.microsoft.com/office/drawing/2014/main" id="{94F0AB68-9A4C-40C6-6817-187106E414B3}"/>
                  </a:ext>
                </a:extLst>
              </p:cNvPr>
              <p:cNvGrpSpPr/>
              <p:nvPr/>
            </p:nvGrpSpPr>
            <p:grpSpPr>
              <a:xfrm>
                <a:off x="1070127" y="2277281"/>
                <a:ext cx="2494800" cy="1663200"/>
                <a:chOff x="1582188" y="4483320"/>
                <a:chExt cx="1663200" cy="1108800"/>
              </a:xfrm>
            </p:grpSpPr>
            <p:grpSp>
              <p:nvGrpSpPr>
                <p:cNvPr id="3" name="グループ化 2">
                  <a:extLst>
                    <a:ext uri="{FF2B5EF4-FFF2-40B4-BE49-F238E27FC236}">
                      <a16:creationId xmlns:a16="http://schemas.microsoft.com/office/drawing/2014/main" id="{822CE94A-F433-868B-10F9-9FEE6784641B}"/>
                    </a:ext>
                  </a:extLst>
                </p:cNvPr>
                <p:cNvGrpSpPr/>
                <p:nvPr/>
              </p:nvGrpSpPr>
              <p:grpSpPr>
                <a:xfrm>
                  <a:off x="1582188" y="4483320"/>
                  <a:ext cx="1663200" cy="1108800"/>
                  <a:chOff x="1582188" y="4483320"/>
                  <a:chExt cx="1663200" cy="1108800"/>
                </a:xfrm>
              </p:grpSpPr>
              <p:pic>
                <p:nvPicPr>
                  <p:cNvPr id="7" name="図 6" descr="黒い背景と白い文字のロゴ&#10;&#10;AI 生成コンテンツは誤りを含む可能性があります。">
                    <a:extLst>
                      <a:ext uri="{FF2B5EF4-FFF2-40B4-BE49-F238E27FC236}">
                        <a16:creationId xmlns:a16="http://schemas.microsoft.com/office/drawing/2014/main" id="{23BF9C06-C899-2CC6-F162-C435822D8F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2188" y="4483320"/>
                    <a:ext cx="1663200" cy="1108800"/>
                  </a:xfrm>
                  <a:prstGeom prst="rect">
                    <a:avLst/>
                  </a:prstGeom>
                </p:spPr>
              </p:pic>
              <p:pic>
                <p:nvPicPr>
                  <p:cNvPr id="8" name="図 7" descr="背景パターン&#10;&#10;AI 生成コンテンツは誤りを含む可能性があります。">
                    <a:extLst>
                      <a:ext uri="{FF2B5EF4-FFF2-40B4-BE49-F238E27FC236}">
                        <a16:creationId xmlns:a16="http://schemas.microsoft.com/office/drawing/2014/main" id="{43ACBB85-2472-9AC0-5CDB-AD7A31148DC9}"/>
                      </a:ext>
                    </a:extLst>
                  </p:cNvPr>
                  <p:cNvPicPr>
                    <a:picLocks noChangeAspect="1"/>
                  </p:cNvPicPr>
                  <p:nvPr/>
                </p:nvPicPr>
                <p:blipFill>
                  <a:blip r:embed="rId4"/>
                  <a:stretch>
                    <a:fillRect/>
                  </a:stretch>
                </p:blipFill>
                <p:spPr>
                  <a:xfrm>
                    <a:off x="2585821" y="5001901"/>
                    <a:ext cx="111568" cy="119125"/>
                  </a:xfrm>
                  <a:prstGeom prst="rect">
                    <a:avLst/>
                  </a:prstGeom>
                </p:spPr>
              </p:pic>
              <p:pic>
                <p:nvPicPr>
                  <p:cNvPr id="10" name="図 9" descr="背景パターン&#10;&#10;AI 生成コンテンツは誤りを含む可能性があります。">
                    <a:extLst>
                      <a:ext uri="{FF2B5EF4-FFF2-40B4-BE49-F238E27FC236}">
                        <a16:creationId xmlns:a16="http://schemas.microsoft.com/office/drawing/2014/main" id="{5F9EEFA8-4C77-20E5-6989-41A28910D605}"/>
                      </a:ext>
                    </a:extLst>
                  </p:cNvPr>
                  <p:cNvPicPr>
                    <a:picLocks noChangeAspect="1"/>
                  </p:cNvPicPr>
                  <p:nvPr/>
                </p:nvPicPr>
                <p:blipFill>
                  <a:blip r:embed="rId4"/>
                  <a:stretch>
                    <a:fillRect/>
                  </a:stretch>
                </p:blipFill>
                <p:spPr>
                  <a:xfrm>
                    <a:off x="2545340" y="5130550"/>
                    <a:ext cx="149668" cy="59531"/>
                  </a:xfrm>
                  <a:prstGeom prst="rect">
                    <a:avLst/>
                  </a:prstGeom>
                </p:spPr>
              </p:pic>
            </p:grpSp>
            <p:pic>
              <p:nvPicPr>
                <p:cNvPr id="6" name="図 5" descr="背景パターン&#10;&#10;AI 生成コンテンツは誤りを含む可能性があります。">
                  <a:extLst>
                    <a:ext uri="{FF2B5EF4-FFF2-40B4-BE49-F238E27FC236}">
                      <a16:creationId xmlns:a16="http://schemas.microsoft.com/office/drawing/2014/main" id="{D32A214B-C5A4-043A-F53F-46C8EA824493}"/>
                    </a:ext>
                  </a:extLst>
                </p:cNvPr>
                <p:cNvPicPr>
                  <a:picLocks noChangeAspect="1"/>
                </p:cNvPicPr>
                <p:nvPr/>
              </p:nvPicPr>
              <p:blipFill>
                <a:blip r:embed="rId4"/>
                <a:stretch>
                  <a:fillRect/>
                </a:stretch>
              </p:blipFill>
              <p:spPr>
                <a:xfrm>
                  <a:off x="2564390" y="5100752"/>
                  <a:ext cx="111568" cy="89329"/>
                </a:xfrm>
                <a:prstGeom prst="rect">
                  <a:avLst/>
                </a:prstGeom>
              </p:spPr>
            </p:pic>
          </p:grpSp>
          <p:sp>
            <p:nvSpPr>
              <p:cNvPr id="54" name="テキスト ボックス 53">
                <a:extLst>
                  <a:ext uri="{FF2B5EF4-FFF2-40B4-BE49-F238E27FC236}">
                    <a16:creationId xmlns:a16="http://schemas.microsoft.com/office/drawing/2014/main" id="{7532C94C-8EA8-E52F-41D8-65593AE34A12}"/>
                  </a:ext>
                </a:extLst>
              </p:cNvPr>
              <p:cNvSpPr txBox="1"/>
              <p:nvPr/>
            </p:nvSpPr>
            <p:spPr>
              <a:xfrm>
                <a:off x="1429261" y="2080287"/>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sp>
        <p:nvSpPr>
          <p:cNvPr id="14" name="タイトル 13">
            <a:extLst>
              <a:ext uri="{FF2B5EF4-FFF2-40B4-BE49-F238E27FC236}">
                <a16:creationId xmlns:a16="http://schemas.microsoft.com/office/drawing/2014/main" id="{05FCE31F-D782-34A1-ED91-EBD6006F81CC}"/>
              </a:ext>
            </a:extLst>
          </p:cNvPr>
          <p:cNvSpPr>
            <a:spLocks noGrp="1"/>
          </p:cNvSpPr>
          <p:nvPr>
            <p:ph type="title"/>
          </p:nvPr>
        </p:nvSpPr>
        <p:spPr/>
        <p:txBody>
          <a:bodyPr>
            <a:normAutofit fontScale="90000"/>
          </a:bodyPr>
          <a:lstStyle/>
          <a:p>
            <a:r>
              <a:rPr lang="en-US" altLang="ja-JP" dirty="0">
                <a:latin typeface="+mn-ea"/>
              </a:rPr>
              <a:t>2. </a:t>
            </a:r>
            <a:r>
              <a:rPr lang="ja-JP" altLang="en-US" dirty="0">
                <a:latin typeface="+mn-ea"/>
              </a:rPr>
              <a:t>住民による利用のユースケース</a:t>
            </a:r>
            <a:br>
              <a:rPr lang="en-US" altLang="ja-JP" dirty="0">
                <a:latin typeface="+mn-ea"/>
              </a:rPr>
            </a:br>
            <a:r>
              <a:rPr lang="en-US" altLang="ja-JP" sz="2400" dirty="0"/>
              <a:t>No.2</a:t>
            </a:r>
            <a:r>
              <a:rPr lang="ja-JP" altLang="en-US" sz="2400" dirty="0"/>
              <a:t>　住民アカウント情報の確認</a:t>
            </a:r>
            <a:br>
              <a:rPr lang="ja-JP" altLang="en-US" sz="2400" dirty="0"/>
            </a:br>
            <a:endParaRPr lang="ja-JP" altLang="en-US" dirty="0"/>
          </a:p>
        </p:txBody>
      </p:sp>
      <p:sp>
        <p:nvSpPr>
          <p:cNvPr id="15" name="コンテンツ プレースホルダー 14">
            <a:extLst>
              <a:ext uri="{FF2B5EF4-FFF2-40B4-BE49-F238E27FC236}">
                <a16:creationId xmlns:a16="http://schemas.microsoft.com/office/drawing/2014/main" id="{411587C2-CB48-524A-4BA0-0B92FE9FF3A1}"/>
              </a:ext>
            </a:extLst>
          </p:cNvPr>
          <p:cNvSpPr>
            <a:spLocks noGrp="1"/>
          </p:cNvSpPr>
          <p:nvPr>
            <p:ph idx="1"/>
          </p:nvPr>
        </p:nvSpPr>
        <p:spPr/>
        <p:txBody>
          <a:bodyPr/>
          <a:lstStyle/>
          <a:p>
            <a:r>
              <a:rPr lang="ja-JP" altLang="en-US" dirty="0">
                <a:latin typeface="+mn-ea"/>
              </a:rPr>
              <a:t>住民がチェックインシステムの住民向け機能にログインし、自身の住民アカウント情報を確認する。</a:t>
            </a:r>
            <a:endParaRPr lang="en-US" altLang="ja-JP" dirty="0">
              <a:latin typeface="+mn-ea"/>
            </a:endParaRPr>
          </a:p>
          <a:p>
            <a:r>
              <a:rPr lang="en-US" altLang="ja-JP" dirty="0">
                <a:latin typeface="+mn-ea"/>
              </a:rPr>
              <a:t>QR</a:t>
            </a:r>
            <a:r>
              <a:rPr lang="ja-JP" altLang="en-US" dirty="0">
                <a:latin typeface="+mn-ea"/>
              </a:rPr>
              <a:t>コードを読み取ってチェックインした後にユーザーホーム画面へ戻り、同様の確認を行うことも可能である。</a:t>
            </a:r>
            <a:endParaRPr lang="en-US" altLang="ja-JP" dirty="0">
              <a:latin typeface="+mn-ea"/>
            </a:endParaRPr>
          </a:p>
          <a:p>
            <a:r>
              <a:rPr lang="ja-JP" altLang="en-US" dirty="0">
                <a:latin typeface="+mn-ea"/>
              </a:rPr>
              <a:t>本スライドでは、ログインから確認するケースを前提として説明する。</a:t>
            </a:r>
            <a:endParaRPr lang="en-US" altLang="ja-JP" dirty="0"/>
          </a:p>
        </p:txBody>
      </p:sp>
      <p:sp>
        <p:nvSpPr>
          <p:cNvPr id="9" name="スライド番号プレースホルダー 5">
            <a:extLst>
              <a:ext uri="{FF2B5EF4-FFF2-40B4-BE49-F238E27FC236}">
                <a16:creationId xmlns:a16="http://schemas.microsoft.com/office/drawing/2014/main" id="{3134B04B-08EF-FC7E-CA5F-4644FE133E1E}"/>
              </a:ext>
            </a:extLst>
          </p:cNvPr>
          <p:cNvSpPr>
            <a:spLocks noGrp="1"/>
          </p:cNvSpPr>
          <p:nvPr>
            <p:ph type="sldNum" sz="quarter" idx="12"/>
          </p:nvPr>
        </p:nvSpPr>
        <p:spPr/>
        <p:txBody>
          <a:bodyPr/>
          <a:lstStyle/>
          <a:p>
            <a:fld id="{3B9C799F-E47E-41D2-A458-7A0B4B383BDC}" type="slidenum">
              <a:rPr kumimoji="1" lang="ja-JP" altLang="en-US" smtClean="0"/>
              <a:t>4</a:t>
            </a:fld>
            <a:endParaRPr kumimoji="1" lang="ja-JP" altLang="en-US"/>
          </a:p>
        </p:txBody>
      </p:sp>
    </p:spTree>
    <p:extLst>
      <p:ext uri="{BB962C8B-B14F-4D97-AF65-F5344CB8AC3E}">
        <p14:creationId xmlns:p14="http://schemas.microsoft.com/office/powerpoint/2010/main" val="3315424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D6372-FF34-618B-DFEE-269B15405FD7}"/>
            </a:ext>
          </a:extLst>
        </p:cNvPr>
        <p:cNvGrpSpPr/>
        <p:nvPr/>
      </p:nvGrpSpPr>
      <p:grpSpPr>
        <a:xfrm>
          <a:off x="0" y="0"/>
          <a:ext cx="0" cy="0"/>
          <a:chOff x="0" y="0"/>
          <a:chExt cx="0" cy="0"/>
        </a:xfrm>
      </p:grpSpPr>
      <p:grpSp>
        <p:nvGrpSpPr>
          <p:cNvPr id="89" name="グループ化 88">
            <a:extLst>
              <a:ext uri="{FF2B5EF4-FFF2-40B4-BE49-F238E27FC236}">
                <a16:creationId xmlns:a16="http://schemas.microsoft.com/office/drawing/2014/main" id="{BE0F8F69-B6A4-23D1-37D9-976B3E46F969}"/>
              </a:ext>
            </a:extLst>
          </p:cNvPr>
          <p:cNvGrpSpPr/>
          <p:nvPr/>
        </p:nvGrpSpPr>
        <p:grpSpPr>
          <a:xfrm>
            <a:off x="1056369" y="2080287"/>
            <a:ext cx="9706370" cy="3368729"/>
            <a:chOff x="1056369" y="2080287"/>
            <a:chExt cx="9706370" cy="3368729"/>
          </a:xfrm>
        </p:grpSpPr>
        <p:sp>
          <p:nvSpPr>
            <p:cNvPr id="12" name="四角形: 角を丸くする 11">
              <a:extLst>
                <a:ext uri="{FF2B5EF4-FFF2-40B4-BE49-F238E27FC236}">
                  <a16:creationId xmlns:a16="http://schemas.microsoft.com/office/drawing/2014/main" id="{7948CDDB-255E-44AF-C730-BCA6A9886A4F}"/>
                </a:ext>
              </a:extLst>
            </p:cNvPr>
            <p:cNvSpPr/>
            <p:nvPr/>
          </p:nvSpPr>
          <p:spPr>
            <a:xfrm>
              <a:off x="1181641" y="4660451"/>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自治体の公式</a:t>
              </a:r>
              <a:r>
                <a:rPr lang="en-US" altLang="ja-JP" sz="1050" dirty="0">
                  <a:solidFill>
                    <a:schemeClr val="tx1"/>
                  </a:solidFill>
                </a:rPr>
                <a:t>SNS</a:t>
              </a:r>
              <a:r>
                <a:rPr lang="ja-JP" altLang="en-US" sz="1050" dirty="0">
                  <a:solidFill>
                    <a:schemeClr val="tx1"/>
                  </a:solidFill>
                </a:rPr>
                <a:t>などからチェックインシステムの</a:t>
              </a:r>
              <a:endParaRPr lang="en-US" altLang="ja-JP" sz="1050" dirty="0">
                <a:solidFill>
                  <a:schemeClr val="tx1"/>
                </a:solidFill>
              </a:endParaRPr>
            </a:p>
            <a:p>
              <a:pPr algn="ctr"/>
              <a:r>
                <a:rPr lang="ja-JP" altLang="en-US" sz="1050" dirty="0">
                  <a:solidFill>
                    <a:schemeClr val="tx1"/>
                  </a:solidFill>
                </a:rPr>
                <a:t>住民向け機能へアクセスし</a:t>
              </a:r>
              <a:endParaRPr lang="en-US" altLang="ja-JP" sz="1050" dirty="0">
                <a:solidFill>
                  <a:schemeClr val="tx1"/>
                </a:solidFill>
              </a:endParaRPr>
            </a:p>
            <a:p>
              <a:pPr algn="ctr"/>
              <a:r>
                <a:rPr lang="ja-JP" altLang="en-US" sz="1050" dirty="0">
                  <a:solidFill>
                    <a:schemeClr val="tx1"/>
                  </a:solidFill>
                </a:rPr>
                <a:t>ログインする。</a:t>
              </a:r>
            </a:p>
          </p:txBody>
        </p:sp>
        <p:cxnSp>
          <p:nvCxnSpPr>
            <p:cNvPr id="21" name="直線矢印コネクタ 20">
              <a:extLst>
                <a:ext uri="{FF2B5EF4-FFF2-40B4-BE49-F238E27FC236}">
                  <a16:creationId xmlns:a16="http://schemas.microsoft.com/office/drawing/2014/main" id="{C46CB78D-9FAF-2601-71B3-EEA9DAC105C6}"/>
                </a:ext>
              </a:extLst>
            </p:cNvPr>
            <p:cNvCxnSpPr>
              <a:cxnSpLocks/>
            </p:cNvCxnSpPr>
            <p:nvPr/>
          </p:nvCxnSpPr>
          <p:spPr>
            <a:xfrm>
              <a:off x="3692662" y="3108881"/>
              <a:ext cx="828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四角形: 角を丸くする 73">
              <a:extLst>
                <a:ext uri="{FF2B5EF4-FFF2-40B4-BE49-F238E27FC236}">
                  <a16:creationId xmlns:a16="http://schemas.microsoft.com/office/drawing/2014/main" id="{7770BE26-C5C6-4574-1CB7-8604B0C85F2B}"/>
                </a:ext>
              </a:extLst>
            </p:cNvPr>
            <p:cNvSpPr/>
            <p:nvPr/>
          </p:nvSpPr>
          <p:spPr>
            <a:xfrm>
              <a:off x="4703623" y="4660451"/>
              <a:ext cx="2411865"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ユーザーホーム画面で保有ポイントを確認し、ユーザーホーム画面から</a:t>
              </a:r>
              <a:endParaRPr lang="en-US" altLang="ja-JP" sz="1050" dirty="0">
                <a:solidFill>
                  <a:schemeClr val="tx1"/>
                </a:solidFill>
              </a:endParaRPr>
            </a:p>
            <a:p>
              <a:pPr algn="ctr"/>
              <a:r>
                <a:rPr lang="ja-JP" altLang="en-US" sz="1050" dirty="0">
                  <a:solidFill>
                    <a:schemeClr val="tx1"/>
                  </a:solidFill>
                </a:rPr>
                <a:t>チェックイン履歴画面へ進む。</a:t>
              </a:r>
              <a:endParaRPr lang="en-US" altLang="ja-JP" sz="1050" dirty="0">
                <a:solidFill>
                  <a:schemeClr val="tx1"/>
                </a:solidFill>
              </a:endParaRPr>
            </a:p>
          </p:txBody>
        </p:sp>
        <p:cxnSp>
          <p:nvCxnSpPr>
            <p:cNvPr id="75" name="直線矢印コネクタ 74">
              <a:extLst>
                <a:ext uri="{FF2B5EF4-FFF2-40B4-BE49-F238E27FC236}">
                  <a16:creationId xmlns:a16="http://schemas.microsoft.com/office/drawing/2014/main" id="{0EA41B8B-29A8-1EEE-A6FB-8513E2113BB6}"/>
                </a:ext>
              </a:extLst>
            </p:cNvPr>
            <p:cNvCxnSpPr>
              <a:cxnSpLocks/>
            </p:cNvCxnSpPr>
            <p:nvPr/>
          </p:nvCxnSpPr>
          <p:spPr>
            <a:xfrm>
              <a:off x="7298448" y="3117196"/>
              <a:ext cx="828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 name="四角形: 角を丸くする 75">
              <a:extLst>
                <a:ext uri="{FF2B5EF4-FFF2-40B4-BE49-F238E27FC236}">
                  <a16:creationId xmlns:a16="http://schemas.microsoft.com/office/drawing/2014/main" id="{58CDF9F8-10B4-B657-D8EE-0F0D8259488C}"/>
                </a:ext>
              </a:extLst>
            </p:cNvPr>
            <p:cNvSpPr/>
            <p:nvPr/>
          </p:nvSpPr>
          <p:spPr>
            <a:xfrm>
              <a:off x="8664832" y="4660451"/>
              <a:ext cx="1908416"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チェックイン履歴画面で</a:t>
              </a:r>
              <a:endParaRPr lang="en-US" altLang="ja-JP" sz="1050" dirty="0">
                <a:solidFill>
                  <a:schemeClr val="tx1"/>
                </a:solidFill>
              </a:endParaRPr>
            </a:p>
            <a:p>
              <a:pPr algn="ctr"/>
              <a:r>
                <a:rPr lang="ja-JP" altLang="en-US" sz="1050" dirty="0">
                  <a:solidFill>
                    <a:schemeClr val="tx1"/>
                  </a:solidFill>
                </a:rPr>
                <a:t>チェックイン履歴を確認する。</a:t>
              </a:r>
              <a:endParaRPr kumimoji="1" lang="ja-JP" altLang="en-US" sz="1050" dirty="0">
                <a:solidFill>
                  <a:schemeClr val="tx1"/>
                </a:solidFill>
              </a:endParaRPr>
            </a:p>
          </p:txBody>
        </p:sp>
        <p:grpSp>
          <p:nvGrpSpPr>
            <p:cNvPr id="85" name="グループ化 84">
              <a:extLst>
                <a:ext uri="{FF2B5EF4-FFF2-40B4-BE49-F238E27FC236}">
                  <a16:creationId xmlns:a16="http://schemas.microsoft.com/office/drawing/2014/main" id="{6B45256E-D32E-59C0-EDBF-F78C1CA18CDA}"/>
                </a:ext>
              </a:extLst>
            </p:cNvPr>
            <p:cNvGrpSpPr/>
            <p:nvPr/>
          </p:nvGrpSpPr>
          <p:grpSpPr>
            <a:xfrm>
              <a:off x="1056369" y="2080287"/>
              <a:ext cx="2494800" cy="1860194"/>
              <a:chOff x="1056369" y="2080287"/>
              <a:chExt cx="2494800" cy="1860194"/>
            </a:xfrm>
          </p:grpSpPr>
          <p:grpSp>
            <p:nvGrpSpPr>
              <p:cNvPr id="2" name="グループ化 1">
                <a:extLst>
                  <a:ext uri="{FF2B5EF4-FFF2-40B4-BE49-F238E27FC236}">
                    <a16:creationId xmlns:a16="http://schemas.microsoft.com/office/drawing/2014/main" id="{4D8B8D3D-82BB-6A07-D8FF-65A6E66569DF}"/>
                  </a:ext>
                </a:extLst>
              </p:cNvPr>
              <p:cNvGrpSpPr/>
              <p:nvPr/>
            </p:nvGrpSpPr>
            <p:grpSpPr>
              <a:xfrm>
                <a:off x="1056369" y="2277281"/>
                <a:ext cx="2494800" cy="1663200"/>
                <a:chOff x="1582188" y="4483320"/>
                <a:chExt cx="1663200" cy="1108800"/>
              </a:xfrm>
            </p:grpSpPr>
            <p:grpSp>
              <p:nvGrpSpPr>
                <p:cNvPr id="3" name="グループ化 2">
                  <a:extLst>
                    <a:ext uri="{FF2B5EF4-FFF2-40B4-BE49-F238E27FC236}">
                      <a16:creationId xmlns:a16="http://schemas.microsoft.com/office/drawing/2014/main" id="{42497660-39E1-B189-1856-24FA4F397238}"/>
                    </a:ext>
                  </a:extLst>
                </p:cNvPr>
                <p:cNvGrpSpPr/>
                <p:nvPr/>
              </p:nvGrpSpPr>
              <p:grpSpPr>
                <a:xfrm>
                  <a:off x="1582188" y="4483320"/>
                  <a:ext cx="1663200" cy="1108800"/>
                  <a:chOff x="1582188" y="4483320"/>
                  <a:chExt cx="1663200" cy="1108800"/>
                </a:xfrm>
              </p:grpSpPr>
              <p:pic>
                <p:nvPicPr>
                  <p:cNvPr id="7" name="図 6" descr="黒い背景と白い文字のロゴ&#10;&#10;AI 生成コンテンツは誤りを含む可能性があります。">
                    <a:extLst>
                      <a:ext uri="{FF2B5EF4-FFF2-40B4-BE49-F238E27FC236}">
                        <a16:creationId xmlns:a16="http://schemas.microsoft.com/office/drawing/2014/main" id="{35F55C9F-9036-2874-59EB-3125C60925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2188" y="4483320"/>
                    <a:ext cx="1663200" cy="1108800"/>
                  </a:xfrm>
                  <a:prstGeom prst="rect">
                    <a:avLst/>
                  </a:prstGeom>
                </p:spPr>
              </p:pic>
              <p:pic>
                <p:nvPicPr>
                  <p:cNvPr id="8" name="図 7" descr="背景パターン&#10;&#10;AI 生成コンテンツは誤りを含む可能性があります。">
                    <a:extLst>
                      <a:ext uri="{FF2B5EF4-FFF2-40B4-BE49-F238E27FC236}">
                        <a16:creationId xmlns:a16="http://schemas.microsoft.com/office/drawing/2014/main" id="{E4581022-55FF-5E92-2F02-FDB2EDB126D9}"/>
                      </a:ext>
                    </a:extLst>
                  </p:cNvPr>
                  <p:cNvPicPr>
                    <a:picLocks noChangeAspect="1"/>
                  </p:cNvPicPr>
                  <p:nvPr/>
                </p:nvPicPr>
                <p:blipFill>
                  <a:blip r:embed="rId3"/>
                  <a:stretch>
                    <a:fillRect/>
                  </a:stretch>
                </p:blipFill>
                <p:spPr>
                  <a:xfrm>
                    <a:off x="2585821" y="5001901"/>
                    <a:ext cx="111568" cy="119125"/>
                  </a:xfrm>
                  <a:prstGeom prst="rect">
                    <a:avLst/>
                  </a:prstGeom>
                </p:spPr>
              </p:pic>
              <p:pic>
                <p:nvPicPr>
                  <p:cNvPr id="9" name="図 8" descr="背景パターン&#10;&#10;AI 生成コンテンツは誤りを含む可能性があります。">
                    <a:extLst>
                      <a:ext uri="{FF2B5EF4-FFF2-40B4-BE49-F238E27FC236}">
                        <a16:creationId xmlns:a16="http://schemas.microsoft.com/office/drawing/2014/main" id="{56919778-ADD1-65C8-65CD-0CC21E179F09}"/>
                      </a:ext>
                    </a:extLst>
                  </p:cNvPr>
                  <p:cNvPicPr>
                    <a:picLocks noChangeAspect="1"/>
                  </p:cNvPicPr>
                  <p:nvPr/>
                </p:nvPicPr>
                <p:blipFill>
                  <a:blip r:embed="rId3"/>
                  <a:stretch>
                    <a:fillRect/>
                  </a:stretch>
                </p:blipFill>
                <p:spPr>
                  <a:xfrm>
                    <a:off x="2545340" y="5130550"/>
                    <a:ext cx="149668" cy="59531"/>
                  </a:xfrm>
                  <a:prstGeom prst="rect">
                    <a:avLst/>
                  </a:prstGeom>
                </p:spPr>
              </p:pic>
            </p:grpSp>
            <p:pic>
              <p:nvPicPr>
                <p:cNvPr id="6" name="図 5" descr="背景パターン&#10;&#10;AI 生成コンテンツは誤りを含む可能性があります。">
                  <a:extLst>
                    <a:ext uri="{FF2B5EF4-FFF2-40B4-BE49-F238E27FC236}">
                      <a16:creationId xmlns:a16="http://schemas.microsoft.com/office/drawing/2014/main" id="{45BE78A9-681D-A4E4-4985-B5463054D23F}"/>
                    </a:ext>
                  </a:extLst>
                </p:cNvPr>
                <p:cNvPicPr>
                  <a:picLocks noChangeAspect="1"/>
                </p:cNvPicPr>
                <p:nvPr/>
              </p:nvPicPr>
              <p:blipFill>
                <a:blip r:embed="rId3"/>
                <a:stretch>
                  <a:fillRect/>
                </a:stretch>
              </p:blipFill>
              <p:spPr>
                <a:xfrm>
                  <a:off x="2564390" y="5100752"/>
                  <a:ext cx="111568" cy="89329"/>
                </a:xfrm>
                <a:prstGeom prst="rect">
                  <a:avLst/>
                </a:prstGeom>
              </p:spPr>
            </p:pic>
          </p:grpSp>
          <p:sp>
            <p:nvSpPr>
              <p:cNvPr id="48" name="テキスト ボックス 47">
                <a:extLst>
                  <a:ext uri="{FF2B5EF4-FFF2-40B4-BE49-F238E27FC236}">
                    <a16:creationId xmlns:a16="http://schemas.microsoft.com/office/drawing/2014/main" id="{7EC08E45-B9AD-BAB0-BCA3-9DB2D326E092}"/>
                  </a:ext>
                </a:extLst>
              </p:cNvPr>
              <p:cNvSpPr txBox="1"/>
              <p:nvPr/>
            </p:nvSpPr>
            <p:spPr>
              <a:xfrm>
                <a:off x="1415503" y="2080287"/>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nvGrpSpPr>
            <p:cNvPr id="86" name="グループ化 85">
              <a:extLst>
                <a:ext uri="{FF2B5EF4-FFF2-40B4-BE49-F238E27FC236}">
                  <a16:creationId xmlns:a16="http://schemas.microsoft.com/office/drawing/2014/main" id="{8FD0656B-D2F6-283C-A30E-986BBE2E8DD3}"/>
                </a:ext>
              </a:extLst>
            </p:cNvPr>
            <p:cNvGrpSpPr/>
            <p:nvPr/>
          </p:nvGrpSpPr>
          <p:grpSpPr>
            <a:xfrm>
              <a:off x="4662155" y="2080287"/>
              <a:ext cx="2494800" cy="1860194"/>
              <a:chOff x="4885793" y="2080287"/>
              <a:chExt cx="2494800" cy="1860194"/>
            </a:xfrm>
          </p:grpSpPr>
          <p:grpSp>
            <p:nvGrpSpPr>
              <p:cNvPr id="20" name="グループ化 19">
                <a:extLst>
                  <a:ext uri="{FF2B5EF4-FFF2-40B4-BE49-F238E27FC236}">
                    <a16:creationId xmlns:a16="http://schemas.microsoft.com/office/drawing/2014/main" id="{D324D7BB-6F93-6EC3-5BFF-A3327A6C283F}"/>
                  </a:ext>
                </a:extLst>
              </p:cNvPr>
              <p:cNvGrpSpPr/>
              <p:nvPr/>
            </p:nvGrpSpPr>
            <p:grpSpPr>
              <a:xfrm>
                <a:off x="4885793" y="2277281"/>
                <a:ext cx="2494800" cy="1663200"/>
                <a:chOff x="3724234" y="2504515"/>
                <a:chExt cx="2494800" cy="1663200"/>
              </a:xfrm>
            </p:grpSpPr>
            <p:grpSp>
              <p:nvGrpSpPr>
                <p:cNvPr id="23" name="グループ化 22">
                  <a:extLst>
                    <a:ext uri="{FF2B5EF4-FFF2-40B4-BE49-F238E27FC236}">
                      <a16:creationId xmlns:a16="http://schemas.microsoft.com/office/drawing/2014/main" id="{363A43D1-979E-5460-0C3E-00A8C5DCA308}"/>
                    </a:ext>
                  </a:extLst>
                </p:cNvPr>
                <p:cNvGrpSpPr/>
                <p:nvPr/>
              </p:nvGrpSpPr>
              <p:grpSpPr>
                <a:xfrm>
                  <a:off x="3724234" y="2504515"/>
                  <a:ext cx="2494800" cy="1663200"/>
                  <a:chOff x="1582188" y="4483320"/>
                  <a:chExt cx="1663200" cy="1108800"/>
                </a:xfrm>
              </p:grpSpPr>
              <p:grpSp>
                <p:nvGrpSpPr>
                  <p:cNvPr id="26" name="グループ化 25">
                    <a:extLst>
                      <a:ext uri="{FF2B5EF4-FFF2-40B4-BE49-F238E27FC236}">
                        <a16:creationId xmlns:a16="http://schemas.microsoft.com/office/drawing/2014/main" id="{4DBBAAC1-25B4-57EC-7436-FA41E11C0393}"/>
                      </a:ext>
                    </a:extLst>
                  </p:cNvPr>
                  <p:cNvGrpSpPr/>
                  <p:nvPr/>
                </p:nvGrpSpPr>
                <p:grpSpPr>
                  <a:xfrm>
                    <a:off x="1582188" y="4483320"/>
                    <a:ext cx="1663200" cy="1108800"/>
                    <a:chOff x="1582188" y="4483320"/>
                    <a:chExt cx="1663200" cy="1108800"/>
                  </a:xfrm>
                </p:grpSpPr>
                <p:pic>
                  <p:nvPicPr>
                    <p:cNvPr id="36" name="図 35" descr="黒い背景と白い文字のロゴ&#10;&#10;AI 生成コンテンツは誤りを含む可能性があります。">
                      <a:extLst>
                        <a:ext uri="{FF2B5EF4-FFF2-40B4-BE49-F238E27FC236}">
                          <a16:creationId xmlns:a16="http://schemas.microsoft.com/office/drawing/2014/main" id="{BFD9B6B1-AA01-3AF6-AA15-9EB43B97C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2188" y="4483320"/>
                      <a:ext cx="1663200" cy="1108800"/>
                    </a:xfrm>
                    <a:prstGeom prst="rect">
                      <a:avLst/>
                    </a:prstGeom>
                  </p:spPr>
                </p:pic>
                <p:pic>
                  <p:nvPicPr>
                    <p:cNvPr id="39" name="図 38" descr="背景パターン&#10;&#10;AI 生成コンテンツは誤りを含む可能性があります。">
                      <a:extLst>
                        <a:ext uri="{FF2B5EF4-FFF2-40B4-BE49-F238E27FC236}">
                          <a16:creationId xmlns:a16="http://schemas.microsoft.com/office/drawing/2014/main" id="{41F7EE88-2AAD-31E1-41C9-E4D9A018FC8C}"/>
                        </a:ext>
                      </a:extLst>
                    </p:cNvPr>
                    <p:cNvPicPr>
                      <a:picLocks noChangeAspect="1"/>
                    </p:cNvPicPr>
                    <p:nvPr/>
                  </p:nvPicPr>
                  <p:blipFill>
                    <a:blip r:embed="rId3"/>
                    <a:stretch>
                      <a:fillRect/>
                    </a:stretch>
                  </p:blipFill>
                  <p:spPr>
                    <a:xfrm>
                      <a:off x="2585821" y="5001901"/>
                      <a:ext cx="111568" cy="119125"/>
                    </a:xfrm>
                    <a:prstGeom prst="rect">
                      <a:avLst/>
                    </a:prstGeom>
                  </p:spPr>
                </p:pic>
                <p:pic>
                  <p:nvPicPr>
                    <p:cNvPr id="40" name="図 39" descr="背景パターン&#10;&#10;AI 生成コンテンツは誤りを含む可能性があります。">
                      <a:extLst>
                        <a:ext uri="{FF2B5EF4-FFF2-40B4-BE49-F238E27FC236}">
                          <a16:creationId xmlns:a16="http://schemas.microsoft.com/office/drawing/2014/main" id="{DEB21998-C11B-FE5A-7996-F7AF5E467155}"/>
                        </a:ext>
                      </a:extLst>
                    </p:cNvPr>
                    <p:cNvPicPr>
                      <a:picLocks noChangeAspect="1"/>
                    </p:cNvPicPr>
                    <p:nvPr/>
                  </p:nvPicPr>
                  <p:blipFill>
                    <a:blip r:embed="rId3"/>
                    <a:stretch>
                      <a:fillRect/>
                    </a:stretch>
                  </p:blipFill>
                  <p:spPr>
                    <a:xfrm>
                      <a:off x="2545340" y="5130550"/>
                      <a:ext cx="149668" cy="59531"/>
                    </a:xfrm>
                    <a:prstGeom prst="rect">
                      <a:avLst/>
                    </a:prstGeom>
                  </p:spPr>
                </p:pic>
              </p:grpSp>
              <p:pic>
                <p:nvPicPr>
                  <p:cNvPr id="27" name="図 26" descr="背景パターン&#10;&#10;AI 生成コンテンツは誤りを含む可能性があります。">
                    <a:extLst>
                      <a:ext uri="{FF2B5EF4-FFF2-40B4-BE49-F238E27FC236}">
                        <a16:creationId xmlns:a16="http://schemas.microsoft.com/office/drawing/2014/main" id="{278A3947-9020-45FC-50C3-0D9EC148D013}"/>
                      </a:ext>
                    </a:extLst>
                  </p:cNvPr>
                  <p:cNvPicPr>
                    <a:picLocks noChangeAspect="1"/>
                  </p:cNvPicPr>
                  <p:nvPr/>
                </p:nvPicPr>
                <p:blipFill>
                  <a:blip r:embed="rId3"/>
                  <a:stretch>
                    <a:fillRect/>
                  </a:stretch>
                </p:blipFill>
                <p:spPr>
                  <a:xfrm>
                    <a:off x="2564390" y="5100752"/>
                    <a:ext cx="111568" cy="89329"/>
                  </a:xfrm>
                  <a:prstGeom prst="rect">
                    <a:avLst/>
                  </a:prstGeom>
                </p:spPr>
              </p:pic>
            </p:grpSp>
            <p:pic>
              <p:nvPicPr>
                <p:cNvPr id="25" name="図 24" descr="アイコン&#10;&#10;AI 生成コンテンツは誤りを含む可能性があります。">
                  <a:extLst>
                    <a:ext uri="{FF2B5EF4-FFF2-40B4-BE49-F238E27FC236}">
                      <a16:creationId xmlns:a16="http://schemas.microsoft.com/office/drawing/2014/main" id="{60498D54-7B8C-B2F4-D7F9-17FF516871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9200">
                  <a:off x="5149604" y="3236670"/>
                  <a:ext cx="323645" cy="323645"/>
                </a:xfrm>
                <a:prstGeom prst="rect">
                  <a:avLst/>
                </a:prstGeom>
              </p:spPr>
            </p:pic>
          </p:grpSp>
          <p:sp>
            <p:nvSpPr>
              <p:cNvPr id="49" name="テキスト ボックス 48">
                <a:extLst>
                  <a:ext uri="{FF2B5EF4-FFF2-40B4-BE49-F238E27FC236}">
                    <a16:creationId xmlns:a16="http://schemas.microsoft.com/office/drawing/2014/main" id="{59556F71-947F-65C6-8A47-2DD0F5EA28B7}"/>
                  </a:ext>
                </a:extLst>
              </p:cNvPr>
              <p:cNvSpPr txBox="1"/>
              <p:nvPr/>
            </p:nvSpPr>
            <p:spPr>
              <a:xfrm>
                <a:off x="5248213" y="2080287"/>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nvGrpSpPr>
            <p:cNvPr id="87" name="グループ化 86">
              <a:extLst>
                <a:ext uri="{FF2B5EF4-FFF2-40B4-BE49-F238E27FC236}">
                  <a16:creationId xmlns:a16="http://schemas.microsoft.com/office/drawing/2014/main" id="{44CDFD4C-4E5B-8378-5BDA-39C772397DDA}"/>
                </a:ext>
              </a:extLst>
            </p:cNvPr>
            <p:cNvGrpSpPr/>
            <p:nvPr/>
          </p:nvGrpSpPr>
          <p:grpSpPr>
            <a:xfrm>
              <a:off x="8267939" y="2080287"/>
              <a:ext cx="2494800" cy="1860194"/>
              <a:chOff x="8267939" y="2080287"/>
              <a:chExt cx="2494800" cy="1860194"/>
            </a:xfrm>
          </p:grpSpPr>
          <p:sp>
            <p:nvSpPr>
              <p:cNvPr id="50" name="テキスト ボックス 49">
                <a:extLst>
                  <a:ext uri="{FF2B5EF4-FFF2-40B4-BE49-F238E27FC236}">
                    <a16:creationId xmlns:a16="http://schemas.microsoft.com/office/drawing/2014/main" id="{1505BF0E-3660-E145-7985-B653E8CC5CEB}"/>
                  </a:ext>
                </a:extLst>
              </p:cNvPr>
              <p:cNvSpPr txBox="1"/>
              <p:nvPr/>
            </p:nvSpPr>
            <p:spPr>
              <a:xfrm>
                <a:off x="8295108" y="2080287"/>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pic>
            <p:nvPicPr>
              <p:cNvPr id="41" name="図 40" descr="挿絵 が含まれている画像&#10;&#10;AI 生成コンテンツは誤りを含む可能性があります。">
                <a:extLst>
                  <a:ext uri="{FF2B5EF4-FFF2-40B4-BE49-F238E27FC236}">
                    <a16:creationId xmlns:a16="http://schemas.microsoft.com/office/drawing/2014/main" id="{83BF63F5-25D7-77FD-7CDC-74B31A5023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7939" y="2277281"/>
                <a:ext cx="2494800" cy="1663200"/>
              </a:xfrm>
              <a:prstGeom prst="rect">
                <a:avLst/>
              </a:prstGeom>
            </p:spPr>
          </p:pic>
        </p:grpSp>
      </p:grpSp>
      <p:sp>
        <p:nvSpPr>
          <p:cNvPr id="14" name="タイトル 13">
            <a:extLst>
              <a:ext uri="{FF2B5EF4-FFF2-40B4-BE49-F238E27FC236}">
                <a16:creationId xmlns:a16="http://schemas.microsoft.com/office/drawing/2014/main" id="{478B04A4-084C-4F47-23F0-BC14C075BE9F}"/>
              </a:ext>
            </a:extLst>
          </p:cNvPr>
          <p:cNvSpPr>
            <a:spLocks noGrp="1"/>
          </p:cNvSpPr>
          <p:nvPr>
            <p:ph type="title"/>
          </p:nvPr>
        </p:nvSpPr>
        <p:spPr/>
        <p:txBody>
          <a:bodyPr>
            <a:normAutofit fontScale="90000"/>
          </a:bodyPr>
          <a:lstStyle/>
          <a:p>
            <a:r>
              <a:rPr lang="en-US" altLang="ja-JP" dirty="0">
                <a:latin typeface="+mn-ea"/>
              </a:rPr>
              <a:t>2. </a:t>
            </a:r>
            <a:r>
              <a:rPr lang="ja-JP" altLang="en-US" dirty="0">
                <a:latin typeface="+mn-ea"/>
              </a:rPr>
              <a:t>住民による利用のユースケース</a:t>
            </a:r>
            <a:br>
              <a:rPr lang="en-US" altLang="ja-JP" dirty="0">
                <a:latin typeface="+mn-ea"/>
              </a:rPr>
            </a:br>
            <a:r>
              <a:rPr lang="en-US" altLang="ja-JP" sz="2400" dirty="0"/>
              <a:t>No.3</a:t>
            </a:r>
            <a:r>
              <a:rPr lang="ja-JP" altLang="en-US" sz="2400" dirty="0"/>
              <a:t>　チェックイン履歴と保有ポイントの確認</a:t>
            </a:r>
          </a:p>
        </p:txBody>
      </p:sp>
      <p:sp>
        <p:nvSpPr>
          <p:cNvPr id="15" name="コンテンツ プレースホルダー 14">
            <a:extLst>
              <a:ext uri="{FF2B5EF4-FFF2-40B4-BE49-F238E27FC236}">
                <a16:creationId xmlns:a16="http://schemas.microsoft.com/office/drawing/2014/main" id="{D4F2E060-A702-F52A-1140-4A734CC245BC}"/>
              </a:ext>
            </a:extLst>
          </p:cNvPr>
          <p:cNvSpPr>
            <a:spLocks noGrp="1"/>
          </p:cNvSpPr>
          <p:nvPr>
            <p:ph idx="1"/>
          </p:nvPr>
        </p:nvSpPr>
        <p:spPr/>
        <p:txBody>
          <a:bodyPr/>
          <a:lstStyle/>
          <a:p>
            <a:r>
              <a:rPr lang="ja-JP" altLang="en-US" dirty="0">
                <a:latin typeface="+mn-ea"/>
              </a:rPr>
              <a:t>住民がチェックインシステムの住民向け機能にログインし、自身の保有ポイントやチェックイン履歴を確認する。</a:t>
            </a:r>
            <a:endParaRPr lang="en-US" altLang="ja-JP" dirty="0">
              <a:latin typeface="+mn-ea"/>
            </a:endParaRPr>
          </a:p>
          <a:p>
            <a:r>
              <a:rPr lang="en-US" altLang="ja-JP" dirty="0">
                <a:latin typeface="+mn-ea"/>
              </a:rPr>
              <a:t>QR</a:t>
            </a:r>
            <a:r>
              <a:rPr lang="ja-JP" altLang="en-US" dirty="0">
                <a:latin typeface="+mn-ea"/>
              </a:rPr>
              <a:t>コードを読み取ってチェックインした後にユーザーホーム画面へ戻り、同様の確認を行うことも可能である。</a:t>
            </a:r>
            <a:endParaRPr lang="en-US" altLang="ja-JP" dirty="0">
              <a:latin typeface="+mn-ea"/>
            </a:endParaRPr>
          </a:p>
          <a:p>
            <a:r>
              <a:rPr lang="ja-JP" altLang="en-US" dirty="0">
                <a:latin typeface="+mn-ea"/>
              </a:rPr>
              <a:t>本スライドでは、ログインから確認するケースを前提として説明する。</a:t>
            </a:r>
            <a:endParaRPr lang="en-US" altLang="ja-JP" dirty="0">
              <a:latin typeface="+mn-ea"/>
            </a:endParaRPr>
          </a:p>
        </p:txBody>
      </p:sp>
      <p:sp>
        <p:nvSpPr>
          <p:cNvPr id="13" name="スライド番号プレースホルダー 5">
            <a:extLst>
              <a:ext uri="{FF2B5EF4-FFF2-40B4-BE49-F238E27FC236}">
                <a16:creationId xmlns:a16="http://schemas.microsoft.com/office/drawing/2014/main" id="{A86E0FAE-674D-99A6-0E80-2B9FCD090FD9}"/>
              </a:ext>
            </a:extLst>
          </p:cNvPr>
          <p:cNvSpPr>
            <a:spLocks noGrp="1"/>
          </p:cNvSpPr>
          <p:nvPr>
            <p:ph type="sldNum" sz="quarter" idx="12"/>
          </p:nvPr>
        </p:nvSpPr>
        <p:spPr/>
        <p:txBody>
          <a:bodyPr/>
          <a:lstStyle/>
          <a:p>
            <a:fld id="{3B9C799F-E47E-41D2-A458-7A0B4B383BDC}" type="slidenum">
              <a:rPr kumimoji="1" lang="ja-JP" altLang="en-US" smtClean="0"/>
              <a:t>5</a:t>
            </a:fld>
            <a:endParaRPr kumimoji="1" lang="ja-JP" altLang="en-US"/>
          </a:p>
        </p:txBody>
      </p:sp>
    </p:spTree>
    <p:extLst>
      <p:ext uri="{BB962C8B-B14F-4D97-AF65-F5344CB8AC3E}">
        <p14:creationId xmlns:p14="http://schemas.microsoft.com/office/powerpoint/2010/main" val="272079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FA21C-B818-487D-AD55-16E3468BA81D}"/>
            </a:ext>
          </a:extLst>
        </p:cNvPr>
        <p:cNvGrpSpPr/>
        <p:nvPr/>
      </p:nvGrpSpPr>
      <p:grpSpPr>
        <a:xfrm>
          <a:off x="0" y="0"/>
          <a:ext cx="0" cy="0"/>
          <a:chOff x="0" y="0"/>
          <a:chExt cx="0" cy="0"/>
        </a:xfrm>
      </p:grpSpPr>
      <p:grpSp>
        <p:nvGrpSpPr>
          <p:cNvPr id="214" name="グループ化 213">
            <a:extLst>
              <a:ext uri="{FF2B5EF4-FFF2-40B4-BE49-F238E27FC236}">
                <a16:creationId xmlns:a16="http://schemas.microsoft.com/office/drawing/2014/main" id="{3BC3E157-E52D-8740-222D-0FDA219081DE}"/>
              </a:ext>
            </a:extLst>
          </p:cNvPr>
          <p:cNvGrpSpPr/>
          <p:nvPr/>
        </p:nvGrpSpPr>
        <p:grpSpPr>
          <a:xfrm>
            <a:off x="1056369" y="2080287"/>
            <a:ext cx="9706370" cy="3368729"/>
            <a:chOff x="1056369" y="2080287"/>
            <a:chExt cx="9706370" cy="3368729"/>
          </a:xfrm>
        </p:grpSpPr>
        <p:cxnSp>
          <p:nvCxnSpPr>
            <p:cNvPr id="17" name="直線矢印コネクタ 16">
              <a:extLst>
                <a:ext uri="{FF2B5EF4-FFF2-40B4-BE49-F238E27FC236}">
                  <a16:creationId xmlns:a16="http://schemas.microsoft.com/office/drawing/2014/main" id="{D00B8154-4949-9AD0-3044-A0B0B85D0624}"/>
                </a:ext>
              </a:extLst>
            </p:cNvPr>
            <p:cNvCxnSpPr>
              <a:cxnSpLocks/>
            </p:cNvCxnSpPr>
            <p:nvPr/>
          </p:nvCxnSpPr>
          <p:spPr>
            <a:xfrm>
              <a:off x="3692662" y="3216215"/>
              <a:ext cx="828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四角形: 角を丸くする 22">
              <a:extLst>
                <a:ext uri="{FF2B5EF4-FFF2-40B4-BE49-F238E27FC236}">
                  <a16:creationId xmlns:a16="http://schemas.microsoft.com/office/drawing/2014/main" id="{D8F82759-C1E6-4BDB-4A51-15DE96C38716}"/>
                </a:ext>
              </a:extLst>
            </p:cNvPr>
            <p:cNvSpPr/>
            <p:nvPr/>
          </p:nvSpPr>
          <p:spPr>
            <a:xfrm>
              <a:off x="1214707" y="4660451"/>
              <a:ext cx="2178124"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チェックインを行う施設で</a:t>
              </a:r>
              <a:endParaRPr lang="en-US" altLang="ja-JP" sz="1050" dirty="0">
                <a:solidFill>
                  <a:schemeClr val="tx1"/>
                </a:solidFill>
              </a:endParaRPr>
            </a:p>
            <a:p>
              <a:pPr algn="ctr"/>
              <a:r>
                <a:rPr lang="en-US" altLang="ja-JP" sz="1050" dirty="0">
                  <a:solidFill>
                    <a:schemeClr val="tx1"/>
                  </a:solidFill>
                </a:rPr>
                <a:t>QR</a:t>
              </a:r>
              <a:r>
                <a:rPr lang="ja-JP" altLang="en-US" sz="1050" dirty="0">
                  <a:solidFill>
                    <a:schemeClr val="tx1"/>
                  </a:solidFill>
                </a:rPr>
                <a:t>コードを読み取ると</a:t>
              </a:r>
              <a:endParaRPr lang="en-US" altLang="ja-JP" sz="1050" dirty="0">
                <a:solidFill>
                  <a:schemeClr val="tx1"/>
                </a:solidFill>
              </a:endParaRPr>
            </a:p>
            <a:p>
              <a:pPr algn="ctr"/>
              <a:r>
                <a:rPr lang="ja-JP" altLang="en-US" sz="1050" dirty="0">
                  <a:solidFill>
                    <a:schemeClr val="tx1"/>
                  </a:solidFill>
                </a:rPr>
                <a:t>チェックイン画面が表示される。</a:t>
              </a:r>
              <a:endParaRPr lang="en-US" altLang="ja-JP" sz="1050" dirty="0">
                <a:solidFill>
                  <a:schemeClr val="tx1"/>
                </a:solidFill>
              </a:endParaRPr>
            </a:p>
          </p:txBody>
        </p:sp>
        <p:sp>
          <p:nvSpPr>
            <p:cNvPr id="68" name="四角形: 角を丸くする 67">
              <a:extLst>
                <a:ext uri="{FF2B5EF4-FFF2-40B4-BE49-F238E27FC236}">
                  <a16:creationId xmlns:a16="http://schemas.microsoft.com/office/drawing/2014/main" id="{B1D5F50F-A29F-EE8C-DA58-3664C52295BA}"/>
                </a:ext>
              </a:extLst>
            </p:cNvPr>
            <p:cNvSpPr/>
            <p:nvPr/>
          </p:nvSpPr>
          <p:spPr>
            <a:xfrm>
              <a:off x="4910121" y="4660451"/>
              <a:ext cx="1998867"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チェックイン画面から</a:t>
              </a:r>
              <a:endParaRPr lang="en-US" altLang="ja-JP" sz="1050" dirty="0">
                <a:solidFill>
                  <a:schemeClr val="tx1"/>
                </a:solidFill>
              </a:endParaRPr>
            </a:p>
            <a:p>
              <a:pPr algn="ctr"/>
              <a:r>
                <a:rPr lang="ja-JP" altLang="en-US" sz="1050" dirty="0">
                  <a:solidFill>
                    <a:schemeClr val="tx1"/>
                  </a:solidFill>
                </a:rPr>
                <a:t>チェックインをはじめる。</a:t>
              </a:r>
              <a:endParaRPr kumimoji="1" lang="ja-JP" altLang="en-US" sz="1050" dirty="0">
                <a:solidFill>
                  <a:schemeClr val="tx1"/>
                </a:solidFill>
              </a:endParaRPr>
            </a:p>
          </p:txBody>
        </p:sp>
        <p:cxnSp>
          <p:nvCxnSpPr>
            <p:cNvPr id="69" name="直線矢印コネクタ 68">
              <a:extLst>
                <a:ext uri="{FF2B5EF4-FFF2-40B4-BE49-F238E27FC236}">
                  <a16:creationId xmlns:a16="http://schemas.microsoft.com/office/drawing/2014/main" id="{4E16ADF8-E30B-17A8-3EE3-7385A58E89F7}"/>
                </a:ext>
              </a:extLst>
            </p:cNvPr>
            <p:cNvCxnSpPr>
              <a:cxnSpLocks/>
            </p:cNvCxnSpPr>
            <p:nvPr/>
          </p:nvCxnSpPr>
          <p:spPr>
            <a:xfrm>
              <a:off x="7298446" y="3217375"/>
              <a:ext cx="828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82" name="グループ化 181">
              <a:extLst>
                <a:ext uri="{FF2B5EF4-FFF2-40B4-BE49-F238E27FC236}">
                  <a16:creationId xmlns:a16="http://schemas.microsoft.com/office/drawing/2014/main" id="{634F5E0F-E83C-3C61-2606-9CD969B11833}"/>
                </a:ext>
              </a:extLst>
            </p:cNvPr>
            <p:cNvGrpSpPr/>
            <p:nvPr/>
          </p:nvGrpSpPr>
          <p:grpSpPr>
            <a:xfrm>
              <a:off x="1056369" y="2080287"/>
              <a:ext cx="2494801" cy="1842832"/>
              <a:chOff x="1056369" y="2080287"/>
              <a:chExt cx="2494801" cy="1842832"/>
            </a:xfrm>
          </p:grpSpPr>
          <p:pic>
            <p:nvPicPr>
              <p:cNvPr id="102" name="図 101" descr="黒い背景に白い文字の絵&#10;&#10;AI 生成コンテンツは誤りを含む可能性があります。">
                <a:extLst>
                  <a:ext uri="{FF2B5EF4-FFF2-40B4-BE49-F238E27FC236}">
                    <a16:creationId xmlns:a16="http://schemas.microsoft.com/office/drawing/2014/main" id="{56212B28-279D-A789-80C9-EAA3B8BC43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369" y="2259919"/>
                <a:ext cx="2494801" cy="1663200"/>
              </a:xfrm>
              <a:prstGeom prst="rect">
                <a:avLst/>
              </a:prstGeom>
            </p:spPr>
          </p:pic>
          <p:sp>
            <p:nvSpPr>
              <p:cNvPr id="39" name="テキスト ボックス 38">
                <a:extLst>
                  <a:ext uri="{FF2B5EF4-FFF2-40B4-BE49-F238E27FC236}">
                    <a16:creationId xmlns:a16="http://schemas.microsoft.com/office/drawing/2014/main" id="{1BD7363F-7DAB-AE78-C1C7-EA7A4585CB46}"/>
                  </a:ext>
                </a:extLst>
              </p:cNvPr>
              <p:cNvSpPr txBox="1"/>
              <p:nvPr/>
            </p:nvSpPr>
            <p:spPr>
              <a:xfrm>
                <a:off x="1262620" y="2080287"/>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nvGrpSpPr>
            <p:cNvPr id="82" name="グループ化 81">
              <a:extLst>
                <a:ext uri="{FF2B5EF4-FFF2-40B4-BE49-F238E27FC236}">
                  <a16:creationId xmlns:a16="http://schemas.microsoft.com/office/drawing/2014/main" id="{F1575079-443D-B982-CE89-EE7A4FF50CFA}"/>
                </a:ext>
              </a:extLst>
            </p:cNvPr>
            <p:cNvGrpSpPr/>
            <p:nvPr/>
          </p:nvGrpSpPr>
          <p:grpSpPr>
            <a:xfrm>
              <a:off x="4662154" y="2080287"/>
              <a:ext cx="2494800" cy="1842832"/>
              <a:chOff x="4801824" y="2186256"/>
              <a:chExt cx="2494800" cy="1842832"/>
            </a:xfrm>
          </p:grpSpPr>
          <p:grpSp>
            <p:nvGrpSpPr>
              <p:cNvPr id="8" name="グループ化 7">
                <a:extLst>
                  <a:ext uri="{FF2B5EF4-FFF2-40B4-BE49-F238E27FC236}">
                    <a16:creationId xmlns:a16="http://schemas.microsoft.com/office/drawing/2014/main" id="{5F42911D-FC18-6968-3CA4-D1A3C0D5B0A7}"/>
                  </a:ext>
                </a:extLst>
              </p:cNvPr>
              <p:cNvGrpSpPr/>
              <p:nvPr/>
            </p:nvGrpSpPr>
            <p:grpSpPr>
              <a:xfrm>
                <a:off x="4801824" y="2365888"/>
                <a:ext cx="2494800" cy="1663200"/>
                <a:chOff x="2224345" y="4272432"/>
                <a:chExt cx="2494800" cy="1663200"/>
              </a:xfrm>
            </p:grpSpPr>
            <p:grpSp>
              <p:nvGrpSpPr>
                <p:cNvPr id="9" name="グループ化 8">
                  <a:extLst>
                    <a:ext uri="{FF2B5EF4-FFF2-40B4-BE49-F238E27FC236}">
                      <a16:creationId xmlns:a16="http://schemas.microsoft.com/office/drawing/2014/main" id="{08E9356E-3568-69CD-C508-5271EFE861BE}"/>
                    </a:ext>
                  </a:extLst>
                </p:cNvPr>
                <p:cNvGrpSpPr/>
                <p:nvPr/>
              </p:nvGrpSpPr>
              <p:grpSpPr>
                <a:xfrm>
                  <a:off x="2224345" y="4272432"/>
                  <a:ext cx="2494800" cy="1663200"/>
                  <a:chOff x="2224345" y="4272432"/>
                  <a:chExt cx="2494800" cy="1663200"/>
                </a:xfrm>
              </p:grpSpPr>
              <p:pic>
                <p:nvPicPr>
                  <p:cNvPr id="19" name="図 18" descr="黒い背景と白い文字のロゴ&#10;&#10;AI 生成コンテンツは誤りを含む可能性があります。">
                    <a:extLst>
                      <a:ext uri="{FF2B5EF4-FFF2-40B4-BE49-F238E27FC236}">
                        <a16:creationId xmlns:a16="http://schemas.microsoft.com/office/drawing/2014/main" id="{E1882F10-2560-7830-6E3E-9D9D1B9AB5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4345" y="4272432"/>
                    <a:ext cx="2494800" cy="1663200"/>
                  </a:xfrm>
                  <a:prstGeom prst="rect">
                    <a:avLst/>
                  </a:prstGeom>
                </p:spPr>
              </p:pic>
              <p:pic>
                <p:nvPicPr>
                  <p:cNvPr id="31" name="図 30">
                    <a:extLst>
                      <a:ext uri="{FF2B5EF4-FFF2-40B4-BE49-F238E27FC236}">
                        <a16:creationId xmlns:a16="http://schemas.microsoft.com/office/drawing/2014/main" id="{C7B11331-6B9B-E90E-97A9-EA826094A7FE}"/>
                      </a:ext>
                    </a:extLst>
                  </p:cNvPr>
                  <p:cNvPicPr>
                    <a:picLocks noChangeAspect="1"/>
                  </p:cNvPicPr>
                  <p:nvPr/>
                </p:nvPicPr>
                <p:blipFill>
                  <a:blip r:embed="rId4"/>
                  <a:stretch>
                    <a:fillRect/>
                  </a:stretch>
                </p:blipFill>
                <p:spPr>
                  <a:xfrm>
                    <a:off x="3738524" y="5057761"/>
                    <a:ext cx="141721" cy="161940"/>
                  </a:xfrm>
                  <a:prstGeom prst="rect">
                    <a:avLst/>
                  </a:prstGeom>
                </p:spPr>
              </p:pic>
            </p:grpSp>
            <p:pic>
              <p:nvPicPr>
                <p:cNvPr id="10" name="図 9">
                  <a:extLst>
                    <a:ext uri="{FF2B5EF4-FFF2-40B4-BE49-F238E27FC236}">
                      <a16:creationId xmlns:a16="http://schemas.microsoft.com/office/drawing/2014/main" id="{B14EA175-F505-AB1B-2A2E-FE9F31ED14FB}"/>
                    </a:ext>
                  </a:extLst>
                </p:cNvPr>
                <p:cNvPicPr>
                  <a:picLocks noChangeAspect="1"/>
                </p:cNvPicPr>
                <p:nvPr/>
              </p:nvPicPr>
              <p:blipFill>
                <a:blip r:embed="rId4"/>
                <a:stretch>
                  <a:fillRect/>
                </a:stretch>
              </p:blipFill>
              <p:spPr>
                <a:xfrm>
                  <a:off x="4005224" y="5138731"/>
                  <a:ext cx="223876" cy="495262"/>
                </a:xfrm>
                <a:prstGeom prst="rect">
                  <a:avLst/>
                </a:prstGeom>
              </p:spPr>
            </p:pic>
          </p:grpSp>
          <p:sp>
            <p:nvSpPr>
              <p:cNvPr id="42" name="テキスト ボックス 41">
                <a:extLst>
                  <a:ext uri="{FF2B5EF4-FFF2-40B4-BE49-F238E27FC236}">
                    <a16:creationId xmlns:a16="http://schemas.microsoft.com/office/drawing/2014/main" id="{FC389D20-440F-A694-8E3A-0E64240F049E}"/>
                  </a:ext>
                </a:extLst>
              </p:cNvPr>
              <p:cNvSpPr txBox="1"/>
              <p:nvPr/>
            </p:nvSpPr>
            <p:spPr>
              <a:xfrm>
                <a:off x="5145259" y="2186256"/>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nvGrpSpPr>
            <p:cNvPr id="83" name="グループ化 82">
              <a:extLst>
                <a:ext uri="{FF2B5EF4-FFF2-40B4-BE49-F238E27FC236}">
                  <a16:creationId xmlns:a16="http://schemas.microsoft.com/office/drawing/2014/main" id="{FFFF078B-017E-49BB-10DE-CF9D762362C9}"/>
                </a:ext>
              </a:extLst>
            </p:cNvPr>
            <p:cNvGrpSpPr/>
            <p:nvPr/>
          </p:nvGrpSpPr>
          <p:grpSpPr>
            <a:xfrm>
              <a:off x="8267939" y="2080287"/>
              <a:ext cx="2494800" cy="1889997"/>
              <a:chOff x="8587458" y="2186256"/>
              <a:chExt cx="2494800" cy="1889997"/>
            </a:xfrm>
          </p:grpSpPr>
          <p:pic>
            <p:nvPicPr>
              <p:cNvPr id="27" name="図 26" descr="背景パターン&#10;&#10;AI 生成コンテンツは誤りを含む可能性があります。">
                <a:extLst>
                  <a:ext uri="{FF2B5EF4-FFF2-40B4-BE49-F238E27FC236}">
                    <a16:creationId xmlns:a16="http://schemas.microsoft.com/office/drawing/2014/main" id="{A0167163-6918-CFFF-B73A-5243B52ECAFB}"/>
                  </a:ext>
                </a:extLst>
              </p:cNvPr>
              <p:cNvPicPr>
                <a:picLocks noChangeAspect="1"/>
              </p:cNvPicPr>
              <p:nvPr/>
            </p:nvPicPr>
            <p:blipFill>
              <a:blip r:embed="rId5"/>
              <a:stretch>
                <a:fillRect/>
              </a:stretch>
            </p:blipFill>
            <p:spPr>
              <a:xfrm>
                <a:off x="8896530" y="2496007"/>
                <a:ext cx="551140" cy="646399"/>
              </a:xfrm>
              <a:prstGeom prst="rect">
                <a:avLst/>
              </a:prstGeom>
            </p:spPr>
          </p:pic>
          <p:grpSp>
            <p:nvGrpSpPr>
              <p:cNvPr id="99" name="グループ化 98">
                <a:extLst>
                  <a:ext uri="{FF2B5EF4-FFF2-40B4-BE49-F238E27FC236}">
                    <a16:creationId xmlns:a16="http://schemas.microsoft.com/office/drawing/2014/main" id="{D57D5F48-A8AE-4DDD-D7C5-0A658656B6B7}"/>
                  </a:ext>
                </a:extLst>
              </p:cNvPr>
              <p:cNvGrpSpPr/>
              <p:nvPr/>
            </p:nvGrpSpPr>
            <p:grpSpPr>
              <a:xfrm>
                <a:off x="8587458" y="2365888"/>
                <a:ext cx="2494800" cy="1710365"/>
                <a:chOff x="6713528" y="1520167"/>
                <a:chExt cx="2494800" cy="1710365"/>
              </a:xfrm>
            </p:grpSpPr>
            <p:pic>
              <p:nvPicPr>
                <p:cNvPr id="100" name="図 99" descr="挿絵 が含まれている画像&#10;&#10;AI 生成コンテンツは誤りを含む可能性があります。">
                  <a:extLst>
                    <a:ext uri="{FF2B5EF4-FFF2-40B4-BE49-F238E27FC236}">
                      <a16:creationId xmlns:a16="http://schemas.microsoft.com/office/drawing/2014/main" id="{EC87FA9C-B4A2-24E6-88B7-A92987A2BC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3528" y="1567332"/>
                  <a:ext cx="2494800" cy="1663200"/>
                </a:xfrm>
                <a:prstGeom prst="rect">
                  <a:avLst/>
                </a:prstGeom>
              </p:spPr>
            </p:pic>
            <p:pic>
              <p:nvPicPr>
                <p:cNvPr id="101" name="図 100" descr="ハンガー が含まれている画像&#10;&#10;AI 生成コンテンツは誤りを含む可能性があります。">
                  <a:extLst>
                    <a:ext uri="{FF2B5EF4-FFF2-40B4-BE49-F238E27FC236}">
                      <a16:creationId xmlns:a16="http://schemas.microsoft.com/office/drawing/2014/main" id="{7121703E-1413-5519-32E2-DB8746C076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11751" y="1520167"/>
                  <a:ext cx="800100" cy="800100"/>
                </a:xfrm>
                <a:prstGeom prst="rect">
                  <a:avLst/>
                </a:prstGeom>
              </p:spPr>
            </p:pic>
          </p:grpSp>
          <p:sp>
            <p:nvSpPr>
              <p:cNvPr id="43" name="テキスト ボックス 42">
                <a:extLst>
                  <a:ext uri="{FF2B5EF4-FFF2-40B4-BE49-F238E27FC236}">
                    <a16:creationId xmlns:a16="http://schemas.microsoft.com/office/drawing/2014/main" id="{762A69F4-EA36-0647-66E6-23B7B6E5A3D4}"/>
                  </a:ext>
                </a:extLst>
              </p:cNvPr>
              <p:cNvSpPr txBox="1"/>
              <p:nvPr/>
            </p:nvSpPr>
            <p:spPr>
              <a:xfrm>
                <a:off x="8876095" y="2186256"/>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sp>
          <p:nvSpPr>
            <p:cNvPr id="44" name="四角形: 角を丸くする 43">
              <a:extLst>
                <a:ext uri="{FF2B5EF4-FFF2-40B4-BE49-F238E27FC236}">
                  <a16:creationId xmlns:a16="http://schemas.microsoft.com/office/drawing/2014/main" id="{9CFB37D2-A19B-FC2B-9C8E-E80F1F745DB2}"/>
                </a:ext>
              </a:extLst>
            </p:cNvPr>
            <p:cNvSpPr/>
            <p:nvPr/>
          </p:nvSpPr>
          <p:spPr>
            <a:xfrm>
              <a:off x="8689854" y="4660451"/>
              <a:ext cx="1650970"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rPr>
                <a:t>チェックイン完了すると</a:t>
              </a:r>
              <a:endParaRPr kumimoji="1" lang="en-US" altLang="ja-JP" sz="1050" dirty="0">
                <a:solidFill>
                  <a:schemeClr val="tx1"/>
                </a:solidFill>
              </a:endParaRPr>
            </a:p>
            <a:p>
              <a:pPr algn="ctr"/>
              <a:r>
                <a:rPr lang="ja-JP" altLang="en-US" sz="1050" dirty="0">
                  <a:solidFill>
                    <a:schemeClr val="tx1"/>
                  </a:solidFill>
                </a:rPr>
                <a:t>ポイントが付与される。</a:t>
              </a:r>
              <a:endParaRPr kumimoji="1" lang="ja-JP" altLang="en-US" sz="1050" dirty="0">
                <a:solidFill>
                  <a:schemeClr val="tx1"/>
                </a:solidFill>
              </a:endParaRPr>
            </a:p>
          </p:txBody>
        </p:sp>
      </p:grpSp>
      <p:sp>
        <p:nvSpPr>
          <p:cNvPr id="3" name="タイトル 2">
            <a:extLst>
              <a:ext uri="{FF2B5EF4-FFF2-40B4-BE49-F238E27FC236}">
                <a16:creationId xmlns:a16="http://schemas.microsoft.com/office/drawing/2014/main" id="{CC1B4614-86E1-15F1-A0EA-55024A76F74A}"/>
              </a:ext>
            </a:extLst>
          </p:cNvPr>
          <p:cNvSpPr>
            <a:spLocks noGrp="1"/>
          </p:cNvSpPr>
          <p:nvPr>
            <p:ph type="title"/>
          </p:nvPr>
        </p:nvSpPr>
        <p:spPr/>
        <p:txBody>
          <a:bodyPr>
            <a:normAutofit fontScale="90000"/>
          </a:bodyPr>
          <a:lstStyle/>
          <a:p>
            <a:r>
              <a:rPr lang="en-US" altLang="ja-JP" dirty="0">
                <a:latin typeface="+mn-ea"/>
              </a:rPr>
              <a:t>2. </a:t>
            </a:r>
            <a:r>
              <a:rPr lang="ja-JP" altLang="en-US" dirty="0">
                <a:latin typeface="+mn-ea"/>
              </a:rPr>
              <a:t>住民による利用のユースケース</a:t>
            </a:r>
            <a:br>
              <a:rPr lang="en-US" altLang="ja-JP" dirty="0">
                <a:latin typeface="+mn-ea"/>
              </a:rPr>
            </a:br>
            <a:r>
              <a:rPr lang="en-US" altLang="ja-JP" sz="2400" dirty="0"/>
              <a:t>No.4</a:t>
            </a:r>
            <a:r>
              <a:rPr lang="ja-JP" altLang="en-US" sz="2400" dirty="0"/>
              <a:t>　チェックイン（</a:t>
            </a:r>
            <a:r>
              <a:rPr lang="en-US" altLang="ja-JP" sz="2400" dirty="0"/>
              <a:t>QR</a:t>
            </a:r>
            <a:r>
              <a:rPr lang="ja-JP" altLang="en-US" sz="2400" dirty="0"/>
              <a:t>コード読取）</a:t>
            </a:r>
          </a:p>
        </p:txBody>
      </p:sp>
      <p:sp>
        <p:nvSpPr>
          <p:cNvPr id="6" name="コンテンツ プレースホルダー 5">
            <a:extLst>
              <a:ext uri="{FF2B5EF4-FFF2-40B4-BE49-F238E27FC236}">
                <a16:creationId xmlns:a16="http://schemas.microsoft.com/office/drawing/2014/main" id="{848CCE27-CEAA-8203-8A22-F86215BC5D44}"/>
              </a:ext>
            </a:extLst>
          </p:cNvPr>
          <p:cNvSpPr>
            <a:spLocks noGrp="1"/>
          </p:cNvSpPr>
          <p:nvPr>
            <p:ph idx="1"/>
          </p:nvPr>
        </p:nvSpPr>
        <p:spPr/>
        <p:txBody>
          <a:bodyPr/>
          <a:lstStyle/>
          <a:p>
            <a:r>
              <a:rPr lang="ja-JP" altLang="en-US" dirty="0">
                <a:latin typeface="+mn-ea"/>
              </a:rPr>
              <a:t>施設に設置された</a:t>
            </a:r>
            <a:r>
              <a:rPr lang="en-US" altLang="ja-JP" dirty="0">
                <a:latin typeface="+mn-ea"/>
              </a:rPr>
              <a:t>QR</a:t>
            </a:r>
            <a:r>
              <a:rPr lang="ja-JP" altLang="en-US" dirty="0">
                <a:latin typeface="+mn-ea"/>
              </a:rPr>
              <a:t>コードを読み取り、施設へのチェックインを行う。</a:t>
            </a:r>
            <a:endParaRPr lang="en-US" altLang="ja-JP" dirty="0">
              <a:latin typeface="+mn-ea"/>
            </a:endParaRPr>
          </a:p>
          <a:p>
            <a:r>
              <a:rPr lang="ja-JP" altLang="en-US" dirty="0">
                <a:latin typeface="+mn-ea"/>
              </a:rPr>
              <a:t>チェックイン完了時にはチェックインポイントを取得することができる。</a:t>
            </a:r>
            <a:endParaRPr lang="en-US" altLang="ja-JP" dirty="0">
              <a:latin typeface="+mn-ea"/>
            </a:endParaRPr>
          </a:p>
        </p:txBody>
      </p:sp>
      <p:sp>
        <p:nvSpPr>
          <p:cNvPr id="2" name="スライド番号プレースホルダー 5">
            <a:extLst>
              <a:ext uri="{FF2B5EF4-FFF2-40B4-BE49-F238E27FC236}">
                <a16:creationId xmlns:a16="http://schemas.microsoft.com/office/drawing/2014/main" id="{45710FDE-BA7A-7C36-BA48-E0F3F532E586}"/>
              </a:ext>
            </a:extLst>
          </p:cNvPr>
          <p:cNvSpPr>
            <a:spLocks noGrp="1"/>
          </p:cNvSpPr>
          <p:nvPr>
            <p:ph type="sldNum" sz="quarter" idx="12"/>
          </p:nvPr>
        </p:nvSpPr>
        <p:spPr/>
        <p:txBody>
          <a:bodyPr/>
          <a:lstStyle/>
          <a:p>
            <a:fld id="{3B9C799F-E47E-41D2-A458-7A0B4B383BDC}" type="slidenum">
              <a:rPr kumimoji="1" lang="ja-JP" altLang="en-US" smtClean="0"/>
              <a:t>6</a:t>
            </a:fld>
            <a:endParaRPr kumimoji="1" lang="ja-JP" altLang="en-US"/>
          </a:p>
        </p:txBody>
      </p:sp>
    </p:spTree>
    <p:extLst>
      <p:ext uri="{BB962C8B-B14F-4D97-AF65-F5344CB8AC3E}">
        <p14:creationId xmlns:p14="http://schemas.microsoft.com/office/powerpoint/2010/main" val="2566935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線矢印コネクタ 19">
            <a:extLst>
              <a:ext uri="{FF2B5EF4-FFF2-40B4-BE49-F238E27FC236}">
                <a16:creationId xmlns:a16="http://schemas.microsoft.com/office/drawing/2014/main" id="{4182028D-1506-B4C1-DAD7-AB6FE1961389}"/>
              </a:ext>
            </a:extLst>
          </p:cNvPr>
          <p:cNvCxnSpPr>
            <a:cxnSpLocks/>
          </p:cNvCxnSpPr>
          <p:nvPr/>
        </p:nvCxnSpPr>
        <p:spPr>
          <a:xfrm>
            <a:off x="9279026" y="4173946"/>
            <a:ext cx="504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3C612CE0-F9BF-10F0-B46D-03BE27B487C6}"/>
              </a:ext>
            </a:extLst>
          </p:cNvPr>
          <p:cNvCxnSpPr>
            <a:cxnSpLocks/>
          </p:cNvCxnSpPr>
          <p:nvPr/>
        </p:nvCxnSpPr>
        <p:spPr>
          <a:xfrm>
            <a:off x="6094162" y="4183730"/>
            <a:ext cx="504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線矢印コネクタ 7">
            <a:extLst>
              <a:ext uri="{FF2B5EF4-FFF2-40B4-BE49-F238E27FC236}">
                <a16:creationId xmlns:a16="http://schemas.microsoft.com/office/drawing/2014/main" id="{31269C92-A501-BC0E-59F7-8AABB677F0A0}"/>
              </a:ext>
            </a:extLst>
          </p:cNvPr>
          <p:cNvCxnSpPr>
            <a:cxnSpLocks/>
          </p:cNvCxnSpPr>
          <p:nvPr/>
        </p:nvCxnSpPr>
        <p:spPr>
          <a:xfrm>
            <a:off x="2974180" y="4231096"/>
            <a:ext cx="504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1" name="グループ化 10">
            <a:extLst>
              <a:ext uri="{FF2B5EF4-FFF2-40B4-BE49-F238E27FC236}">
                <a16:creationId xmlns:a16="http://schemas.microsoft.com/office/drawing/2014/main" id="{1603C820-36FD-0CDB-473C-246864B80798}"/>
              </a:ext>
            </a:extLst>
          </p:cNvPr>
          <p:cNvGrpSpPr/>
          <p:nvPr/>
        </p:nvGrpSpPr>
        <p:grpSpPr>
          <a:xfrm>
            <a:off x="515992" y="3024290"/>
            <a:ext cx="2494800" cy="2882278"/>
            <a:chOff x="515992" y="2734359"/>
            <a:chExt cx="2494800" cy="2882278"/>
          </a:xfrm>
        </p:grpSpPr>
        <p:sp>
          <p:nvSpPr>
            <p:cNvPr id="22" name="四角形: 角を丸くする 21">
              <a:extLst>
                <a:ext uri="{FF2B5EF4-FFF2-40B4-BE49-F238E27FC236}">
                  <a16:creationId xmlns:a16="http://schemas.microsoft.com/office/drawing/2014/main" id="{4A78C400-12C0-013C-F56D-C5519A0A4450}"/>
                </a:ext>
              </a:extLst>
            </p:cNvPr>
            <p:cNvSpPr/>
            <p:nvPr/>
          </p:nvSpPr>
          <p:spPr>
            <a:xfrm>
              <a:off x="717866" y="4828072"/>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050" dirty="0">
                  <a:solidFill>
                    <a:schemeClr val="tx1"/>
                  </a:solidFill>
                </a:rPr>
                <a:t>自治体の公式</a:t>
              </a:r>
              <a:r>
                <a:rPr lang="en-US" altLang="ja-JP" sz="1050" dirty="0">
                  <a:solidFill>
                    <a:schemeClr val="tx1"/>
                  </a:solidFill>
                </a:rPr>
                <a:t>SNS</a:t>
              </a:r>
              <a:r>
                <a:rPr lang="ja-JP" altLang="en-US" sz="1050" dirty="0">
                  <a:solidFill>
                    <a:schemeClr val="tx1"/>
                  </a:solidFill>
                </a:rPr>
                <a:t>などからチェックインシステムの</a:t>
              </a:r>
              <a:endParaRPr lang="en-US" altLang="ja-JP" sz="1050" dirty="0">
                <a:solidFill>
                  <a:schemeClr val="tx1"/>
                </a:solidFill>
              </a:endParaRPr>
            </a:p>
            <a:p>
              <a:pPr algn="ctr"/>
              <a:r>
                <a:rPr lang="ja-JP" altLang="en-US" sz="1050" dirty="0">
                  <a:solidFill>
                    <a:schemeClr val="tx1"/>
                  </a:solidFill>
                </a:rPr>
                <a:t>住民向け機能へアクセスし</a:t>
              </a:r>
              <a:endParaRPr lang="en-US" altLang="ja-JP" sz="1050" dirty="0">
                <a:solidFill>
                  <a:schemeClr val="tx1"/>
                </a:solidFill>
              </a:endParaRPr>
            </a:p>
            <a:p>
              <a:pPr algn="ctr"/>
              <a:r>
                <a:rPr lang="ja-JP" altLang="en-US" sz="1050" dirty="0">
                  <a:solidFill>
                    <a:schemeClr val="tx1"/>
                  </a:solidFill>
                </a:rPr>
                <a:t>ログインする。</a:t>
              </a:r>
            </a:p>
          </p:txBody>
        </p:sp>
        <p:grpSp>
          <p:nvGrpSpPr>
            <p:cNvPr id="2" name="グループ化 1">
              <a:extLst>
                <a:ext uri="{FF2B5EF4-FFF2-40B4-BE49-F238E27FC236}">
                  <a16:creationId xmlns:a16="http://schemas.microsoft.com/office/drawing/2014/main" id="{AE76A0BD-3B26-1620-7522-F4FCD1E51F73}"/>
                </a:ext>
              </a:extLst>
            </p:cNvPr>
            <p:cNvGrpSpPr/>
            <p:nvPr/>
          </p:nvGrpSpPr>
          <p:grpSpPr>
            <a:xfrm>
              <a:off x="515992" y="2734359"/>
              <a:ext cx="2494800" cy="1860194"/>
              <a:chOff x="515992" y="2734359"/>
              <a:chExt cx="2494800" cy="1860194"/>
            </a:xfrm>
          </p:grpSpPr>
          <p:pic>
            <p:nvPicPr>
              <p:cNvPr id="23" name="図 22" descr="挿絵 が含まれている画像&#10;&#10;AI 生成コンテンツは誤りを含む可能性があります。">
                <a:extLst>
                  <a:ext uri="{FF2B5EF4-FFF2-40B4-BE49-F238E27FC236}">
                    <a16:creationId xmlns:a16="http://schemas.microsoft.com/office/drawing/2014/main" id="{73B0D8AC-7CD1-D228-AEC4-61BEF83D7F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992" y="2931353"/>
                <a:ext cx="2494800" cy="1663200"/>
              </a:xfrm>
              <a:prstGeom prst="rect">
                <a:avLst/>
              </a:prstGeom>
            </p:spPr>
          </p:pic>
          <p:sp>
            <p:nvSpPr>
              <p:cNvPr id="27" name="テキスト ボックス 26">
                <a:extLst>
                  <a:ext uri="{FF2B5EF4-FFF2-40B4-BE49-F238E27FC236}">
                    <a16:creationId xmlns:a16="http://schemas.microsoft.com/office/drawing/2014/main" id="{5A734E67-EBDE-6EEC-A514-831EBE168F8C}"/>
                  </a:ext>
                </a:extLst>
              </p:cNvPr>
              <p:cNvSpPr txBox="1"/>
              <p:nvPr/>
            </p:nvSpPr>
            <p:spPr>
              <a:xfrm>
                <a:off x="890091" y="2734359"/>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grpSp>
        <p:nvGrpSpPr>
          <p:cNvPr id="13" name="グループ化 12">
            <a:extLst>
              <a:ext uri="{FF2B5EF4-FFF2-40B4-BE49-F238E27FC236}">
                <a16:creationId xmlns:a16="http://schemas.microsoft.com/office/drawing/2014/main" id="{838E368F-6885-4FA2-0E1E-F8EAB1EA279D}"/>
              </a:ext>
            </a:extLst>
          </p:cNvPr>
          <p:cNvGrpSpPr/>
          <p:nvPr/>
        </p:nvGrpSpPr>
        <p:grpSpPr>
          <a:xfrm>
            <a:off x="9531026" y="3184968"/>
            <a:ext cx="2091600" cy="2721600"/>
            <a:chOff x="9531026" y="2895037"/>
            <a:chExt cx="2091600" cy="2721600"/>
          </a:xfrm>
        </p:grpSpPr>
        <p:sp>
          <p:nvSpPr>
            <p:cNvPr id="21" name="四角形: 角を丸くする 20">
              <a:extLst>
                <a:ext uri="{FF2B5EF4-FFF2-40B4-BE49-F238E27FC236}">
                  <a16:creationId xmlns:a16="http://schemas.microsoft.com/office/drawing/2014/main" id="{6E66495A-2D2D-8775-FF69-120F195172C1}"/>
                </a:ext>
              </a:extLst>
            </p:cNvPr>
            <p:cNvSpPr/>
            <p:nvPr/>
          </p:nvSpPr>
          <p:spPr>
            <a:xfrm>
              <a:off x="9531026" y="4828072"/>
              <a:ext cx="2091600"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1050" dirty="0">
                  <a:solidFill>
                    <a:schemeClr val="tx1"/>
                  </a:solidFill>
                  <a:latin typeface="+mn-ea"/>
                </a:rPr>
                <a:t>マイナンバーカードに</a:t>
              </a:r>
              <a:endParaRPr lang="en-US" altLang="ja-JP" sz="1050" dirty="0">
                <a:solidFill>
                  <a:schemeClr val="tx1"/>
                </a:solidFill>
                <a:latin typeface="+mn-ea"/>
              </a:endParaRPr>
            </a:p>
            <a:p>
              <a:pPr algn="ctr"/>
              <a:r>
                <a:rPr lang="ja-JP" altLang="en-US" sz="1050" dirty="0">
                  <a:solidFill>
                    <a:schemeClr val="tx1"/>
                  </a:solidFill>
                  <a:latin typeface="+mn-ea"/>
                </a:rPr>
                <a:t>住民アカウント情報が</a:t>
              </a:r>
              <a:br>
                <a:rPr lang="en-US" altLang="ja-JP" sz="1050" dirty="0">
                  <a:solidFill>
                    <a:schemeClr val="tx1"/>
                  </a:solidFill>
                  <a:latin typeface="+mn-ea"/>
                </a:rPr>
              </a:br>
              <a:r>
                <a:rPr lang="ja-JP" altLang="en-US" sz="1050" dirty="0">
                  <a:solidFill>
                    <a:schemeClr val="tx1"/>
                  </a:solidFill>
                  <a:latin typeface="+mn-ea"/>
                </a:rPr>
                <a:t>登録される。</a:t>
              </a:r>
            </a:p>
          </p:txBody>
        </p:sp>
        <p:pic>
          <p:nvPicPr>
            <p:cNvPr id="67" name="図 66" descr="アイコン&#10;&#10;AI 生成コンテンツは誤りを含む可能性があります。">
              <a:extLst>
                <a:ext uri="{FF2B5EF4-FFF2-40B4-BE49-F238E27FC236}">
                  <a16:creationId xmlns:a16="http://schemas.microsoft.com/office/drawing/2014/main" id="{9EB9FF2E-E3D9-E56C-9478-EC8B861D03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9280" y="2895037"/>
              <a:ext cx="1795092" cy="1889542"/>
            </a:xfrm>
            <a:prstGeom prst="rect">
              <a:avLst/>
            </a:prstGeom>
          </p:spPr>
        </p:pic>
      </p:grpSp>
      <p:grpSp>
        <p:nvGrpSpPr>
          <p:cNvPr id="9" name="グループ化 8">
            <a:extLst>
              <a:ext uri="{FF2B5EF4-FFF2-40B4-BE49-F238E27FC236}">
                <a16:creationId xmlns:a16="http://schemas.microsoft.com/office/drawing/2014/main" id="{71A9B0E0-3FC7-2B58-6C2C-7D537422C844}"/>
              </a:ext>
            </a:extLst>
          </p:cNvPr>
          <p:cNvGrpSpPr/>
          <p:nvPr/>
        </p:nvGrpSpPr>
        <p:grpSpPr>
          <a:xfrm>
            <a:off x="3441568" y="3024290"/>
            <a:ext cx="2689206" cy="2882278"/>
            <a:chOff x="3351794" y="2734359"/>
            <a:chExt cx="2689206" cy="2882278"/>
          </a:xfrm>
        </p:grpSpPr>
        <p:sp>
          <p:nvSpPr>
            <p:cNvPr id="12" name="四角形: 角を丸くする 11">
              <a:extLst>
                <a:ext uri="{FF2B5EF4-FFF2-40B4-BE49-F238E27FC236}">
                  <a16:creationId xmlns:a16="http://schemas.microsoft.com/office/drawing/2014/main" id="{8D989CB2-5147-C5D5-667A-1C6E2F8716CB}"/>
                </a:ext>
              </a:extLst>
            </p:cNvPr>
            <p:cNvSpPr/>
            <p:nvPr/>
          </p:nvSpPr>
          <p:spPr>
            <a:xfrm>
              <a:off x="3655586" y="4828072"/>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050" dirty="0">
                  <a:solidFill>
                    <a:schemeClr val="tx1"/>
                  </a:solidFill>
                  <a:latin typeface="+mn-ea"/>
                </a:rPr>
                <a:t>住民は職員に</a:t>
              </a:r>
              <a:endParaRPr lang="en-US" altLang="ja-JP" sz="1050" dirty="0">
                <a:solidFill>
                  <a:schemeClr val="tx1"/>
                </a:solidFill>
                <a:latin typeface="+mn-ea"/>
              </a:endParaRPr>
            </a:p>
            <a:p>
              <a:pPr algn="ctr"/>
              <a:r>
                <a:rPr lang="ja-JP" altLang="en-US" sz="1050" dirty="0">
                  <a:solidFill>
                    <a:schemeClr val="tx1"/>
                  </a:solidFill>
                  <a:latin typeface="+mn-ea"/>
                </a:rPr>
                <a:t>マイナンバーカードを渡し</a:t>
              </a:r>
              <a:endParaRPr lang="en-US" altLang="ja-JP" sz="1050" dirty="0">
                <a:solidFill>
                  <a:schemeClr val="tx1"/>
                </a:solidFill>
                <a:latin typeface="+mn-ea"/>
              </a:endParaRPr>
            </a:p>
            <a:p>
              <a:pPr algn="ctr"/>
              <a:r>
                <a:rPr lang="ja-JP" altLang="en-US" sz="1050" dirty="0">
                  <a:solidFill>
                    <a:schemeClr val="tx1"/>
                  </a:solidFill>
                  <a:latin typeface="+mn-ea"/>
                </a:rPr>
                <a:t>職員はマイナンバーカードを</a:t>
              </a:r>
              <a:endParaRPr lang="en-US" altLang="ja-JP" sz="1050" dirty="0">
                <a:solidFill>
                  <a:schemeClr val="tx1"/>
                </a:solidFill>
                <a:latin typeface="+mn-ea"/>
              </a:endParaRPr>
            </a:p>
            <a:p>
              <a:pPr algn="ctr"/>
              <a:r>
                <a:rPr lang="ja-JP" altLang="en-US" sz="1050" dirty="0">
                  <a:solidFill>
                    <a:schemeClr val="tx1"/>
                  </a:solidFill>
                  <a:latin typeface="+mn-ea"/>
                </a:rPr>
                <a:t>カードリーダーで読み取る。</a:t>
              </a:r>
            </a:p>
          </p:txBody>
        </p:sp>
        <p:grpSp>
          <p:nvGrpSpPr>
            <p:cNvPr id="3" name="グループ化 2">
              <a:extLst>
                <a:ext uri="{FF2B5EF4-FFF2-40B4-BE49-F238E27FC236}">
                  <a16:creationId xmlns:a16="http://schemas.microsoft.com/office/drawing/2014/main" id="{47E7D243-554A-B723-0E18-91917C61A036}"/>
                </a:ext>
              </a:extLst>
            </p:cNvPr>
            <p:cNvGrpSpPr/>
            <p:nvPr/>
          </p:nvGrpSpPr>
          <p:grpSpPr>
            <a:xfrm>
              <a:off x="3351794" y="2734359"/>
              <a:ext cx="2689206" cy="1860194"/>
              <a:chOff x="2966892" y="2734359"/>
              <a:chExt cx="2689206" cy="1860194"/>
            </a:xfrm>
          </p:grpSpPr>
          <p:grpSp>
            <p:nvGrpSpPr>
              <p:cNvPr id="78" name="グループ化 77">
                <a:extLst>
                  <a:ext uri="{FF2B5EF4-FFF2-40B4-BE49-F238E27FC236}">
                    <a16:creationId xmlns:a16="http://schemas.microsoft.com/office/drawing/2014/main" id="{8AB2FA62-3D11-5DE1-06FA-2419D8948F17}"/>
                  </a:ext>
                </a:extLst>
              </p:cNvPr>
              <p:cNvGrpSpPr/>
              <p:nvPr/>
            </p:nvGrpSpPr>
            <p:grpSpPr>
              <a:xfrm>
                <a:off x="2966892" y="2923128"/>
                <a:ext cx="2689206" cy="1671425"/>
                <a:chOff x="2966892" y="2923128"/>
                <a:chExt cx="2689206" cy="1671425"/>
              </a:xfrm>
            </p:grpSpPr>
            <p:pic>
              <p:nvPicPr>
                <p:cNvPr id="71" name="図 70" descr="挿絵 が含まれている画像&#10;&#10;AI 生成コンテンツは誤りを含む可能性があります。">
                  <a:extLst>
                    <a:ext uri="{FF2B5EF4-FFF2-40B4-BE49-F238E27FC236}">
                      <a16:creationId xmlns:a16="http://schemas.microsoft.com/office/drawing/2014/main" id="{C7AB5612-9759-A505-D1D0-69170522DA3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66892" y="2923128"/>
                  <a:ext cx="2689206" cy="1671425"/>
                </a:xfrm>
                <a:prstGeom prst="rect">
                  <a:avLst/>
                </a:prstGeom>
              </p:spPr>
            </p:pic>
            <p:pic>
              <p:nvPicPr>
                <p:cNvPr id="74" name="図 73" descr="背景パターン が含まれている画像&#10;&#10;AI 生成コンテンツは誤りを含む可能性があります。">
                  <a:extLst>
                    <a:ext uri="{FF2B5EF4-FFF2-40B4-BE49-F238E27FC236}">
                      <a16:creationId xmlns:a16="http://schemas.microsoft.com/office/drawing/2014/main" id="{03B1FDC4-7A62-4FF0-8C4B-768E0685326B}"/>
                    </a:ext>
                  </a:extLst>
                </p:cNvPr>
                <p:cNvPicPr>
                  <a:picLocks noChangeAspect="1"/>
                </p:cNvPicPr>
                <p:nvPr/>
              </p:nvPicPr>
              <p:blipFill>
                <a:blip r:embed="rId5"/>
                <a:stretch>
                  <a:fillRect/>
                </a:stretch>
              </p:blipFill>
              <p:spPr>
                <a:xfrm>
                  <a:off x="4114800" y="3593587"/>
                  <a:ext cx="196695" cy="347578"/>
                </a:xfrm>
                <a:prstGeom prst="rect">
                  <a:avLst/>
                </a:prstGeom>
              </p:spPr>
            </p:pic>
            <p:pic>
              <p:nvPicPr>
                <p:cNvPr id="75" name="図 74" descr="背景パターン が含まれている画像&#10;&#10;AI 生成コンテンツは誤りを含む可能性があります。">
                  <a:extLst>
                    <a:ext uri="{FF2B5EF4-FFF2-40B4-BE49-F238E27FC236}">
                      <a16:creationId xmlns:a16="http://schemas.microsoft.com/office/drawing/2014/main" id="{AB03621F-E882-52F6-034D-E220E9E5902C}"/>
                    </a:ext>
                  </a:extLst>
                </p:cNvPr>
                <p:cNvPicPr>
                  <a:picLocks noChangeAspect="1"/>
                </p:cNvPicPr>
                <p:nvPr/>
              </p:nvPicPr>
              <p:blipFill>
                <a:blip r:embed="rId5"/>
                <a:stretch>
                  <a:fillRect/>
                </a:stretch>
              </p:blipFill>
              <p:spPr>
                <a:xfrm>
                  <a:off x="4303007" y="3492230"/>
                  <a:ext cx="196695" cy="347578"/>
                </a:xfrm>
                <a:prstGeom prst="rect">
                  <a:avLst/>
                </a:prstGeom>
              </p:spPr>
            </p:pic>
          </p:grpSp>
          <p:pic>
            <p:nvPicPr>
              <p:cNvPr id="77" name="図 76" descr="背景パターン が含まれている画像&#10;&#10;AI 生成コンテンツは誤りを含む可能性があります。">
                <a:extLst>
                  <a:ext uri="{FF2B5EF4-FFF2-40B4-BE49-F238E27FC236}">
                    <a16:creationId xmlns:a16="http://schemas.microsoft.com/office/drawing/2014/main" id="{6FDD9E94-3DBD-B867-EB19-D11DA2E5B2B2}"/>
                  </a:ext>
                </a:extLst>
              </p:cNvPr>
              <p:cNvPicPr>
                <a:picLocks noChangeAspect="1"/>
              </p:cNvPicPr>
              <p:nvPr/>
            </p:nvPicPr>
            <p:blipFill>
              <a:blip r:embed="rId5"/>
              <a:stretch>
                <a:fillRect/>
              </a:stretch>
            </p:blipFill>
            <p:spPr>
              <a:xfrm>
                <a:off x="4106312" y="3922257"/>
                <a:ext cx="196695" cy="45719"/>
              </a:xfrm>
              <a:prstGeom prst="rect">
                <a:avLst/>
              </a:prstGeom>
            </p:spPr>
          </p:pic>
          <p:sp>
            <p:nvSpPr>
              <p:cNvPr id="89" name="テキスト ボックス 88">
                <a:extLst>
                  <a:ext uri="{FF2B5EF4-FFF2-40B4-BE49-F238E27FC236}">
                    <a16:creationId xmlns:a16="http://schemas.microsoft.com/office/drawing/2014/main" id="{6EAEA6F3-2DB8-469B-B0E4-3D89F4B6780C}"/>
                  </a:ext>
                </a:extLst>
              </p:cNvPr>
              <p:cNvSpPr txBox="1"/>
              <p:nvPr/>
            </p:nvSpPr>
            <p:spPr>
              <a:xfrm>
                <a:off x="2966892" y="2734359"/>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sp>
            <p:nvSpPr>
              <p:cNvPr id="91" name="テキスト ボックス 90">
                <a:extLst>
                  <a:ext uri="{FF2B5EF4-FFF2-40B4-BE49-F238E27FC236}">
                    <a16:creationId xmlns:a16="http://schemas.microsoft.com/office/drawing/2014/main" id="{D6D99C65-9558-FE0F-2AB2-5C5C9550E5B2}"/>
                  </a:ext>
                </a:extLst>
              </p:cNvPr>
              <p:cNvSpPr txBox="1"/>
              <p:nvPr/>
            </p:nvSpPr>
            <p:spPr>
              <a:xfrm>
                <a:off x="4521738" y="2734359"/>
                <a:ext cx="1030021" cy="261610"/>
              </a:xfrm>
              <a:prstGeom prst="rect">
                <a:avLst/>
              </a:prstGeom>
              <a:noFill/>
            </p:spPr>
            <p:txBody>
              <a:bodyPr wrap="square" rtlCol="0">
                <a:spAutoFit/>
              </a:bodyPr>
              <a:lstStyle/>
              <a:p>
                <a:pPr algn="ctr"/>
                <a:r>
                  <a:rPr kumimoji="1" lang="ja-JP" altLang="en-US" sz="1100" b="1" dirty="0"/>
                  <a:t>職員</a:t>
                </a:r>
              </a:p>
            </p:txBody>
          </p:sp>
        </p:grpSp>
      </p:grpSp>
      <p:grpSp>
        <p:nvGrpSpPr>
          <p:cNvPr id="10" name="グループ化 9">
            <a:extLst>
              <a:ext uri="{FF2B5EF4-FFF2-40B4-BE49-F238E27FC236}">
                <a16:creationId xmlns:a16="http://schemas.microsoft.com/office/drawing/2014/main" id="{03F82A36-E1ED-EF8F-5B73-FFA51990755E}"/>
              </a:ext>
            </a:extLst>
          </p:cNvPr>
          <p:cNvGrpSpPr/>
          <p:nvPr/>
        </p:nvGrpSpPr>
        <p:grpSpPr>
          <a:xfrm>
            <a:off x="6561550" y="3024290"/>
            <a:ext cx="2538700" cy="2882278"/>
            <a:chOff x="6369482" y="2734359"/>
            <a:chExt cx="2538700" cy="2882278"/>
          </a:xfrm>
        </p:grpSpPr>
        <p:sp>
          <p:nvSpPr>
            <p:cNvPr id="5" name="四角形: 角を丸くする 4">
              <a:extLst>
                <a:ext uri="{FF2B5EF4-FFF2-40B4-BE49-F238E27FC236}">
                  <a16:creationId xmlns:a16="http://schemas.microsoft.com/office/drawing/2014/main" id="{A026BE6F-4C14-6EEB-3810-0B109890A6A6}"/>
                </a:ext>
              </a:extLst>
            </p:cNvPr>
            <p:cNvSpPr/>
            <p:nvPr/>
          </p:nvSpPr>
          <p:spPr>
            <a:xfrm>
              <a:off x="6593306" y="4828072"/>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職員は住民アカウント情報画面の</a:t>
              </a:r>
              <a:r>
                <a:rPr kumimoji="1" lang="ja-JP" altLang="en-US" sz="1050" dirty="0">
                  <a:solidFill>
                    <a:schemeClr val="tx1"/>
                  </a:solidFill>
                </a:rPr>
                <a:t>バーコードを読み取り、</a:t>
              </a:r>
              <a:endParaRPr kumimoji="1" lang="en-US" altLang="ja-JP" sz="1050" dirty="0">
                <a:solidFill>
                  <a:schemeClr val="tx1"/>
                </a:solidFill>
              </a:endParaRPr>
            </a:p>
            <a:p>
              <a:pPr algn="ctr"/>
              <a:r>
                <a:rPr lang="ja-JP" altLang="en-US" sz="1050" dirty="0">
                  <a:solidFill>
                    <a:schemeClr val="tx1"/>
                  </a:solidFill>
                </a:rPr>
                <a:t>マイナンバーカードに住民アカウント情報を登録する。</a:t>
              </a:r>
              <a:endParaRPr kumimoji="1" lang="en-US" altLang="ja-JP" sz="1050" dirty="0">
                <a:solidFill>
                  <a:schemeClr val="tx1"/>
                </a:solidFill>
              </a:endParaRPr>
            </a:p>
          </p:txBody>
        </p:sp>
        <p:grpSp>
          <p:nvGrpSpPr>
            <p:cNvPr id="6" name="グループ化 5">
              <a:extLst>
                <a:ext uri="{FF2B5EF4-FFF2-40B4-BE49-F238E27FC236}">
                  <a16:creationId xmlns:a16="http://schemas.microsoft.com/office/drawing/2014/main" id="{F7E61051-B7DE-DAE2-8F76-F688054D2CEA}"/>
                </a:ext>
              </a:extLst>
            </p:cNvPr>
            <p:cNvGrpSpPr/>
            <p:nvPr/>
          </p:nvGrpSpPr>
          <p:grpSpPr>
            <a:xfrm>
              <a:off x="6369482" y="2734359"/>
              <a:ext cx="2538700" cy="1864617"/>
              <a:chOff x="6052100" y="2734359"/>
              <a:chExt cx="2538700" cy="1864617"/>
            </a:xfrm>
          </p:grpSpPr>
          <p:pic>
            <p:nvPicPr>
              <p:cNvPr id="69" name="図 68" descr="挿絵 が含まれている画像&#10;&#10;AI 生成コンテンツは誤りを含む可能性があります。">
                <a:extLst>
                  <a:ext uri="{FF2B5EF4-FFF2-40B4-BE49-F238E27FC236}">
                    <a16:creationId xmlns:a16="http://schemas.microsoft.com/office/drawing/2014/main" id="{57197E73-6F10-E7D7-37C2-2D67A10416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2935776"/>
                <a:ext cx="2494800" cy="1663200"/>
              </a:xfrm>
              <a:prstGeom prst="rect">
                <a:avLst/>
              </a:prstGeom>
            </p:spPr>
          </p:pic>
          <p:pic>
            <p:nvPicPr>
              <p:cNvPr id="82" name="図 81" descr="背景パターン&#10;&#10;AI 生成コンテンツは誤りを含む可能性があります。">
                <a:extLst>
                  <a:ext uri="{FF2B5EF4-FFF2-40B4-BE49-F238E27FC236}">
                    <a16:creationId xmlns:a16="http://schemas.microsoft.com/office/drawing/2014/main" id="{07C62C1F-FADF-E406-7EBD-1DC5A80DE491}"/>
                  </a:ext>
                </a:extLst>
              </p:cNvPr>
              <p:cNvPicPr>
                <a:picLocks noChangeAspect="1"/>
              </p:cNvPicPr>
              <p:nvPr/>
            </p:nvPicPr>
            <p:blipFill>
              <a:blip r:embed="rId7"/>
              <a:stretch>
                <a:fillRect/>
              </a:stretch>
            </p:blipFill>
            <p:spPr>
              <a:xfrm>
                <a:off x="6803231" y="4219575"/>
                <a:ext cx="853388" cy="349130"/>
              </a:xfrm>
              <a:prstGeom prst="rect">
                <a:avLst/>
              </a:prstGeom>
            </p:spPr>
          </p:pic>
          <p:pic>
            <p:nvPicPr>
              <p:cNvPr id="83" name="図 82" descr="背景パターン&#10;&#10;AI 生成コンテンツは誤りを含む可能性があります。">
                <a:extLst>
                  <a:ext uri="{FF2B5EF4-FFF2-40B4-BE49-F238E27FC236}">
                    <a16:creationId xmlns:a16="http://schemas.microsoft.com/office/drawing/2014/main" id="{59C10696-A7C3-27AD-567A-3FE2A3A39B28}"/>
                  </a:ext>
                </a:extLst>
              </p:cNvPr>
              <p:cNvPicPr>
                <a:picLocks noChangeAspect="1"/>
              </p:cNvPicPr>
              <p:nvPr/>
            </p:nvPicPr>
            <p:blipFill>
              <a:blip r:embed="rId7"/>
              <a:stretch>
                <a:fillRect/>
              </a:stretch>
            </p:blipFill>
            <p:spPr>
              <a:xfrm>
                <a:off x="6970852" y="3967976"/>
                <a:ext cx="515604" cy="349130"/>
              </a:xfrm>
              <a:prstGeom prst="rect">
                <a:avLst/>
              </a:prstGeom>
            </p:spPr>
          </p:pic>
          <p:pic>
            <p:nvPicPr>
              <p:cNvPr id="84" name="図 83" descr="背景パターン&#10;&#10;AI 生成コンテンツは誤りを含む可能性があります。">
                <a:extLst>
                  <a:ext uri="{FF2B5EF4-FFF2-40B4-BE49-F238E27FC236}">
                    <a16:creationId xmlns:a16="http://schemas.microsoft.com/office/drawing/2014/main" id="{065A33B0-45EB-FB22-1513-22DD37E85F10}"/>
                  </a:ext>
                </a:extLst>
              </p:cNvPr>
              <p:cNvPicPr>
                <a:picLocks noChangeAspect="1"/>
              </p:cNvPicPr>
              <p:nvPr/>
            </p:nvPicPr>
            <p:blipFill>
              <a:blip r:embed="rId7"/>
              <a:stretch>
                <a:fillRect/>
              </a:stretch>
            </p:blipFill>
            <p:spPr>
              <a:xfrm>
                <a:off x="7422355" y="4164220"/>
                <a:ext cx="159143" cy="107760"/>
              </a:xfrm>
              <a:prstGeom prst="rect">
                <a:avLst/>
              </a:prstGeom>
            </p:spPr>
          </p:pic>
          <p:sp>
            <p:nvSpPr>
              <p:cNvPr id="90" name="テキスト ボックス 89">
                <a:extLst>
                  <a:ext uri="{FF2B5EF4-FFF2-40B4-BE49-F238E27FC236}">
                    <a16:creationId xmlns:a16="http://schemas.microsoft.com/office/drawing/2014/main" id="{01B38F32-22A9-4A3B-F73A-B0458CAB869F}"/>
                  </a:ext>
                </a:extLst>
              </p:cNvPr>
              <p:cNvSpPr txBox="1"/>
              <p:nvPr/>
            </p:nvSpPr>
            <p:spPr>
              <a:xfrm>
                <a:off x="6052100" y="2734359"/>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sp>
            <p:nvSpPr>
              <p:cNvPr id="92" name="テキスト ボックス 91">
                <a:extLst>
                  <a:ext uri="{FF2B5EF4-FFF2-40B4-BE49-F238E27FC236}">
                    <a16:creationId xmlns:a16="http://schemas.microsoft.com/office/drawing/2014/main" id="{3812201C-DF8F-9AF1-1521-5B7F571D7D23}"/>
                  </a:ext>
                </a:extLst>
              </p:cNvPr>
              <p:cNvSpPr txBox="1"/>
              <p:nvPr/>
            </p:nvSpPr>
            <p:spPr>
              <a:xfrm>
                <a:off x="7553155" y="2734359"/>
                <a:ext cx="1030021" cy="261610"/>
              </a:xfrm>
              <a:prstGeom prst="rect">
                <a:avLst/>
              </a:prstGeom>
              <a:noFill/>
            </p:spPr>
            <p:txBody>
              <a:bodyPr wrap="square" rtlCol="0">
                <a:spAutoFit/>
              </a:bodyPr>
              <a:lstStyle/>
              <a:p>
                <a:pPr algn="ctr"/>
                <a:r>
                  <a:rPr kumimoji="1" lang="ja-JP" altLang="en-US" sz="1100" b="1" dirty="0"/>
                  <a:t>職員</a:t>
                </a:r>
              </a:p>
            </p:txBody>
          </p:sp>
        </p:grpSp>
      </p:grpSp>
      <p:sp>
        <p:nvSpPr>
          <p:cNvPr id="14" name="タイトル 13">
            <a:extLst>
              <a:ext uri="{FF2B5EF4-FFF2-40B4-BE49-F238E27FC236}">
                <a16:creationId xmlns:a16="http://schemas.microsoft.com/office/drawing/2014/main" id="{676580AE-739C-CB91-0E29-B37F89694897}"/>
              </a:ext>
            </a:extLst>
          </p:cNvPr>
          <p:cNvSpPr>
            <a:spLocks noGrp="1"/>
          </p:cNvSpPr>
          <p:nvPr>
            <p:ph type="title"/>
          </p:nvPr>
        </p:nvSpPr>
        <p:spPr/>
        <p:txBody>
          <a:bodyPr>
            <a:normAutofit fontScale="90000"/>
          </a:bodyPr>
          <a:lstStyle/>
          <a:p>
            <a:r>
              <a:rPr lang="en-US" altLang="ja-JP" dirty="0">
                <a:latin typeface="+mn-ea"/>
              </a:rPr>
              <a:t>2. </a:t>
            </a:r>
            <a:r>
              <a:rPr lang="ja-JP" altLang="en-US" dirty="0">
                <a:latin typeface="+mn-ea"/>
              </a:rPr>
              <a:t>住民による利用のユースケース</a:t>
            </a:r>
            <a:br>
              <a:rPr lang="en-US" altLang="ja-JP" dirty="0">
                <a:latin typeface="+mn-ea"/>
              </a:rPr>
            </a:br>
            <a:r>
              <a:rPr lang="en-US" altLang="ja-JP" sz="2400" dirty="0"/>
              <a:t>No.5</a:t>
            </a:r>
            <a:r>
              <a:rPr lang="ja-JP" altLang="en-US" sz="2400" dirty="0"/>
              <a:t>　マイナンバーカードへの</a:t>
            </a:r>
            <a:r>
              <a:rPr lang="en-US" altLang="ja-JP" sz="2400" dirty="0"/>
              <a:t>AP</a:t>
            </a:r>
            <a:r>
              <a:rPr lang="ja-JP" altLang="en-US" sz="2400" dirty="0"/>
              <a:t>搭載</a:t>
            </a:r>
          </a:p>
        </p:txBody>
      </p:sp>
      <p:sp>
        <p:nvSpPr>
          <p:cNvPr id="15" name="コンテンツ プレースホルダー 14">
            <a:extLst>
              <a:ext uri="{FF2B5EF4-FFF2-40B4-BE49-F238E27FC236}">
                <a16:creationId xmlns:a16="http://schemas.microsoft.com/office/drawing/2014/main" id="{D1963285-CF86-A15D-50A8-83E4D47823D2}"/>
              </a:ext>
            </a:extLst>
          </p:cNvPr>
          <p:cNvSpPr>
            <a:spLocks noGrp="1"/>
          </p:cNvSpPr>
          <p:nvPr>
            <p:ph idx="1"/>
          </p:nvPr>
        </p:nvSpPr>
        <p:spPr/>
        <p:txBody>
          <a:bodyPr/>
          <a:lstStyle/>
          <a:p>
            <a:r>
              <a:rPr lang="ja-JP" altLang="en-US" dirty="0"/>
              <a:t>マイナンバーカードでチェックインするための準備として、マイナンバーカードに拡張アプリケーションを搭載（以下、「</a:t>
            </a:r>
            <a:r>
              <a:rPr lang="en-US" altLang="ja-JP" dirty="0"/>
              <a:t>AP</a:t>
            </a:r>
            <a:r>
              <a:rPr lang="ja-JP" altLang="en-US" dirty="0"/>
              <a:t>搭載」という）する。 </a:t>
            </a:r>
            <a:endParaRPr lang="en-US" altLang="ja-JP" dirty="0"/>
          </a:p>
          <a:p>
            <a:r>
              <a:rPr lang="en-US" altLang="ja-JP" dirty="0"/>
              <a:t>AP</a:t>
            </a:r>
            <a:r>
              <a:rPr lang="ja-JP" altLang="en-US" dirty="0"/>
              <a:t>搭載が完了していないマイナンバーカードではチェックインできず、一度 </a:t>
            </a:r>
            <a:r>
              <a:rPr lang="en-US" altLang="ja-JP" dirty="0"/>
              <a:t>AP</a:t>
            </a:r>
            <a:r>
              <a:rPr lang="ja-JP" altLang="en-US" dirty="0"/>
              <a:t>搭載が完了した住民は、チェックイン対象施設に設置されたタブレットにマイナンバーカードをタッチするだけでチェックインが可能となる。</a:t>
            </a:r>
            <a:endParaRPr lang="en-US" altLang="ja-JP" dirty="0"/>
          </a:p>
          <a:p>
            <a:r>
              <a:rPr lang="ja-JP" altLang="en-US" dirty="0"/>
              <a:t>本スライドでは、マイナンバーカードに </a:t>
            </a:r>
            <a:r>
              <a:rPr lang="en-US" altLang="ja-JP" dirty="0"/>
              <a:t>AP</a:t>
            </a:r>
            <a:r>
              <a:rPr lang="ja-JP" altLang="en-US" dirty="0"/>
              <a:t>搭載が完了していないケースを前提として説明する。</a:t>
            </a:r>
            <a:endParaRPr lang="en-US" altLang="ja-JP" dirty="0"/>
          </a:p>
          <a:p>
            <a:endParaRPr lang="en-US" altLang="ja-JP" dirty="0"/>
          </a:p>
          <a:p>
            <a:r>
              <a:rPr lang="ja-JP" altLang="en-US" dirty="0"/>
              <a:t>■</a:t>
            </a:r>
            <a:r>
              <a:rPr lang="en-US" altLang="ja-JP" dirty="0"/>
              <a:t>AP</a:t>
            </a:r>
            <a:r>
              <a:rPr lang="ja-JP" altLang="en-US" dirty="0"/>
              <a:t>搭載について</a:t>
            </a:r>
            <a:endParaRPr lang="en-US" altLang="ja-JP" dirty="0"/>
          </a:p>
          <a:p>
            <a:r>
              <a:rPr lang="en-US" altLang="ja-JP" dirty="0"/>
              <a:t>AP</a:t>
            </a:r>
            <a:r>
              <a:rPr lang="ja-JP" altLang="en-US" dirty="0"/>
              <a:t>搭載とは、マイナンバーカードに必要な情報を事前に登録し、マイナンバーカードで使える機能を増やす作業のことを指す。</a:t>
            </a:r>
            <a:endParaRPr lang="en-US" altLang="ja-JP" dirty="0"/>
          </a:p>
        </p:txBody>
      </p:sp>
      <p:sp>
        <p:nvSpPr>
          <p:cNvPr id="7" name="スライド番号プレースホルダー 5">
            <a:extLst>
              <a:ext uri="{FF2B5EF4-FFF2-40B4-BE49-F238E27FC236}">
                <a16:creationId xmlns:a16="http://schemas.microsoft.com/office/drawing/2014/main" id="{F4B44710-4AB0-654F-3742-F68988BA0BD4}"/>
              </a:ext>
            </a:extLst>
          </p:cNvPr>
          <p:cNvSpPr>
            <a:spLocks noGrp="1"/>
          </p:cNvSpPr>
          <p:nvPr>
            <p:ph type="sldNum" sz="quarter" idx="12"/>
          </p:nvPr>
        </p:nvSpPr>
        <p:spPr/>
        <p:txBody>
          <a:bodyPr/>
          <a:lstStyle/>
          <a:p>
            <a:fld id="{3B9C799F-E47E-41D2-A458-7A0B4B383BDC}" type="slidenum">
              <a:rPr kumimoji="1" lang="ja-JP" altLang="en-US" smtClean="0"/>
              <a:t>7</a:t>
            </a:fld>
            <a:endParaRPr kumimoji="1" lang="ja-JP" altLang="en-US"/>
          </a:p>
        </p:txBody>
      </p:sp>
    </p:spTree>
    <p:extLst>
      <p:ext uri="{BB962C8B-B14F-4D97-AF65-F5344CB8AC3E}">
        <p14:creationId xmlns:p14="http://schemas.microsoft.com/office/powerpoint/2010/main" val="1238874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A43B47E8-5972-9395-C156-F286C311C0F8}"/>
              </a:ext>
            </a:extLst>
          </p:cNvPr>
          <p:cNvGrpSpPr/>
          <p:nvPr/>
        </p:nvGrpSpPr>
        <p:grpSpPr>
          <a:xfrm>
            <a:off x="1693412" y="2969512"/>
            <a:ext cx="7756814" cy="3171170"/>
            <a:chOff x="1693412" y="2295142"/>
            <a:chExt cx="7756814" cy="3171170"/>
          </a:xfrm>
        </p:grpSpPr>
        <p:cxnSp>
          <p:nvCxnSpPr>
            <p:cNvPr id="300" name="直線矢印コネクタ 299">
              <a:extLst>
                <a:ext uri="{FF2B5EF4-FFF2-40B4-BE49-F238E27FC236}">
                  <a16:creationId xmlns:a16="http://schemas.microsoft.com/office/drawing/2014/main" id="{3F73ABD8-602C-49AF-F934-A9F8D855C3A4}"/>
                </a:ext>
              </a:extLst>
            </p:cNvPr>
            <p:cNvCxnSpPr>
              <a:cxnSpLocks/>
            </p:cNvCxnSpPr>
            <p:nvPr/>
          </p:nvCxnSpPr>
          <p:spPr>
            <a:xfrm>
              <a:off x="5222932" y="3354810"/>
              <a:ext cx="1728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 name="グループ化 2">
              <a:extLst>
                <a:ext uri="{FF2B5EF4-FFF2-40B4-BE49-F238E27FC236}">
                  <a16:creationId xmlns:a16="http://schemas.microsoft.com/office/drawing/2014/main" id="{6BE4F37E-4387-91A5-456B-27F1A88663EA}"/>
                </a:ext>
              </a:extLst>
            </p:cNvPr>
            <p:cNvGrpSpPr/>
            <p:nvPr/>
          </p:nvGrpSpPr>
          <p:grpSpPr>
            <a:xfrm>
              <a:off x="1693412" y="2295142"/>
              <a:ext cx="2639520" cy="3171170"/>
              <a:chOff x="1693412" y="2295142"/>
              <a:chExt cx="2639520" cy="3171170"/>
            </a:xfrm>
          </p:grpSpPr>
          <p:sp>
            <p:nvSpPr>
              <p:cNvPr id="299" name="四角形: 角を丸くする 298">
                <a:extLst>
                  <a:ext uri="{FF2B5EF4-FFF2-40B4-BE49-F238E27FC236}">
                    <a16:creationId xmlns:a16="http://schemas.microsoft.com/office/drawing/2014/main" id="{0588E6CA-9D3A-A09B-5479-A588A1C3FF9D}"/>
                  </a:ext>
                </a:extLst>
              </p:cNvPr>
              <p:cNvSpPr/>
              <p:nvPr/>
            </p:nvSpPr>
            <p:spPr>
              <a:xfrm>
                <a:off x="2063721" y="4677747"/>
                <a:ext cx="1898902"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チェックインを行う施設で</a:t>
                </a:r>
                <a:endParaRPr lang="en-US" altLang="ja-JP" sz="1050" dirty="0">
                  <a:solidFill>
                    <a:schemeClr val="tx1"/>
                  </a:solidFill>
                </a:endParaRPr>
              </a:p>
              <a:p>
                <a:pPr algn="ctr"/>
                <a:r>
                  <a:rPr lang="ja-JP" altLang="en-US" sz="1050" dirty="0">
                    <a:solidFill>
                      <a:schemeClr val="tx1"/>
                    </a:solidFill>
                  </a:rPr>
                  <a:t>マイナンバーカードを</a:t>
                </a:r>
                <a:endParaRPr lang="en-US" altLang="ja-JP" sz="1050" dirty="0">
                  <a:solidFill>
                    <a:schemeClr val="tx1"/>
                  </a:solidFill>
                </a:endParaRPr>
              </a:p>
              <a:p>
                <a:pPr algn="ctr"/>
                <a:r>
                  <a:rPr lang="ja-JP" altLang="en-US" sz="1050" dirty="0">
                    <a:solidFill>
                      <a:schemeClr val="tx1"/>
                    </a:solidFill>
                  </a:rPr>
                  <a:t>タッチ</a:t>
                </a:r>
                <a:r>
                  <a:rPr kumimoji="1" lang="ja-JP" altLang="en-US" sz="1050" dirty="0">
                    <a:solidFill>
                      <a:schemeClr val="tx1"/>
                    </a:solidFill>
                  </a:rPr>
                  <a:t>する。</a:t>
                </a:r>
              </a:p>
            </p:txBody>
          </p:sp>
          <p:grpSp>
            <p:nvGrpSpPr>
              <p:cNvPr id="2" name="グループ化 1">
                <a:extLst>
                  <a:ext uri="{FF2B5EF4-FFF2-40B4-BE49-F238E27FC236}">
                    <a16:creationId xmlns:a16="http://schemas.microsoft.com/office/drawing/2014/main" id="{3BD17399-81A1-2F80-3BD5-BB69331B3131}"/>
                  </a:ext>
                </a:extLst>
              </p:cNvPr>
              <p:cNvGrpSpPr/>
              <p:nvPr/>
            </p:nvGrpSpPr>
            <p:grpSpPr>
              <a:xfrm>
                <a:off x="1693412" y="2295142"/>
                <a:ext cx="2639520" cy="2121957"/>
                <a:chOff x="1693412" y="2295142"/>
                <a:chExt cx="2639520" cy="2121957"/>
              </a:xfrm>
            </p:grpSpPr>
            <p:grpSp>
              <p:nvGrpSpPr>
                <p:cNvPr id="15" name="グループ化 14">
                  <a:extLst>
                    <a:ext uri="{FF2B5EF4-FFF2-40B4-BE49-F238E27FC236}">
                      <a16:creationId xmlns:a16="http://schemas.microsoft.com/office/drawing/2014/main" id="{BEEF3389-4748-8CEE-4855-CA39E92593BB}"/>
                    </a:ext>
                  </a:extLst>
                </p:cNvPr>
                <p:cNvGrpSpPr/>
                <p:nvPr/>
              </p:nvGrpSpPr>
              <p:grpSpPr>
                <a:xfrm>
                  <a:off x="1693412" y="2540323"/>
                  <a:ext cx="2639520" cy="1876776"/>
                  <a:chOff x="6729885" y="2877670"/>
                  <a:chExt cx="1808062" cy="1250681"/>
                </a:xfrm>
              </p:grpSpPr>
              <p:grpSp>
                <p:nvGrpSpPr>
                  <p:cNvPr id="16" name="グループ化 15">
                    <a:extLst>
                      <a:ext uri="{FF2B5EF4-FFF2-40B4-BE49-F238E27FC236}">
                        <a16:creationId xmlns:a16="http://schemas.microsoft.com/office/drawing/2014/main" id="{FDDFF26C-66F6-3E05-EA39-B8135C259F47}"/>
                      </a:ext>
                    </a:extLst>
                  </p:cNvPr>
                  <p:cNvGrpSpPr/>
                  <p:nvPr/>
                </p:nvGrpSpPr>
                <p:grpSpPr>
                  <a:xfrm>
                    <a:off x="6729885" y="2877670"/>
                    <a:ext cx="1808062" cy="1250681"/>
                    <a:chOff x="2099395" y="1947831"/>
                    <a:chExt cx="1808062" cy="1250681"/>
                  </a:xfrm>
                </p:grpSpPr>
                <p:pic>
                  <p:nvPicPr>
                    <p:cNvPr id="19" name="図 18" descr="黒い背景と白い文字のロゴ&#10;&#10;AI 生成コンテンツは誤りを含む可能性があります。">
                      <a:extLst>
                        <a:ext uri="{FF2B5EF4-FFF2-40B4-BE49-F238E27FC236}">
                          <a16:creationId xmlns:a16="http://schemas.microsoft.com/office/drawing/2014/main" id="{E9A2ED86-9FEF-71D0-CFCC-D48224C6DB76}"/>
                        </a:ext>
                      </a:extLst>
                    </p:cNvPr>
                    <p:cNvPicPr>
                      <a:picLocks noChangeAspect="1"/>
                    </p:cNvPicPr>
                    <p:nvPr/>
                  </p:nvPicPr>
                  <p:blipFill>
                    <a:blip r:embed="rId2">
                      <a:extLst>
                        <a:ext uri="{28A0092B-C50C-407E-A947-70E740481C1C}">
                          <a14:useLocalDpi xmlns:a14="http://schemas.microsoft.com/office/drawing/2010/main" val="0"/>
                        </a:ext>
                      </a:extLst>
                    </a:blip>
                    <a:srcRect r="-2"/>
                    <a:stretch>
                      <a:fillRect/>
                    </a:stretch>
                  </p:blipFill>
                  <p:spPr>
                    <a:xfrm>
                      <a:off x="2099395" y="1947831"/>
                      <a:ext cx="1663200" cy="1108800"/>
                    </a:xfrm>
                    <a:prstGeom prst="rect">
                      <a:avLst/>
                    </a:prstGeom>
                  </p:spPr>
                </p:pic>
                <p:grpSp>
                  <p:nvGrpSpPr>
                    <p:cNvPr id="20" name="グループ化 19">
                      <a:extLst>
                        <a:ext uri="{FF2B5EF4-FFF2-40B4-BE49-F238E27FC236}">
                          <a16:creationId xmlns:a16="http://schemas.microsoft.com/office/drawing/2014/main" id="{9CCE5839-F191-214D-55C6-3D6C90B59265}"/>
                        </a:ext>
                      </a:extLst>
                    </p:cNvPr>
                    <p:cNvGrpSpPr/>
                    <p:nvPr/>
                  </p:nvGrpSpPr>
                  <p:grpSpPr>
                    <a:xfrm>
                      <a:off x="3014282" y="2305337"/>
                      <a:ext cx="893175" cy="893175"/>
                      <a:chOff x="3014282" y="2305337"/>
                      <a:chExt cx="893175" cy="893175"/>
                    </a:xfrm>
                  </p:grpSpPr>
                  <p:pic>
                    <p:nvPicPr>
                      <p:cNvPr id="21" name="図 20" descr="アイコン&#10;&#10;AI 生成コンテンツは誤りを含む可能性があります。">
                        <a:extLst>
                          <a:ext uri="{FF2B5EF4-FFF2-40B4-BE49-F238E27FC236}">
                            <a16:creationId xmlns:a16="http://schemas.microsoft.com/office/drawing/2014/main" id="{495C45E2-AEC0-8F03-A929-1EF0372D30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4282" y="2305337"/>
                        <a:ext cx="893175" cy="893175"/>
                      </a:xfrm>
                      <a:prstGeom prst="rect">
                        <a:avLst/>
                      </a:prstGeom>
                    </p:spPr>
                  </p:pic>
                  <p:pic>
                    <p:nvPicPr>
                      <p:cNvPr id="22" name="図 21">
                        <a:extLst>
                          <a:ext uri="{FF2B5EF4-FFF2-40B4-BE49-F238E27FC236}">
                            <a16:creationId xmlns:a16="http://schemas.microsoft.com/office/drawing/2014/main" id="{099557F5-DFC0-161C-F79D-B410ACD50B8E}"/>
                          </a:ext>
                        </a:extLst>
                      </p:cNvPr>
                      <p:cNvPicPr>
                        <a:picLocks noChangeAspect="1"/>
                      </p:cNvPicPr>
                      <p:nvPr/>
                    </p:nvPicPr>
                    <p:blipFill>
                      <a:blip r:embed="rId4"/>
                      <a:stretch>
                        <a:fillRect/>
                      </a:stretch>
                    </p:blipFill>
                    <p:spPr>
                      <a:xfrm>
                        <a:off x="3290121" y="2646100"/>
                        <a:ext cx="362287" cy="214311"/>
                      </a:xfrm>
                      <a:prstGeom prst="rect">
                        <a:avLst/>
                      </a:prstGeom>
                    </p:spPr>
                  </p:pic>
                </p:grpSp>
              </p:grpSp>
              <p:pic>
                <p:nvPicPr>
                  <p:cNvPr id="17" name="図 16">
                    <a:extLst>
                      <a:ext uri="{FF2B5EF4-FFF2-40B4-BE49-F238E27FC236}">
                        <a16:creationId xmlns:a16="http://schemas.microsoft.com/office/drawing/2014/main" id="{C7AD6FEF-5C09-3F82-3359-12CEFD30907D}"/>
                      </a:ext>
                    </a:extLst>
                  </p:cNvPr>
                  <p:cNvPicPr>
                    <a:picLocks noChangeAspect="1"/>
                  </p:cNvPicPr>
                  <p:nvPr/>
                </p:nvPicPr>
                <p:blipFill>
                  <a:blip r:embed="rId4"/>
                  <a:srcRect l="13001"/>
                  <a:stretch>
                    <a:fillRect/>
                  </a:stretch>
                </p:blipFill>
                <p:spPr>
                  <a:xfrm>
                    <a:off x="7667288" y="3282187"/>
                    <a:ext cx="362287" cy="345852"/>
                  </a:xfrm>
                  <a:prstGeom prst="rect">
                    <a:avLst/>
                  </a:prstGeom>
                </p:spPr>
              </p:pic>
              <p:pic>
                <p:nvPicPr>
                  <p:cNvPr id="18" name="図 17" descr="アイコン&#10;&#10;AI 生成コンテンツは誤りを含む可能性があります。">
                    <a:extLst>
                      <a:ext uri="{FF2B5EF4-FFF2-40B4-BE49-F238E27FC236}">
                        <a16:creationId xmlns:a16="http://schemas.microsoft.com/office/drawing/2014/main" id="{589A7728-AF43-E417-A306-00615F38E4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7685" y="3229250"/>
                    <a:ext cx="581491" cy="581491"/>
                  </a:xfrm>
                  <a:prstGeom prst="rect">
                    <a:avLst/>
                  </a:prstGeom>
                </p:spPr>
              </p:pic>
            </p:grpSp>
            <p:sp>
              <p:nvSpPr>
                <p:cNvPr id="23" name="テキスト ボックス 22">
                  <a:extLst>
                    <a:ext uri="{FF2B5EF4-FFF2-40B4-BE49-F238E27FC236}">
                      <a16:creationId xmlns:a16="http://schemas.microsoft.com/office/drawing/2014/main" id="{7325594D-787A-272C-3A7F-AC575B1FCC77}"/>
                    </a:ext>
                  </a:extLst>
                </p:cNvPr>
                <p:cNvSpPr txBox="1"/>
                <p:nvPr/>
              </p:nvSpPr>
              <p:spPr>
                <a:xfrm>
                  <a:off x="2031867" y="2295142"/>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grpSp>
        <p:grpSp>
          <p:nvGrpSpPr>
            <p:cNvPr id="5" name="グループ化 4">
              <a:extLst>
                <a:ext uri="{FF2B5EF4-FFF2-40B4-BE49-F238E27FC236}">
                  <a16:creationId xmlns:a16="http://schemas.microsoft.com/office/drawing/2014/main" id="{AC07FE4A-30E0-6DE1-CB8D-C657867C01DA}"/>
                </a:ext>
              </a:extLst>
            </p:cNvPr>
            <p:cNvGrpSpPr/>
            <p:nvPr/>
          </p:nvGrpSpPr>
          <p:grpSpPr>
            <a:xfrm>
              <a:off x="7551324" y="2758849"/>
              <a:ext cx="1898902" cy="2707462"/>
              <a:chOff x="7551324" y="2758849"/>
              <a:chExt cx="1898902" cy="2707462"/>
            </a:xfrm>
          </p:grpSpPr>
          <p:sp>
            <p:nvSpPr>
              <p:cNvPr id="9" name="四角形: 角を丸くする 8">
                <a:extLst>
                  <a:ext uri="{FF2B5EF4-FFF2-40B4-BE49-F238E27FC236}">
                    <a16:creationId xmlns:a16="http://schemas.microsoft.com/office/drawing/2014/main" id="{2B14E061-8F6F-1E1E-3EE7-1C1139D9CEC3}"/>
                  </a:ext>
                </a:extLst>
              </p:cNvPr>
              <p:cNvSpPr/>
              <p:nvPr/>
            </p:nvSpPr>
            <p:spPr>
              <a:xfrm>
                <a:off x="7551324" y="4677746"/>
                <a:ext cx="1898902"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チェックイン完了画面と</a:t>
                </a:r>
                <a:endParaRPr lang="en-US" altLang="ja-JP" sz="1050" dirty="0">
                  <a:solidFill>
                    <a:schemeClr val="tx1"/>
                  </a:solidFill>
                </a:endParaRPr>
              </a:p>
              <a:p>
                <a:pPr algn="ctr"/>
                <a:r>
                  <a:rPr lang="ja-JP" altLang="en-US" sz="1050" dirty="0">
                    <a:solidFill>
                      <a:schemeClr val="tx1"/>
                    </a:solidFill>
                  </a:rPr>
                  <a:t>取得ポイントが表示される。</a:t>
                </a:r>
                <a:endParaRPr kumimoji="1" lang="ja-JP" altLang="en-US" sz="1050" dirty="0">
                  <a:solidFill>
                    <a:schemeClr val="tx1"/>
                  </a:solidFill>
                </a:endParaRPr>
              </a:p>
            </p:txBody>
          </p:sp>
          <p:grpSp>
            <p:nvGrpSpPr>
              <p:cNvPr id="28" name="グループ化 27">
                <a:extLst>
                  <a:ext uri="{FF2B5EF4-FFF2-40B4-BE49-F238E27FC236}">
                    <a16:creationId xmlns:a16="http://schemas.microsoft.com/office/drawing/2014/main" id="{E9E91ADB-F909-CBF5-BDE9-21F5D91DF690}"/>
                  </a:ext>
                </a:extLst>
              </p:cNvPr>
              <p:cNvGrpSpPr/>
              <p:nvPr/>
            </p:nvGrpSpPr>
            <p:grpSpPr>
              <a:xfrm>
                <a:off x="7848819" y="2758849"/>
                <a:ext cx="1303912" cy="1340301"/>
                <a:chOff x="10470883" y="3276946"/>
                <a:chExt cx="1303912" cy="1340301"/>
              </a:xfrm>
            </p:grpSpPr>
            <p:grpSp>
              <p:nvGrpSpPr>
                <p:cNvPr id="29" name="グループ化 28">
                  <a:extLst>
                    <a:ext uri="{FF2B5EF4-FFF2-40B4-BE49-F238E27FC236}">
                      <a16:creationId xmlns:a16="http://schemas.microsoft.com/office/drawing/2014/main" id="{C3F75DFD-D0FF-EB24-A8E9-E9556902D6A9}"/>
                    </a:ext>
                  </a:extLst>
                </p:cNvPr>
                <p:cNvGrpSpPr/>
                <p:nvPr/>
              </p:nvGrpSpPr>
              <p:grpSpPr>
                <a:xfrm>
                  <a:off x="10470883" y="3276946"/>
                  <a:ext cx="1303912" cy="1340301"/>
                  <a:chOff x="8708482" y="3726033"/>
                  <a:chExt cx="1303912" cy="1340301"/>
                </a:xfrm>
              </p:grpSpPr>
              <p:pic>
                <p:nvPicPr>
                  <p:cNvPr id="31" name="図 30" descr="アイコン&#10;&#10;AI 生成コンテンツは誤りを含む可能性があります。">
                    <a:extLst>
                      <a:ext uri="{FF2B5EF4-FFF2-40B4-BE49-F238E27FC236}">
                        <a16:creationId xmlns:a16="http://schemas.microsoft.com/office/drawing/2014/main" id="{475716D2-B506-78BD-7946-61948DDD90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8482" y="3726033"/>
                    <a:ext cx="1303912" cy="1340301"/>
                  </a:xfrm>
                  <a:prstGeom prst="rect">
                    <a:avLst/>
                  </a:prstGeom>
                </p:spPr>
              </p:pic>
              <p:pic>
                <p:nvPicPr>
                  <p:cNvPr id="32" name="図 31">
                    <a:extLst>
                      <a:ext uri="{FF2B5EF4-FFF2-40B4-BE49-F238E27FC236}">
                        <a16:creationId xmlns:a16="http://schemas.microsoft.com/office/drawing/2014/main" id="{CF6C204C-B7C6-BBC2-1BEE-861055EDCA66}"/>
                      </a:ext>
                    </a:extLst>
                  </p:cNvPr>
                  <p:cNvPicPr>
                    <a:picLocks noChangeAspect="1"/>
                  </p:cNvPicPr>
                  <p:nvPr/>
                </p:nvPicPr>
                <p:blipFill>
                  <a:blip r:embed="rId4"/>
                  <a:stretch>
                    <a:fillRect/>
                  </a:stretch>
                </p:blipFill>
                <p:spPr>
                  <a:xfrm>
                    <a:off x="9111167" y="4237383"/>
                    <a:ext cx="528889" cy="321596"/>
                  </a:xfrm>
                  <a:prstGeom prst="rect">
                    <a:avLst/>
                  </a:prstGeom>
                </p:spPr>
              </p:pic>
            </p:grpSp>
            <p:pic>
              <p:nvPicPr>
                <p:cNvPr id="30" name="図 29" descr="アイコン&#10;&#10;AI 生成コンテンツは誤りを含む可能性があります。">
                  <a:extLst>
                    <a:ext uri="{FF2B5EF4-FFF2-40B4-BE49-F238E27FC236}">
                      <a16:creationId xmlns:a16="http://schemas.microsoft.com/office/drawing/2014/main" id="{7E5E9B45-732C-D9E0-433D-DFEEC6853E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80692" y="3700064"/>
                  <a:ext cx="484294" cy="484294"/>
                </a:xfrm>
                <a:prstGeom prst="rect">
                  <a:avLst/>
                </a:prstGeom>
              </p:spPr>
            </p:pic>
          </p:grpSp>
        </p:grpSp>
      </p:grpSp>
      <p:sp>
        <p:nvSpPr>
          <p:cNvPr id="8" name="タイトル 7">
            <a:extLst>
              <a:ext uri="{FF2B5EF4-FFF2-40B4-BE49-F238E27FC236}">
                <a16:creationId xmlns:a16="http://schemas.microsoft.com/office/drawing/2014/main" id="{D792A90D-BF19-C9A5-95DA-9C9DAA750FD5}"/>
              </a:ext>
            </a:extLst>
          </p:cNvPr>
          <p:cNvSpPr>
            <a:spLocks noGrp="1"/>
          </p:cNvSpPr>
          <p:nvPr>
            <p:ph type="title"/>
          </p:nvPr>
        </p:nvSpPr>
        <p:spPr/>
        <p:txBody>
          <a:bodyPr>
            <a:normAutofit fontScale="90000"/>
          </a:bodyPr>
          <a:lstStyle/>
          <a:p>
            <a:r>
              <a:rPr lang="en-US" altLang="ja-JP" dirty="0">
                <a:latin typeface="+mn-ea"/>
              </a:rPr>
              <a:t>2. </a:t>
            </a:r>
            <a:r>
              <a:rPr lang="ja-JP" altLang="en-US" dirty="0">
                <a:latin typeface="+mn-ea"/>
              </a:rPr>
              <a:t>住民による利用のユースケース</a:t>
            </a:r>
            <a:br>
              <a:rPr lang="en-US" altLang="ja-JP" dirty="0">
                <a:latin typeface="+mn-ea"/>
              </a:rPr>
            </a:br>
            <a:r>
              <a:rPr lang="en-US" altLang="ja-JP" sz="2400" dirty="0"/>
              <a:t>No.6</a:t>
            </a:r>
            <a:r>
              <a:rPr lang="ja-JP" altLang="en-US" sz="2400" dirty="0"/>
              <a:t>　チェックイン（マイナンバーカード）</a:t>
            </a:r>
          </a:p>
        </p:txBody>
      </p:sp>
      <p:sp>
        <p:nvSpPr>
          <p:cNvPr id="10" name="コンテンツ プレースホルダー 9">
            <a:extLst>
              <a:ext uri="{FF2B5EF4-FFF2-40B4-BE49-F238E27FC236}">
                <a16:creationId xmlns:a16="http://schemas.microsoft.com/office/drawing/2014/main" id="{AF68B4B7-1FB9-6343-9BBC-E622E7BD6ABF}"/>
              </a:ext>
            </a:extLst>
          </p:cNvPr>
          <p:cNvSpPr>
            <a:spLocks noGrp="1"/>
          </p:cNvSpPr>
          <p:nvPr>
            <p:ph idx="1"/>
          </p:nvPr>
        </p:nvSpPr>
        <p:spPr/>
        <p:txBody>
          <a:bodyPr>
            <a:normAutofit lnSpcReduction="10000"/>
          </a:bodyPr>
          <a:lstStyle/>
          <a:p>
            <a:r>
              <a:rPr lang="ja-JP" altLang="en-US" dirty="0">
                <a:latin typeface="+mn-ea"/>
              </a:rPr>
              <a:t>施設に設置されたタブレットにマイナンバーカードをかざして施設へのチェックインを行う。</a:t>
            </a:r>
            <a:endParaRPr lang="en-US" altLang="ja-JP" dirty="0">
              <a:latin typeface="+mn-ea"/>
            </a:endParaRPr>
          </a:p>
          <a:p>
            <a:r>
              <a:rPr lang="ja-JP" altLang="en-US" dirty="0">
                <a:latin typeface="+mn-ea"/>
              </a:rPr>
              <a:t>チェックイン完了時にはポイントを取得することができる。</a:t>
            </a:r>
            <a:endParaRPr lang="en-US" altLang="ja-JP" dirty="0">
              <a:latin typeface="+mn-ea"/>
            </a:endParaRPr>
          </a:p>
          <a:p>
            <a:r>
              <a:rPr lang="ja-JP" altLang="en-US" dirty="0">
                <a:latin typeface="+mn-ea"/>
              </a:rPr>
              <a:t>本スライドでは、マイナンバーカードに </a:t>
            </a:r>
            <a:r>
              <a:rPr lang="en-US" altLang="ja-JP" dirty="0">
                <a:latin typeface="+mn-ea"/>
              </a:rPr>
              <a:t>AP</a:t>
            </a:r>
            <a:r>
              <a:rPr lang="ja-JP" altLang="en-US" dirty="0">
                <a:latin typeface="+mn-ea"/>
              </a:rPr>
              <a:t>搭載済みであるケースを</a:t>
            </a:r>
            <a:r>
              <a:rPr lang="ja-JP" altLang="en-US" dirty="0"/>
              <a:t>前提として説明する。</a:t>
            </a:r>
          </a:p>
          <a:p>
            <a:endParaRPr lang="en-US" altLang="ja-JP" dirty="0"/>
          </a:p>
          <a:p>
            <a:r>
              <a:rPr lang="ja-JP" altLang="en-US" dirty="0"/>
              <a:t>■通信環境が遮断された場合のチェックイン情報の取り扱いについて</a:t>
            </a:r>
            <a:endParaRPr lang="en-US" altLang="ja-JP" dirty="0"/>
          </a:p>
          <a:p>
            <a:r>
              <a:rPr lang="ja-JP" altLang="en-US" dirty="0"/>
              <a:t>災害時等、タブレットからチェックインシステムへの通信が遮断された場合、マイナンバーカードで登録したチェックイン情報はタブレット端末内のチェックインアプリに蓄積する。当該タブレットからチェックインシステムへの通信復旧後、自動でチェックインアプリ内のチェックイン情報をチェックインシステムに登録する。</a:t>
            </a:r>
            <a:endParaRPr lang="en-US" altLang="ja-JP" dirty="0"/>
          </a:p>
        </p:txBody>
      </p:sp>
      <p:sp>
        <p:nvSpPr>
          <p:cNvPr id="7" name="スライド番号プレースホルダー 5">
            <a:extLst>
              <a:ext uri="{FF2B5EF4-FFF2-40B4-BE49-F238E27FC236}">
                <a16:creationId xmlns:a16="http://schemas.microsoft.com/office/drawing/2014/main" id="{6A66BC57-44C3-31A5-9B7C-3973C9DD3C50}"/>
              </a:ext>
            </a:extLst>
          </p:cNvPr>
          <p:cNvSpPr>
            <a:spLocks noGrp="1"/>
          </p:cNvSpPr>
          <p:nvPr>
            <p:ph type="sldNum" sz="quarter" idx="12"/>
          </p:nvPr>
        </p:nvSpPr>
        <p:spPr/>
        <p:txBody>
          <a:bodyPr/>
          <a:lstStyle/>
          <a:p>
            <a:fld id="{3B9C799F-E47E-41D2-A458-7A0B4B383BDC}" type="slidenum">
              <a:rPr kumimoji="1" lang="ja-JP" altLang="en-US" smtClean="0"/>
              <a:t>8</a:t>
            </a:fld>
            <a:endParaRPr kumimoji="1" lang="ja-JP" altLang="en-US"/>
          </a:p>
        </p:txBody>
      </p:sp>
    </p:spTree>
    <p:extLst>
      <p:ext uri="{BB962C8B-B14F-4D97-AF65-F5344CB8AC3E}">
        <p14:creationId xmlns:p14="http://schemas.microsoft.com/office/powerpoint/2010/main" val="1392120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C43F2409-39D7-2E40-0738-76E0996EDF7F}"/>
              </a:ext>
            </a:extLst>
          </p:cNvPr>
          <p:cNvSpPr/>
          <p:nvPr/>
        </p:nvSpPr>
        <p:spPr>
          <a:xfrm>
            <a:off x="2127883" y="4688730"/>
            <a:ext cx="2091053"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1050" dirty="0">
                <a:solidFill>
                  <a:schemeClr val="tx1"/>
                </a:solidFill>
              </a:rPr>
              <a:t>自治体の公式</a:t>
            </a:r>
            <a:r>
              <a:rPr lang="en-US" altLang="ja-JP" sz="1050" dirty="0">
                <a:solidFill>
                  <a:schemeClr val="tx1"/>
                </a:solidFill>
              </a:rPr>
              <a:t>SNS</a:t>
            </a:r>
            <a:r>
              <a:rPr lang="ja-JP" altLang="en-US" sz="1050" dirty="0">
                <a:solidFill>
                  <a:schemeClr val="tx1"/>
                </a:solidFill>
              </a:rPr>
              <a:t>などからチェックインシステムの</a:t>
            </a:r>
            <a:endParaRPr lang="en-US" altLang="ja-JP" sz="1050" dirty="0">
              <a:solidFill>
                <a:schemeClr val="tx1"/>
              </a:solidFill>
            </a:endParaRPr>
          </a:p>
          <a:p>
            <a:pPr algn="ctr"/>
            <a:r>
              <a:rPr lang="ja-JP" altLang="en-US" sz="1050" dirty="0">
                <a:solidFill>
                  <a:schemeClr val="tx1"/>
                </a:solidFill>
              </a:rPr>
              <a:t>住民向け機能へアクセスし</a:t>
            </a:r>
            <a:endParaRPr lang="en-US" altLang="ja-JP" sz="1050" dirty="0">
              <a:solidFill>
                <a:schemeClr val="tx1"/>
              </a:solidFill>
            </a:endParaRPr>
          </a:p>
          <a:p>
            <a:pPr algn="ctr"/>
            <a:r>
              <a:rPr lang="ja-JP" altLang="en-US" sz="1050" dirty="0">
                <a:solidFill>
                  <a:schemeClr val="tx1"/>
                </a:solidFill>
              </a:rPr>
              <a:t>ログインする。</a:t>
            </a:r>
          </a:p>
        </p:txBody>
      </p:sp>
      <p:grpSp>
        <p:nvGrpSpPr>
          <p:cNvPr id="67" name="グループ化 66">
            <a:extLst>
              <a:ext uri="{FF2B5EF4-FFF2-40B4-BE49-F238E27FC236}">
                <a16:creationId xmlns:a16="http://schemas.microsoft.com/office/drawing/2014/main" id="{976F7C0D-AABC-DFC5-20F1-7FE21BA8E015}"/>
              </a:ext>
            </a:extLst>
          </p:cNvPr>
          <p:cNvGrpSpPr/>
          <p:nvPr/>
        </p:nvGrpSpPr>
        <p:grpSpPr>
          <a:xfrm>
            <a:off x="1926009" y="2396128"/>
            <a:ext cx="2494800" cy="1898278"/>
            <a:chOff x="1926009" y="2396128"/>
            <a:chExt cx="2494800" cy="1898278"/>
          </a:xfrm>
        </p:grpSpPr>
        <p:grpSp>
          <p:nvGrpSpPr>
            <p:cNvPr id="2" name="グループ化 1">
              <a:extLst>
                <a:ext uri="{FF2B5EF4-FFF2-40B4-BE49-F238E27FC236}">
                  <a16:creationId xmlns:a16="http://schemas.microsoft.com/office/drawing/2014/main" id="{C298F56A-EB73-F541-7BF9-6B368866BBE6}"/>
                </a:ext>
              </a:extLst>
            </p:cNvPr>
            <p:cNvGrpSpPr/>
            <p:nvPr/>
          </p:nvGrpSpPr>
          <p:grpSpPr>
            <a:xfrm>
              <a:off x="1926009" y="2631206"/>
              <a:ext cx="2494800" cy="1663200"/>
              <a:chOff x="1582188" y="4483320"/>
              <a:chExt cx="1663200" cy="1108800"/>
            </a:xfrm>
          </p:grpSpPr>
          <p:grpSp>
            <p:nvGrpSpPr>
              <p:cNvPr id="3" name="グループ化 2">
                <a:extLst>
                  <a:ext uri="{FF2B5EF4-FFF2-40B4-BE49-F238E27FC236}">
                    <a16:creationId xmlns:a16="http://schemas.microsoft.com/office/drawing/2014/main" id="{77C7BADF-AF73-E77B-4734-45F38E1F5A61}"/>
                  </a:ext>
                </a:extLst>
              </p:cNvPr>
              <p:cNvGrpSpPr/>
              <p:nvPr/>
            </p:nvGrpSpPr>
            <p:grpSpPr>
              <a:xfrm>
                <a:off x="1582188" y="4483320"/>
                <a:ext cx="1663200" cy="1108800"/>
                <a:chOff x="1582188" y="4483320"/>
                <a:chExt cx="1663200" cy="1108800"/>
              </a:xfrm>
            </p:grpSpPr>
            <p:pic>
              <p:nvPicPr>
                <p:cNvPr id="16" name="図 15" descr="黒い背景と白い文字のロゴ&#10;&#10;AI 生成コンテンツは誤りを含む可能性があります。">
                  <a:extLst>
                    <a:ext uri="{FF2B5EF4-FFF2-40B4-BE49-F238E27FC236}">
                      <a16:creationId xmlns:a16="http://schemas.microsoft.com/office/drawing/2014/main" id="{DEDE3F35-4192-925E-5D14-F30AB27DE7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2188" y="4483320"/>
                  <a:ext cx="1663200" cy="1108800"/>
                </a:xfrm>
                <a:prstGeom prst="rect">
                  <a:avLst/>
                </a:prstGeom>
              </p:spPr>
            </p:pic>
            <p:pic>
              <p:nvPicPr>
                <p:cNvPr id="23" name="図 22" descr="背景パターン&#10;&#10;AI 生成コンテンツは誤りを含む可能性があります。">
                  <a:extLst>
                    <a:ext uri="{FF2B5EF4-FFF2-40B4-BE49-F238E27FC236}">
                      <a16:creationId xmlns:a16="http://schemas.microsoft.com/office/drawing/2014/main" id="{7FACDFF6-1F74-8858-73DE-BFA426537BF6}"/>
                    </a:ext>
                  </a:extLst>
                </p:cNvPr>
                <p:cNvPicPr>
                  <a:picLocks noChangeAspect="1"/>
                </p:cNvPicPr>
                <p:nvPr/>
              </p:nvPicPr>
              <p:blipFill>
                <a:blip r:embed="rId3"/>
                <a:stretch>
                  <a:fillRect/>
                </a:stretch>
              </p:blipFill>
              <p:spPr>
                <a:xfrm>
                  <a:off x="2585821" y="5001901"/>
                  <a:ext cx="111568" cy="119125"/>
                </a:xfrm>
                <a:prstGeom prst="rect">
                  <a:avLst/>
                </a:prstGeom>
              </p:spPr>
            </p:pic>
            <p:pic>
              <p:nvPicPr>
                <p:cNvPr id="31" name="図 30" descr="背景パターン&#10;&#10;AI 生成コンテンツは誤りを含む可能性があります。">
                  <a:extLst>
                    <a:ext uri="{FF2B5EF4-FFF2-40B4-BE49-F238E27FC236}">
                      <a16:creationId xmlns:a16="http://schemas.microsoft.com/office/drawing/2014/main" id="{45A3A4DC-1565-4692-32E8-505A4D5F158A}"/>
                    </a:ext>
                  </a:extLst>
                </p:cNvPr>
                <p:cNvPicPr>
                  <a:picLocks noChangeAspect="1"/>
                </p:cNvPicPr>
                <p:nvPr/>
              </p:nvPicPr>
              <p:blipFill>
                <a:blip r:embed="rId3"/>
                <a:stretch>
                  <a:fillRect/>
                </a:stretch>
              </p:blipFill>
              <p:spPr>
                <a:xfrm>
                  <a:off x="2545340" y="5130550"/>
                  <a:ext cx="149668" cy="59531"/>
                </a:xfrm>
                <a:prstGeom prst="rect">
                  <a:avLst/>
                </a:prstGeom>
              </p:spPr>
            </p:pic>
          </p:grpSp>
          <p:pic>
            <p:nvPicPr>
              <p:cNvPr id="13" name="図 12" descr="背景パターン&#10;&#10;AI 生成コンテンツは誤りを含む可能性があります。">
                <a:extLst>
                  <a:ext uri="{FF2B5EF4-FFF2-40B4-BE49-F238E27FC236}">
                    <a16:creationId xmlns:a16="http://schemas.microsoft.com/office/drawing/2014/main" id="{7EEF17CD-629A-6800-19C1-6BEC75E6DE16}"/>
                  </a:ext>
                </a:extLst>
              </p:cNvPr>
              <p:cNvPicPr>
                <a:picLocks noChangeAspect="1"/>
              </p:cNvPicPr>
              <p:nvPr/>
            </p:nvPicPr>
            <p:blipFill>
              <a:blip r:embed="rId3"/>
              <a:stretch>
                <a:fillRect/>
              </a:stretch>
            </p:blipFill>
            <p:spPr>
              <a:xfrm>
                <a:off x="2564390" y="5100752"/>
                <a:ext cx="111568" cy="89329"/>
              </a:xfrm>
              <a:prstGeom prst="rect">
                <a:avLst/>
              </a:prstGeom>
            </p:spPr>
          </p:pic>
        </p:grpSp>
        <p:sp>
          <p:nvSpPr>
            <p:cNvPr id="44" name="テキスト ボックス 43">
              <a:extLst>
                <a:ext uri="{FF2B5EF4-FFF2-40B4-BE49-F238E27FC236}">
                  <a16:creationId xmlns:a16="http://schemas.microsoft.com/office/drawing/2014/main" id="{93464332-267B-2D72-08BA-5465D58F494E}"/>
                </a:ext>
              </a:extLst>
            </p:cNvPr>
            <p:cNvSpPr txBox="1"/>
            <p:nvPr/>
          </p:nvSpPr>
          <p:spPr>
            <a:xfrm>
              <a:off x="2256274" y="2396128"/>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sp>
        <p:nvSpPr>
          <p:cNvPr id="18" name="四角形: 角を丸くする 17">
            <a:extLst>
              <a:ext uri="{FF2B5EF4-FFF2-40B4-BE49-F238E27FC236}">
                <a16:creationId xmlns:a16="http://schemas.microsoft.com/office/drawing/2014/main" id="{AF15CF17-1ECF-BB87-ECE0-C65FB17F1D58}"/>
              </a:ext>
            </a:extLst>
          </p:cNvPr>
          <p:cNvSpPr/>
          <p:nvPr/>
        </p:nvSpPr>
        <p:spPr>
          <a:xfrm>
            <a:off x="7209599" y="4696630"/>
            <a:ext cx="2453044" cy="788565"/>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dirty="0">
                <a:solidFill>
                  <a:schemeClr val="tx1"/>
                </a:solidFill>
              </a:rPr>
              <a:t>ユーザーホーム画面から</a:t>
            </a:r>
            <a:endParaRPr lang="en-US" altLang="ja-JP" sz="1050" dirty="0">
              <a:solidFill>
                <a:schemeClr val="tx1"/>
              </a:solidFill>
            </a:endParaRPr>
          </a:p>
          <a:p>
            <a:pPr algn="ctr"/>
            <a:r>
              <a:rPr lang="ja-JP" altLang="en-US" sz="1050" dirty="0">
                <a:solidFill>
                  <a:schemeClr val="tx1"/>
                </a:solidFill>
              </a:rPr>
              <a:t>ポイント交換サービスへ進み、</a:t>
            </a:r>
            <a:endParaRPr lang="en-US" altLang="ja-JP" sz="1050" dirty="0">
              <a:solidFill>
                <a:schemeClr val="tx1"/>
              </a:solidFill>
            </a:endParaRPr>
          </a:p>
          <a:p>
            <a:pPr algn="ctr"/>
            <a:r>
              <a:rPr lang="ja-JP" altLang="en-US" sz="1050" dirty="0">
                <a:solidFill>
                  <a:schemeClr val="tx1"/>
                </a:solidFill>
              </a:rPr>
              <a:t>任意の景品などと交換する。</a:t>
            </a:r>
            <a:endParaRPr kumimoji="1" lang="ja-JP" altLang="en-US" sz="1050" dirty="0">
              <a:solidFill>
                <a:schemeClr val="tx1"/>
              </a:solidFill>
            </a:endParaRPr>
          </a:p>
        </p:txBody>
      </p:sp>
      <p:grpSp>
        <p:nvGrpSpPr>
          <p:cNvPr id="20" name="グループ化 19">
            <a:extLst>
              <a:ext uri="{FF2B5EF4-FFF2-40B4-BE49-F238E27FC236}">
                <a16:creationId xmlns:a16="http://schemas.microsoft.com/office/drawing/2014/main" id="{95570952-79CD-E01D-581B-C4BAFC2BBECA}"/>
              </a:ext>
            </a:extLst>
          </p:cNvPr>
          <p:cNvGrpSpPr/>
          <p:nvPr/>
        </p:nvGrpSpPr>
        <p:grpSpPr>
          <a:xfrm>
            <a:off x="6507384" y="2313161"/>
            <a:ext cx="3857475" cy="2243522"/>
            <a:chOff x="5783484" y="2023430"/>
            <a:chExt cx="3857475" cy="2243522"/>
          </a:xfrm>
        </p:grpSpPr>
        <p:grpSp>
          <p:nvGrpSpPr>
            <p:cNvPr id="8" name="グループ化 7">
              <a:extLst>
                <a:ext uri="{FF2B5EF4-FFF2-40B4-BE49-F238E27FC236}">
                  <a16:creationId xmlns:a16="http://schemas.microsoft.com/office/drawing/2014/main" id="{941720B0-7754-28D0-375E-D4384BF7B80D}"/>
                </a:ext>
              </a:extLst>
            </p:cNvPr>
            <p:cNvGrpSpPr/>
            <p:nvPr/>
          </p:nvGrpSpPr>
          <p:grpSpPr>
            <a:xfrm>
              <a:off x="5783484" y="2055517"/>
              <a:ext cx="2494800" cy="1884964"/>
              <a:chOff x="5783484" y="2055517"/>
              <a:chExt cx="2494800" cy="1884964"/>
            </a:xfrm>
          </p:grpSpPr>
          <p:grpSp>
            <p:nvGrpSpPr>
              <p:cNvPr id="32" name="グループ化 31">
                <a:extLst>
                  <a:ext uri="{FF2B5EF4-FFF2-40B4-BE49-F238E27FC236}">
                    <a16:creationId xmlns:a16="http://schemas.microsoft.com/office/drawing/2014/main" id="{89A87F64-FFC7-CD5F-ED90-DC580AFEE20F}"/>
                  </a:ext>
                </a:extLst>
              </p:cNvPr>
              <p:cNvGrpSpPr/>
              <p:nvPr/>
            </p:nvGrpSpPr>
            <p:grpSpPr>
              <a:xfrm>
                <a:off x="5783484" y="2277281"/>
                <a:ext cx="2494800" cy="1663200"/>
                <a:chOff x="3724234" y="2504515"/>
                <a:chExt cx="2494800" cy="1663200"/>
              </a:xfrm>
            </p:grpSpPr>
            <p:grpSp>
              <p:nvGrpSpPr>
                <p:cNvPr id="33" name="グループ化 32">
                  <a:extLst>
                    <a:ext uri="{FF2B5EF4-FFF2-40B4-BE49-F238E27FC236}">
                      <a16:creationId xmlns:a16="http://schemas.microsoft.com/office/drawing/2014/main" id="{DAB9DE13-CB3F-D1CD-E33C-A61107D0E402}"/>
                    </a:ext>
                  </a:extLst>
                </p:cNvPr>
                <p:cNvGrpSpPr/>
                <p:nvPr/>
              </p:nvGrpSpPr>
              <p:grpSpPr>
                <a:xfrm>
                  <a:off x="3724234" y="2504515"/>
                  <a:ext cx="2494800" cy="1663200"/>
                  <a:chOff x="1582188" y="4483320"/>
                  <a:chExt cx="1663200" cy="1108800"/>
                </a:xfrm>
              </p:grpSpPr>
              <p:grpSp>
                <p:nvGrpSpPr>
                  <p:cNvPr id="35" name="グループ化 34">
                    <a:extLst>
                      <a:ext uri="{FF2B5EF4-FFF2-40B4-BE49-F238E27FC236}">
                        <a16:creationId xmlns:a16="http://schemas.microsoft.com/office/drawing/2014/main" id="{BF554073-FB9E-4F79-B9AD-04DE29E3FDF4}"/>
                      </a:ext>
                    </a:extLst>
                  </p:cNvPr>
                  <p:cNvGrpSpPr/>
                  <p:nvPr/>
                </p:nvGrpSpPr>
                <p:grpSpPr>
                  <a:xfrm>
                    <a:off x="1582188" y="4483320"/>
                    <a:ext cx="1663200" cy="1108800"/>
                    <a:chOff x="1582188" y="4483320"/>
                    <a:chExt cx="1663200" cy="1108800"/>
                  </a:xfrm>
                </p:grpSpPr>
                <p:pic>
                  <p:nvPicPr>
                    <p:cNvPr id="37" name="図 36" descr="黒い背景と白い文字のロゴ&#10;&#10;AI 生成コンテンツは誤りを含む可能性があります。">
                      <a:extLst>
                        <a:ext uri="{FF2B5EF4-FFF2-40B4-BE49-F238E27FC236}">
                          <a16:creationId xmlns:a16="http://schemas.microsoft.com/office/drawing/2014/main" id="{A5934B6D-55B3-2DA5-F8A0-481D917FB9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2188" y="4483320"/>
                      <a:ext cx="1663200" cy="1108800"/>
                    </a:xfrm>
                    <a:prstGeom prst="rect">
                      <a:avLst/>
                    </a:prstGeom>
                  </p:spPr>
                </p:pic>
                <p:pic>
                  <p:nvPicPr>
                    <p:cNvPr id="38" name="図 37" descr="背景パターン&#10;&#10;AI 生成コンテンツは誤りを含む可能性があります。">
                      <a:extLst>
                        <a:ext uri="{FF2B5EF4-FFF2-40B4-BE49-F238E27FC236}">
                          <a16:creationId xmlns:a16="http://schemas.microsoft.com/office/drawing/2014/main" id="{90CD6717-6338-B734-21D6-98A9388488E8}"/>
                        </a:ext>
                      </a:extLst>
                    </p:cNvPr>
                    <p:cNvPicPr>
                      <a:picLocks noChangeAspect="1"/>
                    </p:cNvPicPr>
                    <p:nvPr/>
                  </p:nvPicPr>
                  <p:blipFill>
                    <a:blip r:embed="rId3"/>
                    <a:stretch>
                      <a:fillRect/>
                    </a:stretch>
                  </p:blipFill>
                  <p:spPr>
                    <a:xfrm>
                      <a:off x="2585821" y="5001901"/>
                      <a:ext cx="111568" cy="119125"/>
                    </a:xfrm>
                    <a:prstGeom prst="rect">
                      <a:avLst/>
                    </a:prstGeom>
                  </p:spPr>
                </p:pic>
                <p:pic>
                  <p:nvPicPr>
                    <p:cNvPr id="39" name="図 38" descr="背景パターン&#10;&#10;AI 生成コンテンツは誤りを含む可能性があります。">
                      <a:extLst>
                        <a:ext uri="{FF2B5EF4-FFF2-40B4-BE49-F238E27FC236}">
                          <a16:creationId xmlns:a16="http://schemas.microsoft.com/office/drawing/2014/main" id="{13FE2B1E-3051-950A-CF6C-560C9DF50E1D}"/>
                        </a:ext>
                      </a:extLst>
                    </p:cNvPr>
                    <p:cNvPicPr>
                      <a:picLocks noChangeAspect="1"/>
                    </p:cNvPicPr>
                    <p:nvPr/>
                  </p:nvPicPr>
                  <p:blipFill>
                    <a:blip r:embed="rId3"/>
                    <a:stretch>
                      <a:fillRect/>
                    </a:stretch>
                  </p:blipFill>
                  <p:spPr>
                    <a:xfrm>
                      <a:off x="2545340" y="5130550"/>
                      <a:ext cx="149668" cy="59531"/>
                    </a:xfrm>
                    <a:prstGeom prst="rect">
                      <a:avLst/>
                    </a:prstGeom>
                  </p:spPr>
                </p:pic>
              </p:grpSp>
              <p:pic>
                <p:nvPicPr>
                  <p:cNvPr id="36" name="図 35" descr="背景パターン&#10;&#10;AI 生成コンテンツは誤りを含む可能性があります。">
                    <a:extLst>
                      <a:ext uri="{FF2B5EF4-FFF2-40B4-BE49-F238E27FC236}">
                        <a16:creationId xmlns:a16="http://schemas.microsoft.com/office/drawing/2014/main" id="{BDA9C666-E491-FEC1-20BC-41DE7ABF8CDD}"/>
                      </a:ext>
                    </a:extLst>
                  </p:cNvPr>
                  <p:cNvPicPr>
                    <a:picLocks noChangeAspect="1"/>
                  </p:cNvPicPr>
                  <p:nvPr/>
                </p:nvPicPr>
                <p:blipFill>
                  <a:blip r:embed="rId3"/>
                  <a:stretch>
                    <a:fillRect/>
                  </a:stretch>
                </p:blipFill>
                <p:spPr>
                  <a:xfrm>
                    <a:off x="2564390" y="5100752"/>
                    <a:ext cx="111568" cy="89329"/>
                  </a:xfrm>
                  <a:prstGeom prst="rect">
                    <a:avLst/>
                  </a:prstGeom>
                </p:spPr>
              </p:pic>
            </p:grpSp>
            <p:pic>
              <p:nvPicPr>
                <p:cNvPr id="34" name="図 33" descr="アイコン&#10;&#10;AI 生成コンテンツは誤りを含む可能性があります。">
                  <a:extLst>
                    <a:ext uri="{FF2B5EF4-FFF2-40B4-BE49-F238E27FC236}">
                      <a16:creationId xmlns:a16="http://schemas.microsoft.com/office/drawing/2014/main" id="{89D8EDF5-67E5-DCA4-3441-BC45EBE178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9200">
                  <a:off x="5149604" y="3236670"/>
                  <a:ext cx="323645" cy="323645"/>
                </a:xfrm>
                <a:prstGeom prst="rect">
                  <a:avLst/>
                </a:prstGeom>
              </p:spPr>
            </p:pic>
          </p:grpSp>
          <p:sp>
            <p:nvSpPr>
              <p:cNvPr id="45" name="テキスト ボックス 44">
                <a:extLst>
                  <a:ext uri="{FF2B5EF4-FFF2-40B4-BE49-F238E27FC236}">
                    <a16:creationId xmlns:a16="http://schemas.microsoft.com/office/drawing/2014/main" id="{623E161A-C538-7286-D8FB-8D2D4F8480E9}"/>
                  </a:ext>
                </a:extLst>
              </p:cNvPr>
              <p:cNvSpPr txBox="1"/>
              <p:nvPr/>
            </p:nvSpPr>
            <p:spPr>
              <a:xfrm>
                <a:off x="6080494" y="2055517"/>
                <a:ext cx="1030021" cy="359263"/>
              </a:xfrm>
              <a:prstGeom prst="rect">
                <a:avLst/>
              </a:prstGeom>
              <a:noFill/>
            </p:spPr>
            <p:txBody>
              <a:bodyPr wrap="square" rtlCol="0">
                <a:spAutoFit/>
              </a:bodyPr>
              <a:lstStyle/>
              <a:p>
                <a:pPr algn="ctr"/>
                <a:r>
                  <a:rPr lang="ja-JP" altLang="en-US" sz="1100" b="1" dirty="0"/>
                  <a:t>住民</a:t>
                </a:r>
                <a:endParaRPr kumimoji="1" lang="ja-JP" altLang="en-US" sz="1100" b="1" dirty="0"/>
              </a:p>
            </p:txBody>
          </p:sp>
        </p:grpSp>
        <p:pic>
          <p:nvPicPr>
            <p:cNvPr id="19" name="図 18">
              <a:extLst>
                <a:ext uri="{FF2B5EF4-FFF2-40B4-BE49-F238E27FC236}">
                  <a16:creationId xmlns:a16="http://schemas.microsoft.com/office/drawing/2014/main" id="{43E66400-B5E9-6DF7-D585-AE884473D8A3}"/>
                </a:ext>
              </a:extLst>
            </p:cNvPr>
            <p:cNvPicPr>
              <a:picLocks noChangeAspect="1"/>
            </p:cNvPicPr>
            <p:nvPr/>
          </p:nvPicPr>
          <p:blipFill>
            <a:blip r:embed="rId5"/>
            <a:stretch>
              <a:fillRect/>
            </a:stretch>
          </p:blipFill>
          <p:spPr>
            <a:xfrm>
              <a:off x="7397437" y="2023430"/>
              <a:ext cx="2243522" cy="2243522"/>
            </a:xfrm>
            <a:prstGeom prst="rect">
              <a:avLst/>
            </a:prstGeom>
          </p:spPr>
        </p:pic>
      </p:grpSp>
      <p:cxnSp>
        <p:nvCxnSpPr>
          <p:cNvPr id="22" name="直線矢印コネクタ 21">
            <a:extLst>
              <a:ext uri="{FF2B5EF4-FFF2-40B4-BE49-F238E27FC236}">
                <a16:creationId xmlns:a16="http://schemas.microsoft.com/office/drawing/2014/main" id="{434D78EE-54E5-0E57-F0C5-F14706E9DD45}"/>
              </a:ext>
            </a:extLst>
          </p:cNvPr>
          <p:cNvCxnSpPr>
            <a:cxnSpLocks/>
          </p:cNvCxnSpPr>
          <p:nvPr/>
        </p:nvCxnSpPr>
        <p:spPr>
          <a:xfrm>
            <a:off x="4600096" y="3354810"/>
            <a:ext cx="1728000" cy="11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タイトル 8">
            <a:extLst>
              <a:ext uri="{FF2B5EF4-FFF2-40B4-BE49-F238E27FC236}">
                <a16:creationId xmlns:a16="http://schemas.microsoft.com/office/drawing/2014/main" id="{FF6D5F28-E678-D592-1A90-021D707AB2A9}"/>
              </a:ext>
            </a:extLst>
          </p:cNvPr>
          <p:cNvSpPr>
            <a:spLocks noGrp="1"/>
          </p:cNvSpPr>
          <p:nvPr>
            <p:ph type="title"/>
          </p:nvPr>
        </p:nvSpPr>
        <p:spPr/>
        <p:txBody>
          <a:bodyPr>
            <a:normAutofit fontScale="90000"/>
          </a:bodyPr>
          <a:lstStyle/>
          <a:p>
            <a:r>
              <a:rPr lang="en-US" altLang="ja-JP" dirty="0">
                <a:latin typeface="+mn-ea"/>
              </a:rPr>
              <a:t>2. </a:t>
            </a:r>
            <a:r>
              <a:rPr lang="ja-JP" altLang="en-US" dirty="0">
                <a:latin typeface="+mn-ea"/>
              </a:rPr>
              <a:t>住民による利用のユースケース</a:t>
            </a:r>
            <a:br>
              <a:rPr lang="en-US" altLang="ja-JP" dirty="0">
                <a:latin typeface="+mn-ea"/>
              </a:rPr>
            </a:br>
            <a:r>
              <a:rPr lang="en-US" altLang="ja-JP" sz="2400" dirty="0"/>
              <a:t>No.7</a:t>
            </a:r>
            <a:r>
              <a:rPr lang="ja-JP" altLang="en-US" sz="2400" dirty="0"/>
              <a:t>　チェックインポイントの利用</a:t>
            </a:r>
          </a:p>
        </p:txBody>
      </p:sp>
      <p:sp>
        <p:nvSpPr>
          <p:cNvPr id="10" name="コンテンツ プレースホルダー 9">
            <a:extLst>
              <a:ext uri="{FF2B5EF4-FFF2-40B4-BE49-F238E27FC236}">
                <a16:creationId xmlns:a16="http://schemas.microsoft.com/office/drawing/2014/main" id="{DE23FEA5-F473-0626-DA2E-7284B9BF9CF0}"/>
              </a:ext>
            </a:extLst>
          </p:cNvPr>
          <p:cNvSpPr>
            <a:spLocks noGrp="1"/>
          </p:cNvSpPr>
          <p:nvPr>
            <p:ph idx="1"/>
          </p:nvPr>
        </p:nvSpPr>
        <p:spPr/>
        <p:txBody>
          <a:bodyPr/>
          <a:lstStyle/>
          <a:p>
            <a:r>
              <a:rPr lang="ja-JP" altLang="en-US" dirty="0">
                <a:latin typeface="+mn-ea"/>
              </a:rPr>
              <a:t>保有ポイントを利用して民間ポイントや地域通貨などと交換する。</a:t>
            </a:r>
            <a:endParaRPr lang="en-US" altLang="ja-JP" dirty="0">
              <a:latin typeface="+mn-ea"/>
            </a:endParaRPr>
          </a:p>
          <a:p>
            <a:r>
              <a:rPr lang="en-US" altLang="ja-JP" dirty="0">
                <a:latin typeface="+mn-ea"/>
              </a:rPr>
              <a:t>QR</a:t>
            </a:r>
            <a:r>
              <a:rPr lang="ja-JP" altLang="en-US" dirty="0">
                <a:latin typeface="+mn-ea"/>
              </a:rPr>
              <a:t>コードを読み取ってチェックインした後にユーザーホーム画面へ戻り、同様の操作で交換を行うことも可能である。</a:t>
            </a:r>
            <a:endParaRPr lang="en-US" altLang="ja-JP" dirty="0">
              <a:latin typeface="+mn-ea"/>
            </a:endParaRPr>
          </a:p>
          <a:p>
            <a:r>
              <a:rPr lang="ja-JP" altLang="en-US" dirty="0">
                <a:latin typeface="+mn-ea"/>
              </a:rPr>
              <a:t>本スライドでは、ログインから操作して交換するケースを前提として説明する。</a:t>
            </a:r>
            <a:endParaRPr lang="en-US" altLang="ja-JP" dirty="0">
              <a:latin typeface="+mn-ea"/>
            </a:endParaRPr>
          </a:p>
          <a:p>
            <a:endParaRPr lang="ja-JP" altLang="en-US" dirty="0"/>
          </a:p>
        </p:txBody>
      </p:sp>
      <p:sp>
        <p:nvSpPr>
          <p:cNvPr id="7" name="スライド番号プレースホルダー 5">
            <a:extLst>
              <a:ext uri="{FF2B5EF4-FFF2-40B4-BE49-F238E27FC236}">
                <a16:creationId xmlns:a16="http://schemas.microsoft.com/office/drawing/2014/main" id="{8C87CFA0-BD89-D589-5B61-C78B2034EEFD}"/>
              </a:ext>
            </a:extLst>
          </p:cNvPr>
          <p:cNvSpPr>
            <a:spLocks noGrp="1"/>
          </p:cNvSpPr>
          <p:nvPr>
            <p:ph type="sldNum" sz="quarter" idx="12"/>
          </p:nvPr>
        </p:nvSpPr>
        <p:spPr/>
        <p:txBody>
          <a:bodyPr/>
          <a:lstStyle/>
          <a:p>
            <a:fld id="{3B9C799F-E47E-41D2-A458-7A0B4B383BDC}" type="slidenum">
              <a:rPr kumimoji="1" lang="ja-JP" altLang="en-US" smtClean="0"/>
              <a:t>9</a:t>
            </a:fld>
            <a:endParaRPr kumimoji="1" lang="ja-JP" altLang="en-US"/>
          </a:p>
        </p:txBody>
      </p:sp>
    </p:spTree>
    <p:extLst>
      <p:ext uri="{BB962C8B-B14F-4D97-AF65-F5344CB8AC3E}">
        <p14:creationId xmlns:p14="http://schemas.microsoft.com/office/powerpoint/2010/main" val="3341987927"/>
      </p:ext>
    </p:extLst>
  </p:cSld>
  <p:clrMapOvr>
    <a:masterClrMapping/>
  </p:clrMapOvr>
</p:sld>
</file>

<file path=ppt/theme/theme1.xml><?xml version="1.0" encoding="utf-8"?>
<a:theme xmlns:a="http://schemas.openxmlformats.org/drawingml/2006/main" name="Office テーマ">
  <a:themeElements>
    <a:clrScheme name="Custom">
      <a:dk1>
        <a:srgbClr val="000000"/>
      </a:dk1>
      <a:lt1>
        <a:srgbClr val="FFFFFF"/>
      </a:lt1>
      <a:dk2>
        <a:srgbClr val="E3444C"/>
      </a:dk2>
      <a:lt2>
        <a:srgbClr val="656565"/>
      </a:lt2>
      <a:accent1>
        <a:srgbClr val="27509E"/>
      </a:accent1>
      <a:accent2>
        <a:srgbClr val="FCE6E9"/>
      </a:accent2>
      <a:accent3>
        <a:srgbClr val="D3E6F2"/>
      </a:accent3>
      <a:accent4>
        <a:srgbClr val="2481C0"/>
      </a:accent4>
      <a:accent5>
        <a:srgbClr val="EDEDED"/>
      </a:accent5>
      <a:accent6>
        <a:srgbClr val="000000"/>
      </a:accent6>
      <a:hlink>
        <a:srgbClr val="467886"/>
      </a:hlink>
      <a:folHlink>
        <a:srgbClr val="96607D"/>
      </a:folHlink>
    </a:clrScheme>
    <a:fontScheme name="BIZ UDPゴシック">
      <a:majorFont>
        <a:latin typeface="BIZ UDPゴシック"/>
        <a:ea typeface="BIZ UDPゴシック"/>
        <a:cs typeface=""/>
      </a:majorFont>
      <a:minorFont>
        <a:latin typeface="BIZ UDPゴシック"/>
        <a:ea typeface="BIZ UDPゴシック"/>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lgn="l">
          <a:lnSpc>
            <a:spcPct val="120000"/>
          </a:lnSpc>
          <a:defRPr kumimoji="1" sz="1200" dirty="0" smtClean="0"/>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ef683064-e914-40cc-b246-2b5927a3a354}" enabled="1" method="Privileged" siteId="{a629ef32-67ba-47a6-8eb3-ec43935644fc}" contentBits="0" removed="0"/>
</clbl:labelList>
</file>

<file path=docProps/app.xml><?xml version="1.0" encoding="utf-8"?>
<Properties xmlns="http://schemas.openxmlformats.org/officeDocument/2006/extended-properties" xmlns:vt="http://schemas.openxmlformats.org/officeDocument/2006/docPropsVTypes">
  <TotalTime>0</TotalTime>
  <Words>2088</Words>
  <Application>Microsoft Office PowerPoint</Application>
  <PresentationFormat>ワイド画面</PresentationFormat>
  <Paragraphs>297</Paragraphs>
  <Slides>19</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19</vt:i4>
      </vt:variant>
    </vt:vector>
  </HeadingPairs>
  <TitlesOfParts>
    <vt:vector size="25" baseType="lpstr">
      <vt:lpstr>BIZ UDPゴシック</vt:lpstr>
      <vt:lpstr>Meiryo UI</vt:lpstr>
      <vt:lpstr>Noto Sans JP</vt:lpstr>
      <vt:lpstr>游ゴシック</vt:lpstr>
      <vt:lpstr>Arial</vt:lpstr>
      <vt:lpstr>Office テーマ</vt:lpstr>
      <vt:lpstr>チェックインシステム標準仕様書Ver1.0 【別紙４】ユースケース</vt:lpstr>
      <vt:lpstr>1. ユースケース一覧</vt:lpstr>
      <vt:lpstr>2. 住民による利用のユースケース No.1　住民アカウント登録</vt:lpstr>
      <vt:lpstr>2. 住民による利用のユースケース No.2　住民アカウント情報の確認 </vt:lpstr>
      <vt:lpstr>2. 住民による利用のユースケース No.3　チェックイン履歴と保有ポイントの確認</vt:lpstr>
      <vt:lpstr>2. 住民による利用のユースケース No.4　チェックイン（QRコード読取）</vt:lpstr>
      <vt:lpstr>2. 住民による利用のユースケース No.5　マイナンバーカードへのAP搭載</vt:lpstr>
      <vt:lpstr>2. 住民による利用のユースケース No.6　チェックイン（マイナンバーカード）</vt:lpstr>
      <vt:lpstr>2. 住民による利用のユースケース No.7　チェックインポイントの利用</vt:lpstr>
      <vt:lpstr>3. 職員による利用のユースケース No.8　職員アカウント登録・編集</vt:lpstr>
      <vt:lpstr>3. 職員による利用のユースケース No.9　施設マスタ登録</vt:lpstr>
      <vt:lpstr>3. 職員による利用のユースケース No.10　イベントマスタ登録</vt:lpstr>
      <vt:lpstr>3. 職員による利用のユースケース No.11　チェックイン用QRコード生成</vt:lpstr>
      <vt:lpstr>3. 職員による利用のユースケース No.12　住民アカウント情報の検索とCSV出力</vt:lpstr>
      <vt:lpstr>3. 職員による利用のユースケース No.13　チェックイン情報の検索とCSV出力</vt:lpstr>
      <vt:lpstr>4. 外部連携システムとの連携のユースケース No.14　チェックイン情報の提供（広域被災者データベース）</vt:lpstr>
      <vt:lpstr>4. 外部連携システムとの連携のユースケース No.15　チェックイン情報の提供（見守りサービス）</vt:lpstr>
      <vt:lpstr>4. 外部連携システムとの連携のユースケース No.16　チェックイン情報の提供（避難所運営システム）</vt:lpstr>
      <vt:lpstr>4. 外部連携システムとの連携のユースケース No.17　チェックイン情報の登録（健康増進サービス）</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2026-04-16T06:39:30Z</dcterms:created>
  <dcterms:modified xsi:type="dcterms:W3CDTF">2026-09-10T04:49:10Z</dcterms:modified>
</cp:coreProperties>
</file>