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3" r:id="rId1"/>
  </p:sldMasterIdLst>
  <p:notesMasterIdLst>
    <p:notesMasterId r:id="rId4"/>
  </p:notesMasterIdLst>
  <p:handoutMasterIdLst>
    <p:handoutMasterId r:id="rId5"/>
  </p:handoutMasterIdLst>
  <p:sldIdLst>
    <p:sldId id="579" r:id="rId2"/>
    <p:sldId id="581" r:id="rId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C474"/>
    <a:srgbClr val="4472C4"/>
    <a:srgbClr val="EEB8E6"/>
    <a:srgbClr val="E2C4E0"/>
    <a:srgbClr val="F8CBAD"/>
    <a:srgbClr val="F7FAFD"/>
    <a:srgbClr val="767171"/>
    <a:srgbClr val="FF6600"/>
    <a:srgbClr val="DAE3F3"/>
    <a:srgbClr val="FFE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99" autoAdjust="0"/>
    <p:restoredTop sz="61241" autoAdjust="0"/>
  </p:normalViewPr>
  <p:slideViewPr>
    <p:cSldViewPr snapToGrid="0">
      <p:cViewPr varScale="1">
        <p:scale>
          <a:sx n="66" d="100"/>
          <a:sy n="66" d="100"/>
        </p:scale>
        <p:origin x="2838" y="66"/>
      </p:cViewPr>
      <p:guideLst>
        <p:guide orient="horz" pos="2160"/>
        <p:guide pos="2880"/>
      </p:guideLst>
    </p:cSldViewPr>
  </p:slideViewPr>
  <p:notesTextViewPr>
    <p:cViewPr>
      <p:scale>
        <a:sx n="1" d="1"/>
        <a:sy n="1" d="1"/>
      </p:scale>
      <p:origin x="0" y="-312"/>
    </p:cViewPr>
  </p:notesTextViewPr>
  <p:notesViewPr>
    <p:cSldViewPr snapToGrid="0">
      <p:cViewPr>
        <p:scale>
          <a:sx n="100" d="100"/>
          <a:sy n="100" d="100"/>
        </p:scale>
        <p:origin x="3486" y="-21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B2252A47-E9EA-453F-95A9-B61526174799}"/>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2E44B19D-7C9F-4579-A6E4-03F650F4B91B}"/>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05245759-5DD4-46E6-AECA-BB7CFEDB8084}" type="datetimeFigureOut">
              <a:rPr kumimoji="1" lang="ja-JP" altLang="en-US" smtClean="0"/>
              <a:t>2020/1/27</a:t>
            </a:fld>
            <a:endParaRPr kumimoji="1" lang="ja-JP" altLang="en-US"/>
          </a:p>
        </p:txBody>
      </p:sp>
      <p:sp>
        <p:nvSpPr>
          <p:cNvPr id="4" name="フッター プレースホルダー 3">
            <a:extLst>
              <a:ext uri="{FF2B5EF4-FFF2-40B4-BE49-F238E27FC236}">
                <a16:creationId xmlns:a16="http://schemas.microsoft.com/office/drawing/2014/main" id="{1EF382B0-9A84-4706-A04F-929657737F28}"/>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r>
              <a:rPr kumimoji="1" lang="en-US" altLang="ja-JP"/>
              <a:t>test</a:t>
            </a:r>
            <a:endParaRPr kumimoji="1" lang="ja-JP" altLang="en-US"/>
          </a:p>
        </p:txBody>
      </p:sp>
      <p:sp>
        <p:nvSpPr>
          <p:cNvPr id="5" name="スライド番号プレースホルダー 4">
            <a:extLst>
              <a:ext uri="{FF2B5EF4-FFF2-40B4-BE49-F238E27FC236}">
                <a16:creationId xmlns:a16="http://schemas.microsoft.com/office/drawing/2014/main" id="{593EB6C7-1FAF-4661-BE61-732796EAD0EC}"/>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1DE7CEDB-3DE5-4094-9AEB-895EE5D7D2BF}" type="slidenum">
              <a:rPr kumimoji="1" lang="ja-JP" altLang="en-US" smtClean="0"/>
              <a:t>‹#›</a:t>
            </a:fld>
            <a:endParaRPr kumimoji="1" lang="ja-JP" altLang="en-US"/>
          </a:p>
        </p:txBody>
      </p:sp>
    </p:spTree>
    <p:extLst>
      <p:ext uri="{BB962C8B-B14F-4D97-AF65-F5344CB8AC3E}">
        <p14:creationId xmlns:p14="http://schemas.microsoft.com/office/powerpoint/2010/main" val="1274533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744812D7-4ABE-4955-90C4-EDB47753186F}" type="datetimeFigureOut">
              <a:rPr kumimoji="1" lang="ja-JP" altLang="en-US" smtClean="0"/>
              <a:t>2020/1/27</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r>
              <a:rPr kumimoji="1" lang="en-US" altLang="ja-JP"/>
              <a:t>test</a:t>
            </a:r>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0869D1E8-1183-4083-BD80-85DB2DB7F5B4}" type="slidenum">
              <a:rPr kumimoji="1" lang="ja-JP" altLang="en-US" smtClean="0"/>
              <a:t>‹#›</a:t>
            </a:fld>
            <a:endParaRPr kumimoji="1" lang="ja-JP" altLang="en-US"/>
          </a:p>
        </p:txBody>
      </p:sp>
    </p:spTree>
    <p:extLst>
      <p:ext uri="{BB962C8B-B14F-4D97-AF65-F5344CB8AC3E}">
        <p14:creationId xmlns:p14="http://schemas.microsoft.com/office/powerpoint/2010/main" val="27508967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100" dirty="0">
                <a:solidFill>
                  <a:schemeClr val="tx1"/>
                </a:solidFill>
                <a:latin typeface="ＭＳ Ｐゴシック" panose="020B0600070205080204" pitchFamily="50" charset="-128"/>
                <a:ea typeface="ＭＳ Ｐゴシック" panose="020B0600070205080204" pitchFamily="50" charset="-128"/>
              </a:rPr>
              <a:t>説明（参考）</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100" dirty="0">
                <a:solidFill>
                  <a:schemeClr val="tx1"/>
                </a:solidFill>
                <a:latin typeface="ＭＳ Ｐゴシック" panose="020B0600070205080204" pitchFamily="50" charset="-128"/>
                <a:ea typeface="ＭＳ Ｐゴシック" panose="020B0600070205080204" pitchFamily="50" charset="-128"/>
              </a:rPr>
              <a:t>グループ演習にあたって、グループ演習の志　として意識していただきたいことを最初にお伝えします。</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グループ演習形式の学習を有効なものにするための基本的な心得として</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indent="0">
              <a:buNone/>
            </a:pPr>
            <a:r>
              <a:rPr lang="ja-JP" altLang="en-US" sz="1100" dirty="0">
                <a:solidFill>
                  <a:schemeClr val="tx1"/>
                </a:solidFill>
                <a:latin typeface="ＭＳ Ｐゴシック" panose="020B0600070205080204" pitchFamily="50" charset="-128"/>
                <a:ea typeface="ＭＳ Ｐゴシック" panose="020B0600070205080204" pitchFamily="50" charset="-128"/>
              </a:rPr>
              <a:t>　　　今日の場は、自分の意見を通すことに拘るのではなく、チームで協力してより良い結果を出してください。　</a:t>
            </a:r>
            <a:endParaRPr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indent="0">
              <a:buNone/>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a:t>
            </a:r>
            <a:r>
              <a:rPr lang="ja-JP" altLang="en-US" sz="1100" dirty="0">
                <a:solidFill>
                  <a:schemeClr val="tx1"/>
                </a:solidFill>
                <a:latin typeface="ＭＳ Ｐゴシック" panose="020B0600070205080204" pitchFamily="50" charset="-128"/>
                <a:ea typeface="ＭＳ Ｐゴシック" panose="020B0600070205080204" pitchFamily="50" charset="-128"/>
              </a:rPr>
              <a:t>チーム活動で目指すのは、</a:t>
            </a:r>
            <a:r>
              <a:rPr kumimoji="1" lang="ja-JP" altLang="en-US" sz="1100" dirty="0">
                <a:solidFill>
                  <a:schemeClr val="tx1"/>
                </a:solidFill>
                <a:latin typeface="ＭＳ Ｐゴシック" panose="020B0600070205080204" pitchFamily="50" charset="-128"/>
                <a:ea typeface="ＭＳ Ｐゴシック" panose="020B0600070205080204" pitchFamily="50" charset="-128"/>
              </a:rPr>
              <a:t>個々</a:t>
            </a:r>
            <a:r>
              <a:rPr lang="ja-JP" altLang="en-US" sz="1100" dirty="0">
                <a:solidFill>
                  <a:schemeClr val="tx1"/>
                </a:solidFill>
                <a:latin typeface="ＭＳ Ｐゴシック" panose="020B0600070205080204" pitchFamily="50" charset="-128"/>
                <a:ea typeface="ＭＳ Ｐゴシック" panose="020B0600070205080204" pitchFamily="50" charset="-128"/>
              </a:rPr>
              <a:t>の意見を越える、チームの力を集結した結果です。</a:t>
            </a:r>
            <a:endParaRPr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補足　</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本資料はサンプルです。</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演習を行う対象の方々の事前の共通認識に応じて適宜資料を修正し、伝え方を工夫してください。</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・社内に日ごろからこういう文化が浸透している場合は、その社内の言葉で表現したほうが伝わりやすいと考えられます。</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・たとえばディベート的な訓練で個々の意見の対立を勝ち負けで決着させることが文化的に強い場合は、趣旨をもっと具体的に強調したほうが伝わりやすいと考えられます。</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　本演習では、意見の対立から勝ち負けを導くのではなく、より良い第三の案を導くようなつもりで進めてください。など　）　　</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a:t>
            </a:fld>
            <a:endParaRPr kumimoji="1" lang="ja-JP" altLang="en-US"/>
          </a:p>
        </p:txBody>
      </p:sp>
    </p:spTree>
    <p:extLst>
      <p:ext uri="{BB962C8B-B14F-4D97-AF65-F5344CB8AC3E}">
        <p14:creationId xmlns:p14="http://schemas.microsoft.com/office/powerpoint/2010/main" val="715070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100" dirty="0">
                <a:solidFill>
                  <a:schemeClr val="tx1"/>
                </a:solidFill>
                <a:latin typeface="ＭＳ Ｐゴシック" panose="020B0600070205080204" pitchFamily="50" charset="-128"/>
                <a:ea typeface="ＭＳ Ｐゴシック" panose="020B0600070205080204" pitchFamily="50" charset="-128"/>
              </a:rPr>
              <a:t>説明（参考）</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100" dirty="0">
                <a:solidFill>
                  <a:schemeClr val="tx1"/>
                </a:solidFill>
                <a:latin typeface="ＭＳ Ｐゴシック" panose="020B0600070205080204" pitchFamily="50" charset="-128"/>
                <a:ea typeface="ＭＳ Ｐゴシック" panose="020B0600070205080204" pitchFamily="50" charset="-128"/>
              </a:rPr>
              <a:t>　では、皆さんにしていただくことです。全体で</a:t>
            </a:r>
            <a:r>
              <a:rPr kumimoji="1" lang="en-US" altLang="ja-JP" sz="1100" dirty="0">
                <a:solidFill>
                  <a:schemeClr val="tx1"/>
                </a:solidFill>
                <a:latin typeface="ＭＳ Ｐゴシック" panose="020B0600070205080204" pitchFamily="50" charset="-128"/>
                <a:ea typeface="ＭＳ Ｐゴシック" panose="020B0600070205080204" pitchFamily="50" charset="-128"/>
              </a:rPr>
              <a:t>10</a:t>
            </a:r>
            <a:r>
              <a:rPr kumimoji="1" lang="ja-JP" altLang="en-US" sz="1100" dirty="0">
                <a:solidFill>
                  <a:schemeClr val="tx1"/>
                </a:solidFill>
                <a:latin typeface="ＭＳ Ｐゴシック" panose="020B0600070205080204" pitchFamily="50" charset="-128"/>
                <a:ea typeface="ＭＳ Ｐゴシック" panose="020B0600070205080204" pitchFamily="50" charset="-128"/>
              </a:rPr>
              <a:t>分でお願いします。時間配分は皆さんにお任せします。</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100" dirty="0">
                <a:solidFill>
                  <a:schemeClr val="tx1"/>
                </a:solidFill>
                <a:latin typeface="ＭＳ Ｐゴシック" panose="020B0600070205080204" pitchFamily="50" charset="-128"/>
                <a:ea typeface="ＭＳ Ｐゴシック" panose="020B0600070205080204" pitchFamily="50" charset="-128"/>
              </a:rPr>
              <a:t>　まず、自分のニックネームをつけてください。この演習の中では、あなたはその名前で呼ばれます。特に日頃のしがらみは関係なく、今日だけこう呼ばれたい、という名前で結構です。</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100" dirty="0">
                <a:solidFill>
                  <a:schemeClr val="tx1"/>
                </a:solidFill>
                <a:latin typeface="ＭＳ Ｐゴシック" panose="020B0600070205080204" pitchFamily="50" charset="-128"/>
                <a:ea typeface="ＭＳ Ｐゴシック" panose="020B0600070205080204" pitchFamily="50" charset="-128"/>
              </a:rPr>
              <a:t>　その名前をポストイットに書いて、ネームプレート（等）に貼ってください。</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100" dirty="0">
                <a:solidFill>
                  <a:schemeClr val="tx1"/>
                </a:solidFill>
                <a:latin typeface="ＭＳ Ｐゴシック" panose="020B0600070205080204" pitchFamily="50" charset="-128"/>
                <a:ea typeface="ＭＳ Ｐゴシック" panose="020B0600070205080204" pitchFamily="50" charset="-128"/>
              </a:rPr>
              <a:t>　次に、チーム内でそれぞれ自己紹介をしてください。もちろんニックネームでお願いします。</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最後にチーム名を付けてください。本日はそのチーム名で進めます。</a:t>
            </a:r>
            <a:r>
              <a:rPr lang="en-US" altLang="ja-JP" sz="1100" dirty="0">
                <a:solidFill>
                  <a:schemeClr val="tx1"/>
                </a:solidFill>
                <a:latin typeface="ＭＳ Ｐゴシック" panose="020B0600070205080204" pitchFamily="50" charset="-128"/>
                <a:ea typeface="ＭＳ Ｐゴシック" panose="020B0600070205080204" pitchFamily="50" charset="-128"/>
              </a:rPr>
              <a:t>A4</a:t>
            </a:r>
            <a:r>
              <a:rPr lang="ja-JP" altLang="en-US" sz="1100" dirty="0">
                <a:solidFill>
                  <a:schemeClr val="tx1"/>
                </a:solidFill>
                <a:latin typeface="ＭＳ Ｐゴシック" panose="020B0600070205080204" pitchFamily="50" charset="-128"/>
                <a:ea typeface="ＭＳ Ｐゴシック" panose="020B0600070205080204" pitchFamily="50" charset="-128"/>
              </a:rPr>
              <a:t>用紙が置いてありますので、そこに書いて、絵のように三角に折ってチームのネームプレートにしてください。</a:t>
            </a:r>
            <a:endParaRPr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indent="0">
              <a:buNone/>
            </a:pPr>
            <a:r>
              <a:rPr lang="ja-JP" altLang="en-US" sz="1100" dirty="0">
                <a:solidFill>
                  <a:schemeClr val="tx1"/>
                </a:solidFill>
                <a:latin typeface="ＭＳ Ｐゴシック" panose="020B0600070205080204" pitchFamily="50" charset="-128"/>
                <a:ea typeface="ＭＳ Ｐゴシック" panose="020B0600070205080204" pitchFamily="50" charset="-128"/>
              </a:rPr>
              <a:t>　これが最初のチーム討議です。さっきの　志　を思い出して、チームとしての結果を出してください。</a:t>
            </a:r>
            <a:endParaRPr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では</a:t>
            </a:r>
            <a:r>
              <a:rPr kumimoji="1" lang="en-US" altLang="ja-JP" sz="1100" dirty="0">
                <a:solidFill>
                  <a:schemeClr val="tx1"/>
                </a:solidFill>
                <a:latin typeface="ＭＳ Ｐゴシック" panose="020B0600070205080204" pitchFamily="50" charset="-128"/>
                <a:ea typeface="ＭＳ Ｐゴシック" panose="020B0600070205080204" pitchFamily="50" charset="-128"/>
              </a:rPr>
              <a:t>XX</a:t>
            </a:r>
            <a:r>
              <a:rPr kumimoji="1" lang="ja-JP" altLang="en-US" sz="1100" dirty="0">
                <a:solidFill>
                  <a:schemeClr val="tx1"/>
                </a:solidFill>
                <a:latin typeface="ＭＳ Ｐゴシック" panose="020B0600070205080204" pitchFamily="50" charset="-128"/>
                <a:ea typeface="ＭＳ Ｐゴシック" panose="020B0600070205080204" pitchFamily="50" charset="-128"/>
              </a:rPr>
              <a:t>時</a:t>
            </a:r>
            <a:r>
              <a:rPr kumimoji="1" lang="en-US" altLang="ja-JP" sz="1100" dirty="0">
                <a:solidFill>
                  <a:schemeClr val="tx1"/>
                </a:solidFill>
                <a:latin typeface="ＭＳ Ｐゴシック" panose="020B0600070205080204" pitchFamily="50" charset="-128"/>
                <a:ea typeface="ＭＳ Ｐゴシック" panose="020B0600070205080204" pitchFamily="50" charset="-128"/>
              </a:rPr>
              <a:t>XX</a:t>
            </a:r>
            <a:r>
              <a:rPr kumimoji="1" lang="ja-JP" altLang="en-US" sz="1100" dirty="0">
                <a:solidFill>
                  <a:schemeClr val="tx1"/>
                </a:solidFill>
                <a:latin typeface="ＭＳ Ｐゴシック" panose="020B0600070205080204" pitchFamily="50" charset="-128"/>
                <a:ea typeface="ＭＳ Ｐゴシック" panose="020B0600070205080204" pitchFamily="50" charset="-128"/>
              </a:rPr>
              <a:t>分までです。（確認時間を見越して９分後を指定）　開始してください。</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1100" dirty="0">
                <a:solidFill>
                  <a:schemeClr val="tx1"/>
                </a:solidFill>
                <a:latin typeface="ＭＳ Ｐゴシック" panose="020B0600070205080204" pitchFamily="50" charset="-128"/>
                <a:ea typeface="ＭＳ Ｐゴシック" panose="020B0600070205080204" pitchFamily="50" charset="-128"/>
              </a:rPr>
              <a:t>XX</a:t>
            </a:r>
            <a:r>
              <a:rPr kumimoji="1" lang="ja-JP" altLang="en-US" sz="1100" dirty="0">
                <a:solidFill>
                  <a:schemeClr val="tx1"/>
                </a:solidFill>
                <a:latin typeface="ＭＳ Ｐゴシック" panose="020B0600070205080204" pitchFamily="50" charset="-128"/>
                <a:ea typeface="ＭＳ Ｐゴシック" panose="020B0600070205080204" pitchFamily="50" charset="-128"/>
              </a:rPr>
              <a:t>時</a:t>
            </a:r>
            <a:r>
              <a:rPr kumimoji="1" lang="en-US" altLang="ja-JP" sz="1100" dirty="0">
                <a:solidFill>
                  <a:schemeClr val="tx1"/>
                </a:solidFill>
                <a:latin typeface="ＭＳ Ｐゴシック" panose="020B0600070205080204" pitchFamily="50" charset="-128"/>
                <a:ea typeface="ＭＳ Ｐゴシック" panose="020B0600070205080204" pitchFamily="50" charset="-128"/>
              </a:rPr>
              <a:t>XX</a:t>
            </a:r>
            <a:r>
              <a:rPr kumimoji="1" lang="ja-JP" altLang="en-US" sz="1100" dirty="0">
                <a:solidFill>
                  <a:schemeClr val="tx1"/>
                </a:solidFill>
                <a:latin typeface="ＭＳ Ｐゴシック" panose="020B0600070205080204" pitchFamily="50" charset="-128"/>
                <a:ea typeface="ＭＳ Ｐゴシック" panose="020B0600070205080204" pitchFamily="50" charset="-128"/>
              </a:rPr>
              <a:t>分になったら）　はい、ではチーム名を確認します。　</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（チームごとに聞いて）　はい、こちらは　○○チーム　　（もしプレートが無ければ）書いておいてくださいね。　　　</a:t>
            </a:r>
            <a:r>
              <a:rPr kumimoji="1" lang="en-US" altLang="ja-JP" sz="11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100" dirty="0">
                <a:solidFill>
                  <a:schemeClr val="tx1"/>
                </a:solidFill>
                <a:latin typeface="ＭＳ Ｐゴシック" panose="020B0600070205080204" pitchFamily="50" charset="-128"/>
                <a:ea typeface="ＭＳ Ｐゴシック" panose="020B0600070205080204" pitchFamily="50" charset="-128"/>
              </a:rPr>
              <a:t>５チーム</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　　まだできていないチームがあったら</a:t>
            </a:r>
            <a:r>
              <a:rPr kumimoji="1" lang="ja-JP" altLang="en-US" sz="1100" dirty="0" err="1">
                <a:solidFill>
                  <a:schemeClr val="tx1"/>
                </a:solidFill>
                <a:latin typeface="ＭＳ Ｐゴシック" panose="020B0600070205080204" pitchFamily="50" charset="-128"/>
                <a:ea typeface="ＭＳ Ｐゴシック" panose="020B0600070205080204" pitchFamily="50" charset="-128"/>
              </a:rPr>
              <a:t>、、、</a:t>
            </a:r>
            <a:r>
              <a:rPr kumimoji="1" lang="ja-JP" altLang="en-US" sz="1100" dirty="0">
                <a:solidFill>
                  <a:schemeClr val="tx1"/>
                </a:solidFill>
                <a:latin typeface="ＭＳ Ｐゴシック" panose="020B0600070205080204" pitchFamily="50" charset="-128"/>
                <a:ea typeface="ＭＳ Ｐゴシック" panose="020B0600070205080204" pitchFamily="50" charset="-128"/>
              </a:rPr>
              <a:t>すぐに決めさせて　進行します。　（そのチームの時間管理に要注意）　　</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補足</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本資料はサンプルです。社の文化などを踏まえてアレンジいただいて構いません。このようにしている背景は以下の通りです。</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・時間管理はできるレベルの参加者を前提としています。本日を通して各チームの時間の自己管理が必要です。（できないようなら早い段階で講師が見極めて、以降の進行でも講師に意識していただきます）</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solidFill>
                  <a:schemeClr val="tx1"/>
                </a:solidFill>
                <a:latin typeface="ＭＳ Ｐゴシック" panose="020B0600070205080204" pitchFamily="50" charset="-128"/>
                <a:ea typeface="ＭＳ Ｐゴシック" panose="020B0600070205080204" pitchFamily="50" charset="-128"/>
              </a:rPr>
              <a:t>・チームの方には日常の関係性から開放してグループ討議を行っていただくため、ニックネームの使用をお薦めします。</a:t>
            </a:r>
            <a:endParaRPr kumimoji="1" lang="en-US" altLang="ja-JP" sz="11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1100" dirty="0">
                <a:solidFill>
                  <a:schemeClr val="tx1"/>
                </a:solidFill>
                <a:latin typeface="ＭＳ Ｐゴシック" panose="020B0600070205080204" pitchFamily="50" charset="-128"/>
                <a:ea typeface="ＭＳ Ｐゴシック" panose="020B0600070205080204" pitchFamily="50" charset="-128"/>
              </a:rPr>
              <a:t>・本日は正解のわからないことに取り組んでいただきますので、グループの最初の討議で、あえて正解がなく、結果が以降の演習に支障をきたさない「チーム名命名」　を討議してもらいます。　</a:t>
            </a: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a:t>
            </a:fld>
            <a:endParaRPr kumimoji="1" lang="ja-JP" altLang="en-US"/>
          </a:p>
        </p:txBody>
      </p:sp>
    </p:spTree>
    <p:extLst>
      <p:ext uri="{BB962C8B-B14F-4D97-AF65-F5344CB8AC3E}">
        <p14:creationId xmlns:p14="http://schemas.microsoft.com/office/powerpoint/2010/main" val="25809044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4572000" y="260351"/>
            <a:ext cx="41036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defRPr/>
            </a:pPr>
            <a:endParaRPr lang="ja-JP" altLang="ja-JP" sz="1800">
              <a:latin typeface="IPA Pゴシック" panose="020B0500000000000000" pitchFamily="50" charset="-128"/>
              <a:ea typeface="IPA Pゴシック" panose="020B0500000000000000" pitchFamily="50" charset="-128"/>
            </a:endParaRPr>
          </a:p>
        </p:txBody>
      </p:sp>
      <p:sp>
        <p:nvSpPr>
          <p:cNvPr id="5" name="正方形/長方形 4"/>
          <p:cNvSpPr/>
          <p:nvPr/>
        </p:nvSpPr>
        <p:spPr>
          <a:xfrm>
            <a:off x="8820150" y="-3175"/>
            <a:ext cx="323850" cy="6861175"/>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sp>
        <p:nvSpPr>
          <p:cNvPr id="6" name="正方形/長方形 5"/>
          <p:cNvSpPr/>
          <p:nvPr/>
        </p:nvSpPr>
        <p:spPr>
          <a:xfrm>
            <a:off x="8820150" y="-3175"/>
            <a:ext cx="323850" cy="35766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cxnSp>
        <p:nvCxnSpPr>
          <p:cNvPr id="7" name="直線コネクタ 6"/>
          <p:cNvCxnSpPr/>
          <p:nvPr/>
        </p:nvCxnSpPr>
        <p:spPr>
          <a:xfrm>
            <a:off x="179388" y="3573463"/>
            <a:ext cx="8640762"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180976" y="3644900"/>
            <a:ext cx="8639175"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9" name="Picture 4" descr="C:\Users\ms-hito\Documents\★広報業務\7_IPAロゴ\2014年5月_Webサイト用ロゴ作成\20140616_ポータルへアップ\IPA_logotype-4CPOJI.pn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35496" y="44624"/>
            <a:ext cx="3099817" cy="92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1187451" y="1958977"/>
            <a:ext cx="7344990" cy="1325563"/>
          </a:xfrm>
        </p:spPr>
        <p:txBody>
          <a:bodyPr/>
          <a:lstStyle>
            <a:lvl1pPr>
              <a:defRPr b="1">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5124" name="Rectangle 4"/>
          <p:cNvSpPr>
            <a:spLocks noGrp="1" noChangeArrowheads="1"/>
          </p:cNvSpPr>
          <p:nvPr>
            <p:ph type="subTitle" idx="1"/>
          </p:nvPr>
        </p:nvSpPr>
        <p:spPr>
          <a:xfrm>
            <a:off x="2051720" y="3933056"/>
            <a:ext cx="6552827" cy="1752600"/>
          </a:xfrm>
        </p:spPr>
        <p:txBody>
          <a:bodyPr anchor="ctr"/>
          <a:lstStyle>
            <a:lvl1pPr marL="0" indent="0" algn="r">
              <a:buFontTx/>
              <a:buNone/>
              <a:defRPr sz="2800">
                <a:latin typeface="IPA Pゴシック" panose="020B0500000000000000" pitchFamily="50" charset="-128"/>
                <a:ea typeface="IPA Pゴシック" panose="020B0500000000000000" pitchFamily="50" charset="-128"/>
              </a:defRPr>
            </a:lvl1pPr>
          </a:lstStyle>
          <a:p>
            <a:r>
              <a:rPr lang="ja-JP" altLang="en-US"/>
              <a:t>マスター サブタイトルの書式設定</a:t>
            </a:r>
            <a:endParaRPr lang="ja-JP" altLang="en-US" dirty="0"/>
          </a:p>
        </p:txBody>
      </p:sp>
      <p:sp>
        <p:nvSpPr>
          <p:cNvPr id="10" name="Rectangle 5"/>
          <p:cNvSpPr>
            <a:spLocks noGrp="1" noChangeArrowheads="1"/>
          </p:cNvSpPr>
          <p:nvPr>
            <p:ph type="dt" sz="half" idx="10"/>
          </p:nvPr>
        </p:nvSpPr>
        <p:spPr>
          <a:xfrm>
            <a:off x="468313" y="6461127"/>
            <a:ext cx="2133600" cy="352425"/>
          </a:xfrm>
        </p:spPr>
        <p:txBody>
          <a:bodyPr/>
          <a:lstStyle>
            <a:lvl1pPr>
              <a:defRPr>
                <a:latin typeface="IPA Pゴシック" panose="020B0500000000000000" pitchFamily="50" charset="-128"/>
                <a:ea typeface="IPA Pゴシック" panose="020B0500000000000000" pitchFamily="50" charset="-128"/>
              </a:defRPr>
            </a:lvl1pPr>
          </a:lstStyle>
          <a:p>
            <a:fld id="{3714E6FE-753C-4C2B-9A49-7665A663683D}" type="datetime1">
              <a:rPr lang="ja-JP" altLang="en-US" smtClean="0"/>
              <a:t>2020/1/27</a:t>
            </a:fld>
            <a:endParaRPr lang="ja-JP" altLang="en-US"/>
          </a:p>
        </p:txBody>
      </p:sp>
      <p:sp>
        <p:nvSpPr>
          <p:cNvPr id="11" name="Rectangle 6"/>
          <p:cNvSpPr>
            <a:spLocks noGrp="1" noChangeArrowheads="1"/>
          </p:cNvSpPr>
          <p:nvPr>
            <p:ph type="ftr" sz="quarter" idx="11"/>
          </p:nvPr>
        </p:nvSpPr>
        <p:spPr>
          <a:xfrm>
            <a:off x="3135313" y="6461127"/>
            <a:ext cx="2895600" cy="352425"/>
          </a:xfrm>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12" name="Rectangle 7"/>
          <p:cNvSpPr>
            <a:spLocks noGrp="1" noChangeArrowheads="1"/>
          </p:cNvSpPr>
          <p:nvPr>
            <p:ph type="sldNum" sz="quarter" idx="12"/>
          </p:nvPr>
        </p:nvSpPr>
        <p:spPr>
          <a:xfrm>
            <a:off x="6564313" y="6461127"/>
            <a:ext cx="2133600" cy="352425"/>
          </a:xfrm>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983210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fld id="{AE097B5E-671F-493B-AE65-7EA70980F09C}" type="datetime1">
              <a:rPr kumimoji="1" lang="ja-JP" altLang="en-US" smtClean="0"/>
              <a:t>2020/1/27</a:t>
            </a:fld>
            <a:endParaRPr kumimoji="1" lang="ja-JP" altLang="en-US"/>
          </a:p>
        </p:txBody>
      </p:sp>
      <p:sp>
        <p:nvSpPr>
          <p:cNvPr id="5"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6"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3925443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08763" y="260350"/>
            <a:ext cx="2036762" cy="6076950"/>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498475" y="260350"/>
            <a:ext cx="5957888" cy="60769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fld id="{0422275C-E51F-47D9-B8F5-F5B92361F9A4}" type="datetime1">
              <a:rPr kumimoji="1" lang="ja-JP" altLang="en-US" smtClean="0"/>
              <a:t>2020/1/27</a:t>
            </a:fld>
            <a:endParaRPr kumimoji="1" lang="ja-JP" altLang="en-US"/>
          </a:p>
        </p:txBody>
      </p:sp>
      <p:sp>
        <p:nvSpPr>
          <p:cNvPr id="5"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6"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3812597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p>
        </p:txBody>
      </p:sp>
      <p:sp>
        <p:nvSpPr>
          <p:cNvPr id="3" name="コンテンツ プレースホルダ 2"/>
          <p:cNvSpPr>
            <a:spLocks noGrp="1"/>
          </p:cNvSpPr>
          <p:nvPr>
            <p:ph idx="1"/>
          </p:nvPr>
        </p:nvSpPr>
        <p:spPr/>
        <p:txBody>
          <a:bodyPr/>
          <a:lstStyle>
            <a:lvl1pPr>
              <a:defRPr>
                <a:latin typeface="IPA Pゴシック" panose="020B0500000000000000" pitchFamily="50" charset="-128"/>
                <a:ea typeface="IPA Pゴシック" panose="020B0500000000000000" pitchFamily="50" charset="-128"/>
              </a:defRPr>
            </a:lvl1pPr>
            <a:lvl2pPr>
              <a:defRPr>
                <a:latin typeface="IPA Pゴシック" panose="020B0500000000000000" pitchFamily="50" charset="-128"/>
                <a:ea typeface="IPA Pゴシック" panose="020B0500000000000000" pitchFamily="50" charset="-128"/>
              </a:defRPr>
            </a:lvl2pPr>
            <a:lvl3pPr>
              <a:defRPr>
                <a:latin typeface="IPA Pゴシック" panose="020B0500000000000000" pitchFamily="50" charset="-128"/>
                <a:ea typeface="IPA Pゴシック" panose="020B0500000000000000" pitchFamily="50" charset="-128"/>
              </a:defRPr>
            </a:lvl3pPr>
            <a:lvl4pPr>
              <a:defRPr>
                <a:latin typeface="IPA Pゴシック" panose="020B0500000000000000" pitchFamily="50" charset="-128"/>
                <a:ea typeface="IPA Pゴシック" panose="020B0500000000000000" pitchFamily="50" charset="-128"/>
              </a:defRPr>
            </a:lvl4pPr>
            <a:lvl5pPr>
              <a:defRPr>
                <a:latin typeface="IPA Pゴシック" panose="020B0500000000000000" pitchFamily="50" charset="-128"/>
                <a:ea typeface="IPA Pゴシック" panose="020B0500000000000000"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214F6323-D567-4249-9887-112711320E3E}" type="datetime1">
              <a:rPr lang="ja-JP" altLang="en-US" smtClean="0"/>
              <a:t>2020/1/27</a:t>
            </a:fld>
            <a:endParaRPr lang="ja-JP" altLang="en-US"/>
          </a:p>
        </p:txBody>
      </p:sp>
      <p:sp>
        <p:nvSpPr>
          <p:cNvPr id="5"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6"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167934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atin typeface="IPA Pゴシック" panose="020B0500000000000000" pitchFamily="50" charset="-128"/>
                <a:ea typeface="IPA Pゴシック" panose="020B0500000000000000" pitchFamily="50" charset="-128"/>
              </a:defRPr>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a:t>マスター テキストの書式設定</a:t>
            </a:r>
          </a:p>
        </p:txBody>
      </p:sp>
      <p:sp>
        <p:nvSpPr>
          <p:cNvPr id="4"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AF834358-47C6-4C6D-BD43-730B18EC41E7}" type="datetime1">
              <a:rPr lang="ja-JP" altLang="en-US" smtClean="0"/>
              <a:t>2020/1/27</a:t>
            </a:fld>
            <a:endParaRPr lang="ja-JP" altLang="en-US"/>
          </a:p>
        </p:txBody>
      </p:sp>
      <p:sp>
        <p:nvSpPr>
          <p:cNvPr id="5"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6"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873866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コンテンツ プレースホルダ 2"/>
          <p:cNvSpPr>
            <a:spLocks noGrp="1"/>
          </p:cNvSpPr>
          <p:nvPr>
            <p:ph sz="half" idx="1"/>
          </p:nvPr>
        </p:nvSpPr>
        <p:spPr>
          <a:xfrm>
            <a:off x="498476" y="1412877"/>
            <a:ext cx="3997325" cy="4924425"/>
          </a:xfrm>
        </p:spPr>
        <p:txBody>
          <a:bodyPr/>
          <a:lstStyle>
            <a:lvl1pPr>
              <a:defRPr sz="2800">
                <a:latin typeface="IPA Pゴシック" panose="020B0500000000000000" pitchFamily="50" charset="-128"/>
                <a:ea typeface="IPA Pゴシック" panose="020B0500000000000000" pitchFamily="50" charset="-128"/>
              </a:defRPr>
            </a:lvl1pPr>
            <a:lvl2pPr>
              <a:defRPr sz="2400">
                <a:latin typeface="IPA Pゴシック" panose="020B0500000000000000" pitchFamily="50" charset="-128"/>
                <a:ea typeface="IPA Pゴシック" panose="020B0500000000000000" pitchFamily="50" charset="-128"/>
              </a:defRPr>
            </a:lvl2pPr>
            <a:lvl3pPr>
              <a:defRPr sz="2000">
                <a:latin typeface="IPA Pゴシック" panose="020B0500000000000000" pitchFamily="50" charset="-128"/>
                <a:ea typeface="IPA Pゴシック" panose="020B0500000000000000" pitchFamily="50" charset="-128"/>
              </a:defRPr>
            </a:lvl3pPr>
            <a:lvl4pPr>
              <a:defRPr sz="1800">
                <a:latin typeface="IPA Pゴシック" panose="020B0500000000000000" pitchFamily="50" charset="-128"/>
                <a:ea typeface="IPA Pゴシック" panose="020B0500000000000000" pitchFamily="50" charset="-128"/>
              </a:defRPr>
            </a:lvl4pPr>
            <a:lvl5pPr>
              <a:defRPr sz="1800">
                <a:latin typeface="IPA Pゴシック" panose="020B0500000000000000" pitchFamily="50" charset="-128"/>
                <a:ea typeface="IPA Pゴシック" panose="020B0500000000000000" pitchFamily="50" charset="-128"/>
              </a:defRPr>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1" y="1412877"/>
            <a:ext cx="3997325" cy="4924425"/>
          </a:xfrm>
        </p:spPr>
        <p:txBody>
          <a:bodyPr/>
          <a:lstStyle>
            <a:lvl1pPr>
              <a:defRPr sz="2800">
                <a:latin typeface="IPA Pゴシック" panose="020B0500000000000000" pitchFamily="50" charset="-128"/>
                <a:ea typeface="IPA Pゴシック" panose="020B0500000000000000" pitchFamily="50" charset="-128"/>
              </a:defRPr>
            </a:lvl1pPr>
            <a:lvl2pPr>
              <a:defRPr sz="2400">
                <a:latin typeface="IPA Pゴシック" panose="020B0500000000000000" pitchFamily="50" charset="-128"/>
                <a:ea typeface="IPA Pゴシック" panose="020B0500000000000000" pitchFamily="50" charset="-128"/>
              </a:defRPr>
            </a:lvl2pPr>
            <a:lvl3pPr>
              <a:defRPr sz="2000">
                <a:latin typeface="IPA Pゴシック" panose="020B0500000000000000" pitchFamily="50" charset="-128"/>
                <a:ea typeface="IPA Pゴシック" panose="020B0500000000000000" pitchFamily="50" charset="-128"/>
              </a:defRPr>
            </a:lvl3pPr>
            <a:lvl4pPr>
              <a:defRPr sz="1800">
                <a:latin typeface="IPA Pゴシック" panose="020B0500000000000000" pitchFamily="50" charset="-128"/>
                <a:ea typeface="IPA Pゴシック" panose="020B0500000000000000" pitchFamily="50" charset="-128"/>
              </a:defRPr>
            </a:lvl4pPr>
            <a:lvl5pPr>
              <a:defRPr sz="1800">
                <a:latin typeface="IPA Pゴシック" panose="020B0500000000000000" pitchFamily="50" charset="-128"/>
                <a:ea typeface="IPA Pゴシック" panose="020B0500000000000000" pitchFamily="50" charset="-128"/>
              </a:defRPr>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46063177-C95A-43E7-B25A-5D46A2A3DB16}" type="datetime1">
              <a:rPr lang="ja-JP" altLang="en-US" smtClean="0"/>
              <a:t>2020/1/27</a:t>
            </a:fld>
            <a:endParaRPr lang="ja-JP" altLang="en-US"/>
          </a:p>
        </p:txBody>
      </p:sp>
      <p:sp>
        <p:nvSpPr>
          <p:cNvPr id="6"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7"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16154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4624"/>
            <a:ext cx="8229600" cy="1143000"/>
          </a:xfrm>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atin typeface="IPA Pゴシック" panose="020B0500000000000000" pitchFamily="50" charset="-128"/>
                <a:ea typeface="IPA Pゴシック" panose="020B0500000000000000" pitchFamily="50" charset="-128"/>
              </a:defRPr>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atin typeface="IPA Pゴシック" panose="020B0500000000000000" pitchFamily="50" charset="-128"/>
                <a:ea typeface="IPA Pゴシック" panose="020B0500000000000000" pitchFamily="50" charset="-128"/>
              </a:defRPr>
            </a:lvl1pPr>
            <a:lvl2pPr>
              <a:defRPr sz="2000">
                <a:latin typeface="IPA Pゴシック" panose="020B0500000000000000" pitchFamily="50" charset="-128"/>
                <a:ea typeface="IPA Pゴシック" panose="020B0500000000000000" pitchFamily="50" charset="-128"/>
              </a:defRPr>
            </a:lvl2pPr>
            <a:lvl3pPr>
              <a:defRPr sz="1800">
                <a:latin typeface="IPA Pゴシック" panose="020B0500000000000000" pitchFamily="50" charset="-128"/>
                <a:ea typeface="IPA Pゴシック" panose="020B0500000000000000" pitchFamily="50" charset="-128"/>
              </a:defRPr>
            </a:lvl3pPr>
            <a:lvl4pPr>
              <a:defRPr sz="1600">
                <a:latin typeface="IPA Pゴシック" panose="020B0500000000000000" pitchFamily="50" charset="-128"/>
                <a:ea typeface="IPA Pゴシック" panose="020B0500000000000000" pitchFamily="50" charset="-128"/>
              </a:defRPr>
            </a:lvl4pPr>
            <a:lvl5pPr>
              <a:defRPr sz="1600">
                <a:latin typeface="IPA Pゴシック" panose="020B0500000000000000" pitchFamily="50" charset="-128"/>
                <a:ea typeface="IPA Pゴシック" panose="020B0500000000000000" pitchFamily="50" charset="-128"/>
              </a:defRPr>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atin typeface="IPA Pゴシック" panose="020B0500000000000000" pitchFamily="50" charset="-128"/>
                <a:ea typeface="IPA Pゴシック" panose="020B0500000000000000" pitchFamily="50" charset="-128"/>
              </a:defRPr>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atin typeface="IPA Pゴシック" panose="020B0500000000000000" pitchFamily="50" charset="-128"/>
                <a:ea typeface="IPA Pゴシック" panose="020B0500000000000000" pitchFamily="50" charset="-128"/>
              </a:defRPr>
            </a:lvl1pPr>
            <a:lvl2pPr>
              <a:defRPr sz="2000">
                <a:latin typeface="IPA Pゴシック" panose="020B0500000000000000" pitchFamily="50" charset="-128"/>
                <a:ea typeface="IPA Pゴシック" panose="020B0500000000000000" pitchFamily="50" charset="-128"/>
              </a:defRPr>
            </a:lvl2pPr>
            <a:lvl3pPr>
              <a:defRPr sz="1800">
                <a:latin typeface="IPA Pゴシック" panose="020B0500000000000000" pitchFamily="50" charset="-128"/>
                <a:ea typeface="IPA Pゴシック" panose="020B0500000000000000" pitchFamily="50" charset="-128"/>
              </a:defRPr>
            </a:lvl3pPr>
            <a:lvl4pPr>
              <a:defRPr sz="1600">
                <a:latin typeface="IPA Pゴシック" panose="020B0500000000000000" pitchFamily="50" charset="-128"/>
                <a:ea typeface="IPA Pゴシック" panose="020B0500000000000000" pitchFamily="50" charset="-128"/>
              </a:defRPr>
            </a:lvl4pPr>
            <a:lvl5pPr>
              <a:defRPr sz="1600">
                <a:latin typeface="IPA Pゴシック" panose="020B0500000000000000" pitchFamily="50" charset="-128"/>
                <a:ea typeface="IPA Pゴシック" panose="020B0500000000000000" pitchFamily="50" charset="-128"/>
              </a:defRPr>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E5B545E8-B930-42ED-919A-B62741FC11B7}" type="datetime1">
              <a:rPr lang="ja-JP" altLang="en-US" smtClean="0"/>
              <a:t>2020/1/27</a:t>
            </a:fld>
            <a:endParaRPr lang="ja-JP" altLang="en-US"/>
          </a:p>
        </p:txBody>
      </p:sp>
      <p:sp>
        <p:nvSpPr>
          <p:cNvPr id="8"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9"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404984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5"/>
          <p:cNvSpPr>
            <a:spLocks noGrp="1" noChangeArrowheads="1"/>
          </p:cNvSpPr>
          <p:nvPr>
            <p:ph type="dt" sz="half" idx="10"/>
          </p:nvPr>
        </p:nvSpPr>
        <p:spPr>
          <a:ln/>
        </p:spPr>
        <p:txBody>
          <a:bodyPr/>
          <a:lstStyle>
            <a:lvl1pPr>
              <a:defRPr/>
            </a:lvl1pPr>
          </a:lstStyle>
          <a:p>
            <a:fld id="{26A4FAD0-E20C-4573-926D-9964484DF590}" type="datetime1">
              <a:rPr kumimoji="1" lang="ja-JP" altLang="en-US" smtClean="0"/>
              <a:t>2020/1/27</a:t>
            </a:fld>
            <a:endParaRPr kumimoji="1" lang="ja-JP" altLang="en-US"/>
          </a:p>
        </p:txBody>
      </p:sp>
      <p:sp>
        <p:nvSpPr>
          <p:cNvPr id="4"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5"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2124020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fld id="{80B951CC-AB28-4CEB-BA5A-69E5FC09F982}" type="datetime1">
              <a:rPr kumimoji="1" lang="ja-JP" altLang="en-US" smtClean="0"/>
              <a:t>2020/1/27</a:t>
            </a:fld>
            <a:endParaRPr kumimoji="1" lang="ja-JP" altLang="en-US"/>
          </a:p>
        </p:txBody>
      </p:sp>
      <p:sp>
        <p:nvSpPr>
          <p:cNvPr id="3"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4"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864321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923702"/>
          </a:xfrm>
        </p:spPr>
        <p:txBody>
          <a:bodyPr anchor="b"/>
          <a:lstStyle>
            <a:lvl1pPr algn="l">
              <a:defRPr sz="2000" b="1"/>
            </a:lvl1pPr>
          </a:lstStyle>
          <a:p>
            <a:r>
              <a:rPr lang="ja-JP" altLang="en-US"/>
              <a:t>マスター タイトルの書式設定</a:t>
            </a:r>
            <a:endParaRPr lang="ja-JP" altLang="en-US" dirty="0"/>
          </a:p>
        </p:txBody>
      </p:sp>
      <p:sp>
        <p:nvSpPr>
          <p:cNvPr id="3" name="コンテンツ プレースホルダ 2"/>
          <p:cNvSpPr>
            <a:spLocks noGrp="1"/>
          </p:cNvSpPr>
          <p:nvPr>
            <p:ph idx="1"/>
          </p:nvPr>
        </p:nvSpPr>
        <p:spPr>
          <a:xfrm>
            <a:off x="3575051" y="273052"/>
            <a:ext cx="5111750" cy="5853113"/>
          </a:xfrm>
        </p:spPr>
        <p:txBody>
          <a:bodyPr/>
          <a:lstStyle>
            <a:lvl1pPr>
              <a:defRPr sz="28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5"/>
          <p:cNvSpPr>
            <a:spLocks noGrp="1" noChangeArrowheads="1"/>
          </p:cNvSpPr>
          <p:nvPr>
            <p:ph type="dt" sz="half" idx="10"/>
          </p:nvPr>
        </p:nvSpPr>
        <p:spPr>
          <a:ln/>
        </p:spPr>
        <p:txBody>
          <a:bodyPr/>
          <a:lstStyle>
            <a:lvl1pPr>
              <a:defRPr/>
            </a:lvl1pPr>
          </a:lstStyle>
          <a:p>
            <a:fld id="{7ED3D490-F0C3-4E36-8D0D-55EDC6A7349D}" type="datetime1">
              <a:rPr kumimoji="1" lang="ja-JP" altLang="en-US" smtClean="0"/>
              <a:t>2020/1/27</a:t>
            </a:fld>
            <a:endParaRPr kumimoji="1" lang="ja-JP" altLang="en-US"/>
          </a:p>
        </p:txBody>
      </p:sp>
      <p:sp>
        <p:nvSpPr>
          <p:cNvPr id="6"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7"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1726068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198" indent="0">
              <a:buNone/>
              <a:defRPr sz="2800"/>
            </a:lvl2pPr>
            <a:lvl3pPr marL="914395" indent="0">
              <a:buNone/>
              <a:defRPr sz="2400"/>
            </a:lvl3pPr>
            <a:lvl4pPr marL="1371592" indent="0">
              <a:buNone/>
              <a:defRPr sz="2000"/>
            </a:lvl4pPr>
            <a:lvl5pPr marL="1828789" indent="0">
              <a:buNone/>
              <a:defRPr sz="2000"/>
            </a:lvl5pPr>
            <a:lvl6pPr marL="2285987" indent="0">
              <a:buNone/>
              <a:defRPr sz="2000"/>
            </a:lvl6pPr>
            <a:lvl7pPr marL="2743185" indent="0">
              <a:buNone/>
              <a:defRPr sz="2000"/>
            </a:lvl7pPr>
            <a:lvl8pPr marL="3200381" indent="0">
              <a:buNone/>
              <a:defRPr sz="2000"/>
            </a:lvl8pPr>
            <a:lvl9pPr marL="3657579"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5"/>
          <p:cNvSpPr>
            <a:spLocks noGrp="1" noChangeArrowheads="1"/>
          </p:cNvSpPr>
          <p:nvPr>
            <p:ph type="dt" sz="half" idx="10"/>
          </p:nvPr>
        </p:nvSpPr>
        <p:spPr>
          <a:ln/>
        </p:spPr>
        <p:txBody>
          <a:bodyPr/>
          <a:lstStyle>
            <a:lvl1pPr>
              <a:defRPr/>
            </a:lvl1pPr>
          </a:lstStyle>
          <a:p>
            <a:fld id="{BCC5D6E9-3CCA-46A2-9F87-2C2434DF20B2}" type="datetime1">
              <a:rPr kumimoji="1" lang="ja-JP" altLang="en-US" smtClean="0"/>
              <a:t>2020/1/27</a:t>
            </a:fld>
            <a:endParaRPr kumimoji="1" lang="ja-JP" altLang="en-US"/>
          </a:p>
        </p:txBody>
      </p:sp>
      <p:sp>
        <p:nvSpPr>
          <p:cNvPr id="6"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7"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136457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4"/>
          <p:cNvSpPr>
            <a:spLocks noGrp="1" noChangeArrowheads="1"/>
          </p:cNvSpPr>
          <p:nvPr>
            <p:ph type="body" idx="1"/>
          </p:nvPr>
        </p:nvSpPr>
        <p:spPr bwMode="auto">
          <a:xfrm>
            <a:off x="498475" y="1341438"/>
            <a:ext cx="83947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1" name="Rectangle 5"/>
          <p:cNvSpPr>
            <a:spLocks noGrp="1" noChangeArrowheads="1"/>
          </p:cNvSpPr>
          <p:nvPr>
            <p:ph type="dt" sz="half" idx="2"/>
          </p:nvPr>
        </p:nvSpPr>
        <p:spPr bwMode="auto">
          <a:xfrm>
            <a:off x="457200" y="6526215"/>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latin typeface="IPA Pゴシック" panose="020B0500000000000000" pitchFamily="50" charset="-128"/>
                <a:ea typeface="IPA Pゴシック" panose="020B0500000000000000" pitchFamily="50" charset="-128"/>
              </a:defRPr>
            </a:lvl1pPr>
          </a:lstStyle>
          <a:p>
            <a:fld id="{5B97EC35-244D-4CE2-8829-38B046A889F6}" type="datetime1">
              <a:rPr lang="ja-JP" altLang="en-US" smtClean="0"/>
              <a:t>2020/1/27</a:t>
            </a:fld>
            <a:endParaRPr lang="ja-JP" altLang="en-US"/>
          </a:p>
        </p:txBody>
      </p:sp>
      <p:sp>
        <p:nvSpPr>
          <p:cNvPr id="4102" name="Rectangle 6"/>
          <p:cNvSpPr>
            <a:spLocks noGrp="1" noChangeArrowheads="1"/>
          </p:cNvSpPr>
          <p:nvPr>
            <p:ph type="ftr" sz="quarter" idx="3"/>
          </p:nvPr>
        </p:nvSpPr>
        <p:spPr bwMode="auto">
          <a:xfrm>
            <a:off x="3124200" y="6526215"/>
            <a:ext cx="2895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4103" name="Rectangle 7"/>
          <p:cNvSpPr>
            <a:spLocks noGrp="1" noChangeArrowheads="1"/>
          </p:cNvSpPr>
          <p:nvPr>
            <p:ph type="sldNum" sz="quarter" idx="4"/>
          </p:nvPr>
        </p:nvSpPr>
        <p:spPr bwMode="auto">
          <a:xfrm>
            <a:off x="6553200" y="6526215"/>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
        <p:nvSpPr>
          <p:cNvPr id="12" name="正方形/長方形 11"/>
          <p:cNvSpPr/>
          <p:nvPr/>
        </p:nvSpPr>
        <p:spPr>
          <a:xfrm>
            <a:off x="1" y="0"/>
            <a:ext cx="250825" cy="6858000"/>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sp>
        <p:nvSpPr>
          <p:cNvPr id="13" name="正方形/長方形 12"/>
          <p:cNvSpPr/>
          <p:nvPr/>
        </p:nvSpPr>
        <p:spPr>
          <a:xfrm>
            <a:off x="1" y="2"/>
            <a:ext cx="250825" cy="119697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cxnSp>
        <p:nvCxnSpPr>
          <p:cNvPr id="3" name="直線コネクタ 2"/>
          <p:cNvCxnSpPr/>
          <p:nvPr/>
        </p:nvCxnSpPr>
        <p:spPr>
          <a:xfrm>
            <a:off x="250826" y="1196975"/>
            <a:ext cx="8640763"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50826" y="1268413"/>
            <a:ext cx="8640763"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1035" name="Picture 4" descr="C:\Users\ms-hito\Documents\★広報業務\7_IPAロゴ\2014年5月_Webサイト用ロゴ作成\20140616_ポータルへアップ\IPA_logotype-4CPOJI.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68344" y="44624"/>
            <a:ext cx="13017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15221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dt="0"/>
  <p:txStyles>
    <p:title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p:titleStyle>
    <p:bodyStyle>
      <a:lvl1pPr marL="342898" indent="-342898" algn="l" rtl="0" eaLnBrk="1" fontAlgn="base" hangingPunct="1">
        <a:spcBef>
          <a:spcPct val="20000"/>
        </a:spcBef>
        <a:spcAft>
          <a:spcPct val="0"/>
        </a:spcAft>
        <a:buClr>
          <a:srgbClr val="000066"/>
        </a:buClr>
        <a:buFont typeface="Wingdings" pitchFamily="2" charset="2"/>
        <a:buChar char="s"/>
        <a:defRPr kumimoji="1" sz="3200">
          <a:solidFill>
            <a:srgbClr val="000066"/>
          </a:solidFill>
          <a:latin typeface="IPA Pゴシック" panose="020B0500000000000000" pitchFamily="50" charset="-128"/>
          <a:ea typeface="IPA Pゴシック" panose="020B0500000000000000" pitchFamily="50"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800">
          <a:solidFill>
            <a:schemeClr val="tx1"/>
          </a:solidFill>
          <a:latin typeface="IPA Pゴシック" panose="020B0500000000000000" pitchFamily="50" charset="-128"/>
          <a:ea typeface="IPA Pゴシック" panose="020B0500000000000000" pitchFamily="50" charset="-128"/>
        </a:defRPr>
      </a:lvl2pPr>
      <a:lvl3pPr marL="1142993" indent="-228598" algn="l" rtl="0" eaLnBrk="1" fontAlgn="base" hangingPunct="1">
        <a:spcBef>
          <a:spcPct val="20000"/>
        </a:spcBef>
        <a:spcAft>
          <a:spcPct val="0"/>
        </a:spcAft>
        <a:buClr>
          <a:srgbClr val="000066"/>
        </a:buClr>
        <a:buFont typeface="Arial" charset="0"/>
        <a:buChar char="•"/>
        <a:defRPr kumimoji="1" sz="2400">
          <a:solidFill>
            <a:schemeClr val="tx1"/>
          </a:solidFill>
          <a:latin typeface="IPA Pゴシック" panose="020B0500000000000000" pitchFamily="50" charset="-128"/>
          <a:ea typeface="IPA Pゴシック" panose="020B0500000000000000" pitchFamily="50" charset="-128"/>
        </a:defRPr>
      </a:lvl3pPr>
      <a:lvl4pPr marL="1600191" indent="-228598" algn="l" rtl="0" eaLnBrk="1" fontAlgn="base" hangingPunct="1">
        <a:spcBef>
          <a:spcPct val="20000"/>
        </a:spcBef>
        <a:spcAft>
          <a:spcPct val="0"/>
        </a:spcAft>
        <a:buClr>
          <a:srgbClr val="FF0000"/>
        </a:buClr>
        <a:buFont typeface="Arial" charset="0"/>
        <a:buChar char="•"/>
        <a:defRPr kumimoji="1" sz="2000">
          <a:solidFill>
            <a:schemeClr val="tx1"/>
          </a:solidFill>
          <a:latin typeface="IPA Pゴシック" panose="020B0500000000000000" pitchFamily="50" charset="-128"/>
          <a:ea typeface="IPA Pゴシック" panose="020B0500000000000000" pitchFamily="50" charset="-128"/>
        </a:defRPr>
      </a:lvl4pPr>
      <a:lvl5pPr marL="2057388" indent="-228598" algn="l" rtl="0" eaLnBrk="1" fontAlgn="base" hangingPunct="1">
        <a:spcBef>
          <a:spcPct val="20000"/>
        </a:spcBef>
        <a:spcAft>
          <a:spcPct val="0"/>
        </a:spcAft>
        <a:buClr>
          <a:srgbClr val="000066"/>
        </a:buClr>
        <a:buFont typeface="Arial" charset="0"/>
        <a:buChar char="»"/>
        <a:defRPr kumimoji="1" sz="2000">
          <a:solidFill>
            <a:schemeClr val="tx1"/>
          </a:solidFill>
          <a:latin typeface="IPA Pゴシック" panose="020B0500000000000000" pitchFamily="50" charset="-128"/>
          <a:ea typeface="IPA Pゴシック" panose="020B0500000000000000" pitchFamily="50"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988ABB-3782-4AA3-B498-AD44EEAA849F}"/>
              </a:ext>
            </a:extLst>
          </p:cNvPr>
          <p:cNvSpPr>
            <a:spLocks noGrp="1"/>
          </p:cNvSpPr>
          <p:nvPr>
            <p:ph type="title"/>
          </p:nvPr>
        </p:nvSpPr>
        <p:spPr/>
        <p:txBody>
          <a:bodyPr/>
          <a:lstStyle/>
          <a:p>
            <a:r>
              <a:rPr kumimoji="1" lang="ja-JP" altLang="en-US" dirty="0">
                <a:solidFill>
                  <a:schemeClr val="tx1"/>
                </a:solidFill>
                <a:latin typeface="ＭＳ Ｐゴシック" panose="020B0600070205080204" pitchFamily="50" charset="-128"/>
                <a:ea typeface="ＭＳ Ｐゴシック" panose="020B0600070205080204" pitchFamily="50" charset="-128"/>
              </a:rPr>
              <a:t>グループ演習にあたって</a:t>
            </a:r>
          </a:p>
        </p:txBody>
      </p:sp>
      <p:sp>
        <p:nvSpPr>
          <p:cNvPr id="3" name="コンテンツ プレースホルダー 2">
            <a:extLst>
              <a:ext uri="{FF2B5EF4-FFF2-40B4-BE49-F238E27FC236}">
                <a16:creationId xmlns:a16="http://schemas.microsoft.com/office/drawing/2014/main" id="{484A582D-F9FA-42F6-AB5F-13189EF07E01}"/>
              </a:ext>
            </a:extLst>
          </p:cNvPr>
          <p:cNvSpPr>
            <a:spLocks noGrp="1"/>
          </p:cNvSpPr>
          <p:nvPr>
            <p:ph idx="1"/>
          </p:nvPr>
        </p:nvSpPr>
        <p:spPr/>
        <p:txBody>
          <a:bodyPr/>
          <a:lstStyle/>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グループ演習の志</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0" indent="0">
              <a:buNone/>
            </a:pPr>
            <a:r>
              <a:rPr lang="ja-JP" altLang="en-US" sz="2800" dirty="0">
                <a:solidFill>
                  <a:schemeClr val="tx1"/>
                </a:solidFill>
                <a:latin typeface="ＭＳ Ｐゴシック" panose="020B0600070205080204" pitchFamily="50" charset="-128"/>
                <a:ea typeface="ＭＳ Ｐゴシック" panose="020B0600070205080204" pitchFamily="50" charset="-128"/>
              </a:rPr>
              <a:t>　自分の意見を通すことに拘るのではなく、</a:t>
            </a:r>
            <a:endParaRPr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0" indent="0">
              <a:buNone/>
            </a:pPr>
            <a:r>
              <a:rPr kumimoji="1" lang="ja-JP" altLang="en-US" sz="2800" dirty="0">
                <a:solidFill>
                  <a:schemeClr val="tx1"/>
                </a:solidFill>
                <a:latin typeface="ＭＳ Ｐゴシック" panose="020B0600070205080204" pitchFamily="50" charset="-128"/>
                <a:ea typeface="ＭＳ Ｐゴシック" panose="020B0600070205080204" pitchFamily="50" charset="-128"/>
              </a:rPr>
              <a:t>　　　「自分</a:t>
            </a:r>
            <a:r>
              <a:rPr lang="ja-JP" altLang="en-US" sz="2800" dirty="0">
                <a:solidFill>
                  <a:schemeClr val="tx1"/>
                </a:solidFill>
                <a:latin typeface="ＭＳ Ｐゴシック" panose="020B0600070205080204" pitchFamily="50" charset="-128"/>
                <a:ea typeface="ＭＳ Ｐゴシック" panose="020B0600070205080204" pitchFamily="50" charset="-128"/>
              </a:rPr>
              <a:t>の意見を越えるチームの結果」</a:t>
            </a:r>
            <a:endParaRPr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0" indent="0">
              <a:buNone/>
            </a:pPr>
            <a:r>
              <a:rPr lang="ja-JP" altLang="en-US" sz="2800" dirty="0">
                <a:solidFill>
                  <a:schemeClr val="tx1"/>
                </a:solidFill>
                <a:latin typeface="ＭＳ Ｐゴシック" panose="020B0600070205080204" pitchFamily="50" charset="-128"/>
                <a:ea typeface="ＭＳ Ｐゴシック" panose="020B0600070205080204" pitchFamily="50" charset="-128"/>
              </a:rPr>
              <a:t>　を出すことを目指して演習を実施いただきます。</a:t>
            </a:r>
            <a:endParaRPr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0" indent="0">
              <a:buNone/>
            </a:pPr>
            <a:endParaRPr lang="en-US" altLang="ja-JP" sz="2800" dirty="0">
              <a:solidFill>
                <a:schemeClr val="tx1"/>
              </a:solidFill>
              <a:latin typeface="ＭＳ Ｐゴシック" panose="020B0600070205080204" pitchFamily="50" charset="-128"/>
              <a:ea typeface="ＭＳ Ｐゴシック" panose="020B0600070205080204" pitchFamily="50" charset="-128"/>
            </a:endParaRPr>
          </a:p>
        </p:txBody>
      </p:sp>
      <p:sp>
        <p:nvSpPr>
          <p:cNvPr id="4" name="スライド番号プレースホルダー 3">
            <a:extLst>
              <a:ext uri="{FF2B5EF4-FFF2-40B4-BE49-F238E27FC236}">
                <a16:creationId xmlns:a16="http://schemas.microsoft.com/office/drawing/2014/main" id="{F6AC4ED2-E272-444C-95C9-B016BBB21F6F}"/>
              </a:ext>
            </a:extLst>
          </p:cNvPr>
          <p:cNvSpPr>
            <a:spLocks noGrp="1"/>
          </p:cNvSpPr>
          <p:nvPr>
            <p:ph type="sldNum" sz="quarter" idx="12"/>
          </p:nvPr>
        </p:nvSpPr>
        <p:spPr>
          <a:xfrm>
            <a:off x="6564313" y="6461125"/>
            <a:ext cx="2133600" cy="352425"/>
          </a:xfrm>
        </p:spPr>
        <p:txBody>
          <a:bodyPr/>
          <a:lstStyle/>
          <a:p>
            <a:pPr>
              <a:defRPr/>
            </a:pPr>
            <a:fld id="{596E4711-D56B-487E-A92E-9F0630A52765}" type="slidenum">
              <a:rPr lang="en-US" altLang="ja-JP" smtClean="0">
                <a:latin typeface="+mn-ea"/>
                <a:ea typeface="+mn-ea"/>
              </a:rPr>
              <a:pPr>
                <a:defRPr/>
              </a:pPr>
              <a:t>1</a:t>
            </a:fld>
            <a:endParaRPr lang="en-US" altLang="ja-JP" dirty="0">
              <a:latin typeface="+mn-ea"/>
              <a:ea typeface="+mn-ea"/>
            </a:endParaRPr>
          </a:p>
        </p:txBody>
      </p:sp>
      <p:sp>
        <p:nvSpPr>
          <p:cNvPr id="5" name="フッター プレースホルダー 4">
            <a:extLst>
              <a:ext uri="{FF2B5EF4-FFF2-40B4-BE49-F238E27FC236}">
                <a16:creationId xmlns:a16="http://schemas.microsoft.com/office/drawing/2014/main" id="{A0F08A14-F104-4711-B4B6-3311FB6AEBDF}"/>
              </a:ext>
            </a:extLst>
          </p:cNvPr>
          <p:cNvSpPr>
            <a:spLocks noGrp="1"/>
          </p:cNvSpPr>
          <p:nvPr>
            <p:ph type="ftr" sz="quarter" idx="11"/>
          </p:nvPr>
        </p:nvSpPr>
        <p:spPr>
          <a:xfrm>
            <a:off x="3135313" y="6461125"/>
            <a:ext cx="2895600" cy="352425"/>
          </a:xfrm>
        </p:spPr>
        <p:txBody>
          <a:bodyPr/>
          <a:lstStyle/>
          <a:p>
            <a:pPr>
              <a:defRPr/>
            </a:pPr>
            <a:r>
              <a:rPr lang="en-US" altLang="ja-JP" dirty="0">
                <a:latin typeface="+mn-ea"/>
                <a:ea typeface="+mn-ea"/>
              </a:rPr>
              <a:t>© 2020 </a:t>
            </a:r>
            <a:r>
              <a:rPr lang="ja-JP" altLang="en-US" dirty="0">
                <a:latin typeface="+mn-ea"/>
                <a:ea typeface="+mn-ea"/>
              </a:rPr>
              <a:t>ＩＰＡ　</a:t>
            </a:r>
            <a:r>
              <a:rPr lang="en-US" altLang="ja-JP" dirty="0">
                <a:latin typeface="+mn-ea"/>
                <a:ea typeface="+mn-ea"/>
              </a:rPr>
              <a:t> </a:t>
            </a:r>
            <a:r>
              <a:rPr lang="ja-JP" altLang="en-US" dirty="0">
                <a:latin typeface="+mn-ea"/>
                <a:ea typeface="+mn-ea"/>
              </a:rPr>
              <a:t>　</a:t>
            </a:r>
            <a:endParaRPr lang="en-US" altLang="ja-JP" dirty="0">
              <a:latin typeface="+mn-ea"/>
              <a:ea typeface="+mn-ea"/>
            </a:endParaRPr>
          </a:p>
        </p:txBody>
      </p:sp>
      <p:sp>
        <p:nvSpPr>
          <p:cNvPr id="6" name="テキスト ボックス 5">
            <a:extLst>
              <a:ext uri="{FF2B5EF4-FFF2-40B4-BE49-F238E27FC236}">
                <a16:creationId xmlns:a16="http://schemas.microsoft.com/office/drawing/2014/main" id="{33990509-1E1E-45A7-8DB0-C5C14CA7604D}"/>
              </a:ext>
            </a:extLst>
          </p:cNvPr>
          <p:cNvSpPr txBox="1"/>
          <p:nvPr/>
        </p:nvSpPr>
        <p:spPr>
          <a:xfrm>
            <a:off x="5828146" y="215662"/>
            <a:ext cx="1717964" cy="369332"/>
          </a:xfrm>
          <a:prstGeom prst="rect">
            <a:avLst/>
          </a:prstGeom>
          <a:solidFill>
            <a:srgbClr val="00B0F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kumimoji="1" lang="ja-JP" altLang="en-US" dirty="0"/>
              <a:t>資料</a:t>
            </a:r>
            <a:r>
              <a:rPr kumimoji="1" lang="en-US" altLang="ja-JP" dirty="0"/>
              <a:t>b </a:t>
            </a:r>
            <a:r>
              <a:rPr kumimoji="1" lang="ja-JP" altLang="en-US" dirty="0"/>
              <a:t>サンプル</a:t>
            </a:r>
          </a:p>
        </p:txBody>
      </p:sp>
    </p:spTree>
    <p:extLst>
      <p:ext uri="{BB962C8B-B14F-4D97-AF65-F5344CB8AC3E}">
        <p14:creationId xmlns:p14="http://schemas.microsoft.com/office/powerpoint/2010/main" val="1217356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988ABB-3782-4AA3-B498-AD44EEAA849F}"/>
              </a:ext>
            </a:extLst>
          </p:cNvPr>
          <p:cNvSpPr>
            <a:spLocks noGrp="1"/>
          </p:cNvSpPr>
          <p:nvPr>
            <p:ph type="title"/>
          </p:nvPr>
        </p:nvSpPr>
        <p:spPr/>
        <p:txBody>
          <a:bodyPr/>
          <a:lstStyle/>
          <a:p>
            <a:r>
              <a:rPr kumimoji="1" lang="ja-JP" altLang="en-US" dirty="0">
                <a:solidFill>
                  <a:schemeClr val="tx1"/>
                </a:solidFill>
                <a:latin typeface="ＭＳ Ｐゴシック" panose="020B0600070205080204" pitchFamily="50" charset="-128"/>
                <a:ea typeface="ＭＳ Ｐゴシック" panose="020B0600070205080204" pitchFamily="50" charset="-128"/>
              </a:rPr>
              <a:t>グループ演習にあたって</a:t>
            </a:r>
          </a:p>
        </p:txBody>
      </p:sp>
      <p:sp>
        <p:nvSpPr>
          <p:cNvPr id="3" name="コンテンツ プレースホルダー 2">
            <a:extLst>
              <a:ext uri="{FF2B5EF4-FFF2-40B4-BE49-F238E27FC236}">
                <a16:creationId xmlns:a16="http://schemas.microsoft.com/office/drawing/2014/main" id="{484A582D-F9FA-42F6-AB5F-13189EF07E01}"/>
              </a:ext>
            </a:extLst>
          </p:cNvPr>
          <p:cNvSpPr>
            <a:spLocks noGrp="1"/>
          </p:cNvSpPr>
          <p:nvPr>
            <p:ph idx="1"/>
          </p:nvPr>
        </p:nvSpPr>
        <p:spPr>
          <a:xfrm>
            <a:off x="498475" y="1341438"/>
            <a:ext cx="8394700" cy="2879833"/>
          </a:xfrm>
        </p:spPr>
        <p:txBody>
          <a:bodyPr/>
          <a:lstStyle/>
          <a:p>
            <a:r>
              <a:rPr lang="ja-JP" altLang="en-US" sz="2800" dirty="0">
                <a:solidFill>
                  <a:schemeClr val="tx1"/>
                </a:solidFill>
                <a:latin typeface="ＭＳ Ｐゴシック" panose="020B0600070205080204" pitchFamily="50" charset="-128"/>
                <a:ea typeface="ＭＳ Ｐゴシック" panose="020B0600070205080204" pitchFamily="50" charset="-128"/>
              </a:rPr>
              <a:t>チーム発足にあたって</a:t>
            </a:r>
            <a:endParaRPr lang="en-US" altLang="ja-JP" sz="2800" dirty="0">
              <a:solidFill>
                <a:schemeClr val="tx1"/>
              </a:solidFill>
              <a:latin typeface="ＭＳ Ｐゴシック" panose="020B0600070205080204" pitchFamily="50" charset="-128"/>
              <a:ea typeface="ＭＳ Ｐゴシック" panose="020B0600070205080204" pitchFamily="50" charset="-128"/>
            </a:endParaRPr>
          </a:p>
          <a:p>
            <a:pPr marL="742948" lvl="1" indent="-342900">
              <a:buClrTx/>
              <a:buFont typeface="Wingdings" panose="05000000000000000000" pitchFamily="2" charset="2"/>
              <a:buChar char="ü"/>
            </a:pPr>
            <a:r>
              <a:rPr kumimoji="1" lang="ja-JP" altLang="en-US" sz="2400" dirty="0">
                <a:solidFill>
                  <a:schemeClr val="tx1"/>
                </a:solidFill>
                <a:latin typeface="ＭＳ Ｐゴシック" panose="020B0600070205080204" pitchFamily="50" charset="-128"/>
                <a:ea typeface="ＭＳ Ｐゴシック" panose="020B0600070205080204" pitchFamily="50" charset="-128"/>
              </a:rPr>
              <a:t>自分のニックネームを決めてください。</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pPr marL="400048" lvl="1" indent="0">
              <a:buClrTx/>
              <a:buNone/>
            </a:pPr>
            <a:r>
              <a:rPr lang="ja-JP" altLang="en-US" sz="2400" dirty="0">
                <a:latin typeface="ＭＳ Ｐゴシック" panose="020B0600070205080204" pitchFamily="50" charset="-128"/>
                <a:ea typeface="ＭＳ Ｐゴシック" panose="020B0600070205080204" pitchFamily="50" charset="-128"/>
              </a:rPr>
              <a:t>　</a:t>
            </a:r>
            <a:r>
              <a:rPr lang="en-US" altLang="ja-JP" sz="1800" dirty="0">
                <a:latin typeface="ＭＳ Ｐゴシック" panose="020B0600070205080204" pitchFamily="50" charset="-128"/>
                <a:ea typeface="ＭＳ Ｐゴシック" panose="020B0600070205080204" pitchFamily="50" charset="-128"/>
              </a:rPr>
              <a:t>(</a:t>
            </a:r>
            <a:r>
              <a:rPr lang="ja-JP" altLang="en-US" sz="1800" dirty="0">
                <a:latin typeface="ＭＳ Ｐゴシック" panose="020B0600070205080204" pitchFamily="50" charset="-128"/>
                <a:ea typeface="ＭＳ Ｐゴシック" panose="020B0600070205080204" pitchFamily="50" charset="-128"/>
              </a:rPr>
              <a:t>本日だけのニックネームです。ご自由に。ポストイットを名札にしてください。 ）</a:t>
            </a:r>
            <a:endParaRPr kumimoji="1" lang="en-US" altLang="ja-JP" sz="1800" dirty="0">
              <a:solidFill>
                <a:schemeClr val="tx1"/>
              </a:solidFill>
              <a:latin typeface="ＭＳ Ｐゴシック" panose="020B0600070205080204" pitchFamily="50" charset="-128"/>
              <a:ea typeface="ＭＳ Ｐゴシック" panose="020B0600070205080204" pitchFamily="50" charset="-128"/>
            </a:endParaRPr>
          </a:p>
          <a:p>
            <a:pPr marL="742948" lvl="1" indent="-342900">
              <a:buClrTx/>
              <a:buFont typeface="Wingdings" panose="05000000000000000000" pitchFamily="2" charset="2"/>
              <a:buChar char="ü"/>
            </a:pPr>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チーム内でそれぞれ</a:t>
            </a:r>
            <a:r>
              <a:rPr lang="ja-JP" altLang="en-US" sz="2400" dirty="0">
                <a:solidFill>
                  <a:schemeClr val="tx1"/>
                </a:solidFill>
                <a:latin typeface="ＭＳ Ｐゴシック" panose="020B0600070205080204" pitchFamily="50" charset="-128"/>
                <a:ea typeface="ＭＳ Ｐゴシック" panose="020B0600070205080204" pitchFamily="50" charset="-128"/>
              </a:rPr>
              <a:t>自己</a:t>
            </a:r>
            <a:r>
              <a:rPr kumimoji="1" lang="ja-JP" altLang="en-US" sz="2400" dirty="0">
                <a:solidFill>
                  <a:schemeClr val="tx1"/>
                </a:solidFill>
                <a:latin typeface="ＭＳ Ｐゴシック" panose="020B0600070205080204" pitchFamily="50" charset="-128"/>
                <a:ea typeface="ＭＳ Ｐゴシック" panose="020B0600070205080204" pitchFamily="50" charset="-128"/>
              </a:rPr>
              <a:t>紹介してください。</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pPr marL="742948" lvl="1" indent="-342900">
              <a:buClrTx/>
              <a:buFont typeface="Wingdings" panose="05000000000000000000" pitchFamily="2" charset="2"/>
              <a:buChar char="ü"/>
            </a:pPr>
            <a:r>
              <a:rPr kumimoji="1" lang="ja-JP" altLang="en-US" sz="2400" dirty="0">
                <a:solidFill>
                  <a:schemeClr val="tx1"/>
                </a:solidFill>
                <a:latin typeface="ＭＳ Ｐゴシック" panose="020B0600070205080204" pitchFamily="50" charset="-128"/>
                <a:ea typeface="ＭＳ Ｐゴシック" panose="020B0600070205080204" pitchFamily="50" charset="-128"/>
              </a:rPr>
              <a:t>チーム名を付けてください。</a:t>
            </a:r>
            <a:endParaRPr kumimoji="1" lang="en-US" altLang="ja-JP" sz="2400" dirty="0">
              <a:solidFill>
                <a:schemeClr val="tx1"/>
              </a:solidFill>
              <a:latin typeface="ＭＳ Ｐゴシック" panose="020B0600070205080204" pitchFamily="50" charset="-128"/>
              <a:ea typeface="ＭＳ Ｐゴシック" panose="020B0600070205080204" pitchFamily="50" charset="-128"/>
            </a:endParaRPr>
          </a:p>
          <a:p>
            <a:pPr marL="400048" lvl="1" indent="0">
              <a:buClrTx/>
              <a:buNone/>
            </a:pPr>
            <a:r>
              <a:rPr lang="ja-JP" altLang="en-US" sz="2400" dirty="0">
                <a:solidFill>
                  <a:srgbClr val="000000"/>
                </a:solidFill>
                <a:latin typeface="ＭＳ Ｐゴシック" panose="020B0600070205080204" pitchFamily="50" charset="-128"/>
                <a:ea typeface="ＭＳ Ｐゴシック" panose="020B0600070205080204" pitchFamily="50" charset="-128"/>
              </a:rPr>
              <a:t>　</a:t>
            </a:r>
            <a:r>
              <a:rPr lang="en-US" altLang="ja-JP" sz="1800" dirty="0">
                <a:solidFill>
                  <a:srgbClr val="000000"/>
                </a:solidFill>
                <a:latin typeface="ＭＳ Ｐゴシック" panose="020B0600070205080204" pitchFamily="50" charset="-128"/>
                <a:ea typeface="ＭＳ Ｐゴシック" panose="020B0600070205080204" pitchFamily="50" charset="-128"/>
              </a:rPr>
              <a:t>(A4</a:t>
            </a:r>
            <a:r>
              <a:rPr lang="ja-JP" altLang="en-US" sz="1800" dirty="0">
                <a:solidFill>
                  <a:srgbClr val="000000"/>
                </a:solidFill>
                <a:latin typeface="ＭＳ Ｐゴシック" panose="020B0600070205080204" pitchFamily="50" charset="-128"/>
                <a:ea typeface="ＭＳ Ｐゴシック" panose="020B0600070205080204" pitchFamily="50" charset="-128"/>
              </a:rPr>
              <a:t>用紙に書いて、チームのネームプレートにしてください。 ）</a:t>
            </a:r>
            <a:endParaRPr lang="en-US" altLang="ja-JP" sz="1800" dirty="0">
              <a:solidFill>
                <a:srgbClr val="000000"/>
              </a:solidFill>
              <a:latin typeface="ＭＳ Ｐゴシック" panose="020B0600070205080204" pitchFamily="50" charset="-128"/>
              <a:ea typeface="ＭＳ Ｐゴシック" panose="020B0600070205080204" pitchFamily="50" charset="-128"/>
            </a:endParaRPr>
          </a:p>
          <a:p>
            <a:pPr marL="400048" lvl="1" indent="0">
              <a:buClrTx/>
              <a:buNone/>
            </a:pP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p:txBody>
      </p:sp>
      <p:sp>
        <p:nvSpPr>
          <p:cNvPr id="4" name="スライド番号プレースホルダー 3">
            <a:extLst>
              <a:ext uri="{FF2B5EF4-FFF2-40B4-BE49-F238E27FC236}">
                <a16:creationId xmlns:a16="http://schemas.microsoft.com/office/drawing/2014/main" id="{F6AC4ED2-E272-444C-95C9-B016BBB21F6F}"/>
              </a:ext>
            </a:extLst>
          </p:cNvPr>
          <p:cNvSpPr>
            <a:spLocks noGrp="1"/>
          </p:cNvSpPr>
          <p:nvPr>
            <p:ph type="sldNum" sz="quarter" idx="12"/>
          </p:nvPr>
        </p:nvSpPr>
        <p:spPr>
          <a:xfrm>
            <a:off x="6564313" y="6461125"/>
            <a:ext cx="2133600" cy="352425"/>
          </a:xfrm>
        </p:spPr>
        <p:txBody>
          <a:bodyPr/>
          <a:lstStyle/>
          <a:p>
            <a:pPr>
              <a:defRPr/>
            </a:pPr>
            <a:fld id="{596E4711-D56B-487E-A92E-9F0630A52765}" type="slidenum">
              <a:rPr lang="en-US" altLang="ja-JP" smtClean="0">
                <a:latin typeface="+mn-ea"/>
                <a:ea typeface="+mn-ea"/>
              </a:rPr>
              <a:pPr>
                <a:defRPr/>
              </a:pPr>
              <a:t>2</a:t>
            </a:fld>
            <a:endParaRPr lang="en-US" altLang="ja-JP" dirty="0">
              <a:latin typeface="+mn-ea"/>
              <a:ea typeface="+mn-ea"/>
            </a:endParaRPr>
          </a:p>
        </p:txBody>
      </p:sp>
      <p:sp>
        <p:nvSpPr>
          <p:cNvPr id="5" name="フッター プレースホルダー 4">
            <a:extLst>
              <a:ext uri="{FF2B5EF4-FFF2-40B4-BE49-F238E27FC236}">
                <a16:creationId xmlns:a16="http://schemas.microsoft.com/office/drawing/2014/main" id="{A0F08A14-F104-4711-B4B6-3311FB6AEBDF}"/>
              </a:ext>
            </a:extLst>
          </p:cNvPr>
          <p:cNvSpPr>
            <a:spLocks noGrp="1"/>
          </p:cNvSpPr>
          <p:nvPr>
            <p:ph type="ftr" sz="quarter" idx="11"/>
          </p:nvPr>
        </p:nvSpPr>
        <p:spPr>
          <a:xfrm>
            <a:off x="3135313" y="6461125"/>
            <a:ext cx="2895600" cy="352425"/>
          </a:xfrm>
        </p:spPr>
        <p:txBody>
          <a:bodyPr/>
          <a:lstStyle/>
          <a:p>
            <a:pPr>
              <a:defRPr/>
            </a:pPr>
            <a:r>
              <a:rPr lang="en-US" altLang="ja-JP" dirty="0">
                <a:latin typeface="+mn-ea"/>
                <a:ea typeface="+mn-ea"/>
              </a:rPr>
              <a:t>© 2020 </a:t>
            </a:r>
            <a:r>
              <a:rPr lang="ja-JP" altLang="en-US" dirty="0">
                <a:latin typeface="+mn-ea"/>
                <a:ea typeface="+mn-ea"/>
              </a:rPr>
              <a:t>ＩＰＡ　</a:t>
            </a:r>
            <a:r>
              <a:rPr lang="en-US" altLang="ja-JP" dirty="0">
                <a:latin typeface="+mn-ea"/>
                <a:ea typeface="+mn-ea"/>
              </a:rPr>
              <a:t> </a:t>
            </a:r>
            <a:r>
              <a:rPr lang="ja-JP" altLang="en-US" dirty="0">
                <a:latin typeface="+mn-ea"/>
                <a:ea typeface="+mn-ea"/>
              </a:rPr>
              <a:t>　</a:t>
            </a:r>
            <a:endParaRPr lang="en-US" altLang="ja-JP" dirty="0">
              <a:latin typeface="+mn-ea"/>
              <a:ea typeface="+mn-ea"/>
            </a:endParaRPr>
          </a:p>
        </p:txBody>
      </p:sp>
      <p:sp>
        <p:nvSpPr>
          <p:cNvPr id="6" name="テキスト ボックス 5">
            <a:extLst>
              <a:ext uri="{FF2B5EF4-FFF2-40B4-BE49-F238E27FC236}">
                <a16:creationId xmlns:a16="http://schemas.microsoft.com/office/drawing/2014/main" id="{33990509-1E1E-45A7-8DB0-C5C14CA7604D}"/>
              </a:ext>
            </a:extLst>
          </p:cNvPr>
          <p:cNvSpPr txBox="1"/>
          <p:nvPr/>
        </p:nvSpPr>
        <p:spPr>
          <a:xfrm>
            <a:off x="5828146" y="215662"/>
            <a:ext cx="1717964" cy="369332"/>
          </a:xfrm>
          <a:prstGeom prst="rect">
            <a:avLst/>
          </a:prstGeom>
          <a:solidFill>
            <a:srgbClr val="00B0F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kumimoji="1" lang="ja-JP" altLang="en-US" dirty="0"/>
              <a:t>資料</a:t>
            </a:r>
            <a:r>
              <a:rPr kumimoji="1" lang="en-US" altLang="ja-JP" dirty="0"/>
              <a:t>b </a:t>
            </a:r>
            <a:r>
              <a:rPr kumimoji="1" lang="ja-JP" altLang="en-US" dirty="0"/>
              <a:t>サンプル</a:t>
            </a:r>
          </a:p>
        </p:txBody>
      </p:sp>
      <p:grpSp>
        <p:nvGrpSpPr>
          <p:cNvPr id="12" name="グループ化 11">
            <a:extLst>
              <a:ext uri="{FF2B5EF4-FFF2-40B4-BE49-F238E27FC236}">
                <a16:creationId xmlns:a16="http://schemas.microsoft.com/office/drawing/2014/main" id="{1573E1D7-24FA-4582-ABA0-0D6FD0CF6D2C}"/>
              </a:ext>
            </a:extLst>
          </p:cNvPr>
          <p:cNvGrpSpPr/>
          <p:nvPr/>
        </p:nvGrpSpPr>
        <p:grpSpPr>
          <a:xfrm>
            <a:off x="6028112" y="4424372"/>
            <a:ext cx="2045981" cy="983672"/>
            <a:chOff x="6028112" y="4424372"/>
            <a:chExt cx="2045981" cy="983672"/>
          </a:xfrm>
        </p:grpSpPr>
        <p:sp>
          <p:nvSpPr>
            <p:cNvPr id="8" name="二等辺三角形 7">
              <a:extLst>
                <a:ext uri="{FF2B5EF4-FFF2-40B4-BE49-F238E27FC236}">
                  <a16:creationId xmlns:a16="http://schemas.microsoft.com/office/drawing/2014/main" id="{30CF722C-D056-48A6-8EB5-CA639DE06D9B}"/>
                </a:ext>
              </a:extLst>
            </p:cNvPr>
            <p:cNvSpPr/>
            <p:nvPr/>
          </p:nvSpPr>
          <p:spPr>
            <a:xfrm rot="6010669" flipH="1">
              <a:off x="7481659" y="4815610"/>
              <a:ext cx="810556" cy="374312"/>
            </a:xfrm>
            <a:prstGeom prst="triangle">
              <a:avLst>
                <a:gd name="adj" fmla="val 26238"/>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mn-ea"/>
              </a:endParaRPr>
            </a:p>
          </p:txBody>
        </p:sp>
        <p:sp>
          <p:nvSpPr>
            <p:cNvPr id="7" name="正方形/長方形 6">
              <a:extLst>
                <a:ext uri="{FF2B5EF4-FFF2-40B4-BE49-F238E27FC236}">
                  <a16:creationId xmlns:a16="http://schemas.microsoft.com/office/drawing/2014/main" id="{9103A04D-9F3F-4C5C-AE07-3208EBA2AB02}"/>
                </a:ext>
              </a:extLst>
            </p:cNvPr>
            <p:cNvSpPr/>
            <p:nvPr/>
          </p:nvSpPr>
          <p:spPr>
            <a:xfrm rot="667855">
              <a:off x="6028112" y="4424372"/>
              <a:ext cx="1691014" cy="78304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a:t>
              </a:r>
            </a:p>
          </p:txBody>
        </p:sp>
      </p:grpSp>
    </p:spTree>
    <p:extLst>
      <p:ext uri="{BB962C8B-B14F-4D97-AF65-F5344CB8AC3E}">
        <p14:creationId xmlns:p14="http://schemas.microsoft.com/office/powerpoint/2010/main" val="3167334752"/>
      </p:ext>
    </p:extLst>
  </p:cSld>
  <p:clrMapOvr>
    <a:masterClrMapping/>
  </p:clrMapOvr>
</p:sld>
</file>

<file path=ppt/theme/theme1.xml><?xml version="1.0" encoding="utf-8"?>
<a:theme xmlns:a="http://schemas.openxmlformats.org/drawingml/2006/main" name="IPA2004">
  <a:themeElements>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PA200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40000"/>
            <a:lumOff val="60000"/>
          </a:schemeClr>
        </a:solidFill>
      </a:spPr>
      <a:bodyPr rtlCol="0" anchor="ctr"/>
      <a:lstStyle>
        <a:defPPr algn="ctr">
          <a:defRPr kumimoji="1" sz="1600" dirty="0">
            <a:solidFill>
              <a:schemeClr val="tx1"/>
            </a:solidFill>
            <a:latin typeface="+mn-ea"/>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PAテンプレートデザイン.potx" id="{246C8F3D-ACAC-40D4-9CF6-A3E2241F85FB}" vid="{16E8828E-E965-4576-87F9-11050EFB2AF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62</Words>
  <Application>Microsoft Office PowerPoint</Application>
  <PresentationFormat>画面に合わせる (4:3)</PresentationFormat>
  <Paragraphs>61</Paragraphs>
  <Slides>2</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IPA Pゴシック</vt:lpstr>
      <vt:lpstr>ＭＳ Ｐゴシック</vt:lpstr>
      <vt:lpstr>游ゴシック</vt:lpstr>
      <vt:lpstr>Arial</vt:lpstr>
      <vt:lpstr>Wingdings</vt:lpstr>
      <vt:lpstr>IPA2004</vt:lpstr>
      <vt:lpstr>グループ演習にあたって</vt:lpstr>
      <vt:lpstr>グループ演習にあたって</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2019-06-04T00:38:06Z</dcterms:created>
  <dcterms:modified xsi:type="dcterms:W3CDTF">2020-01-27T08:13:18Z</dcterms:modified>
</cp:coreProperties>
</file>