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3" r:id="rId1"/>
  </p:sldMasterIdLst>
  <p:notesMasterIdLst>
    <p:notesMasterId r:id="rId10"/>
  </p:notesMasterIdLst>
  <p:handoutMasterIdLst>
    <p:handoutMasterId r:id="rId11"/>
  </p:handoutMasterIdLst>
  <p:sldIdLst>
    <p:sldId id="576" r:id="rId2"/>
    <p:sldId id="579" r:id="rId3"/>
    <p:sldId id="590" r:id="rId4"/>
    <p:sldId id="586" r:id="rId5"/>
    <p:sldId id="587" r:id="rId6"/>
    <p:sldId id="589" r:id="rId7"/>
    <p:sldId id="580" r:id="rId8"/>
    <p:sldId id="588" r:id="rId9"/>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B8E6"/>
    <a:srgbClr val="F8FC68"/>
    <a:srgbClr val="F8CBAD"/>
    <a:srgbClr val="44C474"/>
    <a:srgbClr val="4472C4"/>
    <a:srgbClr val="E2C4E0"/>
    <a:srgbClr val="F7FAFD"/>
    <a:srgbClr val="767171"/>
    <a:srgbClr val="FF6600"/>
    <a:srgbClr val="DAE3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99" autoAdjust="0"/>
    <p:restoredTop sz="93911" autoAdjust="0"/>
  </p:normalViewPr>
  <p:slideViewPr>
    <p:cSldViewPr snapToGrid="0">
      <p:cViewPr varScale="1">
        <p:scale>
          <a:sx n="103" d="100"/>
          <a:sy n="103" d="100"/>
        </p:scale>
        <p:origin x="1788" y="108"/>
      </p:cViewPr>
      <p:guideLst>
        <p:guide orient="horz" pos="2160"/>
        <p:guide pos="2880"/>
      </p:guideLst>
    </p:cSldViewPr>
  </p:slideViewPr>
  <p:notesTextViewPr>
    <p:cViewPr>
      <p:scale>
        <a:sx n="1" d="1"/>
        <a:sy n="1" d="1"/>
      </p:scale>
      <p:origin x="0" y="0"/>
    </p:cViewPr>
  </p:notesTextViewPr>
  <p:notesViewPr>
    <p:cSldViewPr snapToGrid="0">
      <p:cViewPr>
        <p:scale>
          <a:sx n="100" d="100"/>
          <a:sy n="100" d="100"/>
        </p:scale>
        <p:origin x="3486" y="-50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B2252A47-E9EA-453F-95A9-B61526174799}"/>
              </a:ext>
            </a:extLst>
          </p:cNvPr>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2E44B19D-7C9F-4579-A6E4-03F650F4B91B}"/>
              </a:ext>
            </a:extLst>
          </p:cNvPr>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05245759-5DD4-46E6-AECA-BB7CFEDB8084}" type="datetimeFigureOut">
              <a:rPr kumimoji="1" lang="ja-JP" altLang="en-US" smtClean="0"/>
              <a:t>2020/3/5</a:t>
            </a:fld>
            <a:endParaRPr kumimoji="1" lang="ja-JP" altLang="en-US"/>
          </a:p>
        </p:txBody>
      </p:sp>
      <p:sp>
        <p:nvSpPr>
          <p:cNvPr id="4" name="フッター プレースホルダー 3">
            <a:extLst>
              <a:ext uri="{FF2B5EF4-FFF2-40B4-BE49-F238E27FC236}">
                <a16:creationId xmlns:a16="http://schemas.microsoft.com/office/drawing/2014/main" id="{1EF382B0-9A84-4706-A04F-929657737F28}"/>
              </a:ext>
            </a:extLst>
          </p:cNvPr>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r>
              <a:rPr kumimoji="1" lang="en-US" altLang="ja-JP"/>
              <a:t>test</a:t>
            </a:r>
            <a:endParaRPr kumimoji="1" lang="ja-JP" altLang="en-US"/>
          </a:p>
        </p:txBody>
      </p:sp>
      <p:sp>
        <p:nvSpPr>
          <p:cNvPr id="5" name="スライド番号プレースホルダー 4">
            <a:extLst>
              <a:ext uri="{FF2B5EF4-FFF2-40B4-BE49-F238E27FC236}">
                <a16:creationId xmlns:a16="http://schemas.microsoft.com/office/drawing/2014/main" id="{593EB6C7-1FAF-4661-BE61-732796EAD0EC}"/>
              </a:ext>
            </a:extLst>
          </p:cNvPr>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1DE7CEDB-3DE5-4094-9AEB-895EE5D7D2BF}" type="slidenum">
              <a:rPr kumimoji="1" lang="ja-JP" altLang="en-US" smtClean="0"/>
              <a:t>‹#›</a:t>
            </a:fld>
            <a:endParaRPr kumimoji="1" lang="ja-JP" altLang="en-US"/>
          </a:p>
        </p:txBody>
      </p:sp>
    </p:spTree>
    <p:extLst>
      <p:ext uri="{BB962C8B-B14F-4D97-AF65-F5344CB8AC3E}">
        <p14:creationId xmlns:p14="http://schemas.microsoft.com/office/powerpoint/2010/main" val="12745336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744812D7-4ABE-4955-90C4-EDB47753186F}" type="datetimeFigureOut">
              <a:rPr kumimoji="1" lang="ja-JP" altLang="en-US" smtClean="0"/>
              <a:t>2020/3/5</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r>
              <a:rPr kumimoji="1" lang="en-US" altLang="ja-JP"/>
              <a:t>test</a:t>
            </a:r>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0869D1E8-1183-4083-BD80-85DB2DB7F5B4}" type="slidenum">
              <a:rPr kumimoji="1" lang="ja-JP" altLang="en-US" smtClean="0"/>
              <a:t>‹#›</a:t>
            </a:fld>
            <a:endParaRPr kumimoji="1" lang="ja-JP" altLang="en-US"/>
          </a:p>
        </p:txBody>
      </p:sp>
    </p:spTree>
    <p:extLst>
      <p:ext uri="{BB962C8B-B14F-4D97-AF65-F5344CB8AC3E}">
        <p14:creationId xmlns:p14="http://schemas.microsoft.com/office/powerpoint/2010/main" val="275089679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a:t>
            </a:fld>
            <a:endParaRPr lang="en-US" altLang="ja-JP"/>
          </a:p>
        </p:txBody>
      </p:sp>
    </p:spTree>
    <p:extLst>
      <p:ext uri="{BB962C8B-B14F-4D97-AF65-F5344CB8AC3E}">
        <p14:creationId xmlns:p14="http://schemas.microsoft.com/office/powerpoint/2010/main" val="790404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2</a:t>
            </a:fld>
            <a:endParaRPr kumimoji="1" lang="ja-JP" altLang="en-US"/>
          </a:p>
        </p:txBody>
      </p:sp>
    </p:spTree>
    <p:extLst>
      <p:ext uri="{BB962C8B-B14F-4D97-AF65-F5344CB8AC3E}">
        <p14:creationId xmlns:p14="http://schemas.microsoft.com/office/powerpoint/2010/main" val="7150702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5</a:t>
            </a:fld>
            <a:endParaRPr kumimoji="1" lang="ja-JP" altLang="en-US"/>
          </a:p>
        </p:txBody>
      </p:sp>
    </p:spTree>
    <p:extLst>
      <p:ext uri="{BB962C8B-B14F-4D97-AF65-F5344CB8AC3E}">
        <p14:creationId xmlns:p14="http://schemas.microsoft.com/office/powerpoint/2010/main" val="19212619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7</a:t>
            </a:fld>
            <a:endParaRPr kumimoji="1" lang="ja-JP" altLang="en-US"/>
          </a:p>
        </p:txBody>
      </p:sp>
    </p:spTree>
    <p:extLst>
      <p:ext uri="{BB962C8B-B14F-4D97-AF65-F5344CB8AC3E}">
        <p14:creationId xmlns:p14="http://schemas.microsoft.com/office/powerpoint/2010/main" val="1894914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8</a:t>
            </a:fld>
            <a:endParaRPr kumimoji="1" lang="ja-JP" altLang="en-US"/>
          </a:p>
        </p:txBody>
      </p:sp>
    </p:spTree>
    <p:extLst>
      <p:ext uri="{BB962C8B-B14F-4D97-AF65-F5344CB8AC3E}">
        <p14:creationId xmlns:p14="http://schemas.microsoft.com/office/powerpoint/2010/main" val="39082090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4572000" y="260351"/>
            <a:ext cx="41036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defRPr/>
            </a:pPr>
            <a:endParaRPr lang="ja-JP" altLang="ja-JP" sz="1800">
              <a:latin typeface="IPA Pゴシック" panose="020B0500000000000000" pitchFamily="50" charset="-128"/>
              <a:ea typeface="IPA Pゴシック" panose="020B0500000000000000" pitchFamily="50" charset="-128"/>
            </a:endParaRPr>
          </a:p>
        </p:txBody>
      </p:sp>
      <p:sp>
        <p:nvSpPr>
          <p:cNvPr id="5" name="正方形/長方形 4"/>
          <p:cNvSpPr/>
          <p:nvPr/>
        </p:nvSpPr>
        <p:spPr>
          <a:xfrm>
            <a:off x="8820150" y="-3175"/>
            <a:ext cx="323850" cy="6861175"/>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sp>
        <p:nvSpPr>
          <p:cNvPr id="6" name="正方形/長方形 5"/>
          <p:cNvSpPr/>
          <p:nvPr/>
        </p:nvSpPr>
        <p:spPr>
          <a:xfrm>
            <a:off x="8820150" y="-3175"/>
            <a:ext cx="323850" cy="357663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cxnSp>
        <p:nvCxnSpPr>
          <p:cNvPr id="7" name="直線コネクタ 6"/>
          <p:cNvCxnSpPr/>
          <p:nvPr/>
        </p:nvCxnSpPr>
        <p:spPr>
          <a:xfrm>
            <a:off x="179388" y="3573463"/>
            <a:ext cx="8640762"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180976" y="3644900"/>
            <a:ext cx="8639175"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9" name="Picture 4" descr="C:\Users\ms-hito\Documents\★広報業務\7_IPAロゴ\2014年5月_Webサイト用ロゴ作成\20140616_ポータルへアップ\IPA_logotype-4CPOJI.png"/>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35496" y="44624"/>
            <a:ext cx="3099817" cy="923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3"/>
          <p:cNvSpPr>
            <a:spLocks noGrp="1" noChangeArrowheads="1"/>
          </p:cNvSpPr>
          <p:nvPr>
            <p:ph type="ctrTitle"/>
          </p:nvPr>
        </p:nvSpPr>
        <p:spPr>
          <a:xfrm>
            <a:off x="1187451" y="1958977"/>
            <a:ext cx="7344990" cy="1325563"/>
          </a:xfrm>
        </p:spPr>
        <p:txBody>
          <a:bodyPr/>
          <a:lstStyle>
            <a:lvl1pPr>
              <a:defRPr b="1">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5124" name="Rectangle 4"/>
          <p:cNvSpPr>
            <a:spLocks noGrp="1" noChangeArrowheads="1"/>
          </p:cNvSpPr>
          <p:nvPr>
            <p:ph type="subTitle" idx="1"/>
          </p:nvPr>
        </p:nvSpPr>
        <p:spPr>
          <a:xfrm>
            <a:off x="2051720" y="3933056"/>
            <a:ext cx="6552827" cy="1752600"/>
          </a:xfrm>
        </p:spPr>
        <p:txBody>
          <a:bodyPr anchor="ctr"/>
          <a:lstStyle>
            <a:lvl1pPr marL="0" indent="0" algn="r">
              <a:buFontTx/>
              <a:buNone/>
              <a:defRPr sz="2800">
                <a:latin typeface="IPA Pゴシック" panose="020B0500000000000000" pitchFamily="50" charset="-128"/>
                <a:ea typeface="IPA Pゴシック" panose="020B0500000000000000" pitchFamily="50" charset="-128"/>
              </a:defRPr>
            </a:lvl1pPr>
          </a:lstStyle>
          <a:p>
            <a:r>
              <a:rPr lang="ja-JP" altLang="en-US"/>
              <a:t>マスター サブタイトルの書式設定</a:t>
            </a:r>
            <a:endParaRPr lang="ja-JP" altLang="en-US" dirty="0"/>
          </a:p>
        </p:txBody>
      </p:sp>
      <p:sp>
        <p:nvSpPr>
          <p:cNvPr id="10" name="Rectangle 5"/>
          <p:cNvSpPr>
            <a:spLocks noGrp="1" noChangeArrowheads="1"/>
          </p:cNvSpPr>
          <p:nvPr>
            <p:ph type="dt" sz="half" idx="10"/>
          </p:nvPr>
        </p:nvSpPr>
        <p:spPr>
          <a:xfrm>
            <a:off x="468313" y="6461127"/>
            <a:ext cx="2133600" cy="352425"/>
          </a:xfrm>
        </p:spPr>
        <p:txBody>
          <a:bodyPr/>
          <a:lstStyle>
            <a:lvl1pPr>
              <a:defRPr>
                <a:latin typeface="IPA Pゴシック" panose="020B0500000000000000" pitchFamily="50" charset="-128"/>
                <a:ea typeface="IPA Pゴシック" panose="020B0500000000000000" pitchFamily="50" charset="-128"/>
              </a:defRPr>
            </a:lvl1pPr>
          </a:lstStyle>
          <a:p>
            <a:fld id="{3714E6FE-753C-4C2B-9A49-7665A663683D}" type="datetime1">
              <a:rPr lang="ja-JP" altLang="en-US" smtClean="0"/>
              <a:t>2020/3/5</a:t>
            </a:fld>
            <a:endParaRPr lang="ja-JP" altLang="en-US"/>
          </a:p>
        </p:txBody>
      </p:sp>
      <p:sp>
        <p:nvSpPr>
          <p:cNvPr id="11" name="Rectangle 6"/>
          <p:cNvSpPr>
            <a:spLocks noGrp="1" noChangeArrowheads="1"/>
          </p:cNvSpPr>
          <p:nvPr>
            <p:ph type="ftr" sz="quarter" idx="11"/>
          </p:nvPr>
        </p:nvSpPr>
        <p:spPr>
          <a:xfrm>
            <a:off x="3135313" y="6461127"/>
            <a:ext cx="2895600" cy="352425"/>
          </a:xfrm>
        </p:spPr>
        <p:txBody>
          <a:bodyPr/>
          <a:lstStyle>
            <a:lvl1pPr>
              <a:defRPr>
                <a:latin typeface="IPA Pゴシック" panose="020B0500000000000000" pitchFamily="50" charset="-128"/>
                <a:ea typeface="IPA Pゴシック" panose="020B0500000000000000" pitchFamily="50" charset="-128"/>
              </a:defRPr>
            </a:lvl1pPr>
          </a:lstStyle>
          <a:p>
            <a:r>
              <a:rPr lang="en-US" altLang="ja-JP" dirty="0"/>
              <a:t>©</a:t>
            </a:r>
            <a:r>
              <a:rPr lang="ja-JP" altLang="en-US" dirty="0"/>
              <a:t>ＩＰＡ　</a:t>
            </a:r>
            <a:r>
              <a:rPr lang="en-US" altLang="ja-JP" dirty="0"/>
              <a:t>2018</a:t>
            </a:r>
            <a:endParaRPr lang="ja-JP" altLang="en-US" dirty="0"/>
          </a:p>
        </p:txBody>
      </p:sp>
      <p:sp>
        <p:nvSpPr>
          <p:cNvPr id="12" name="Rectangle 7"/>
          <p:cNvSpPr>
            <a:spLocks noGrp="1" noChangeArrowheads="1"/>
          </p:cNvSpPr>
          <p:nvPr>
            <p:ph type="sldNum" sz="quarter" idx="12"/>
          </p:nvPr>
        </p:nvSpPr>
        <p:spPr>
          <a:xfrm>
            <a:off x="6564313" y="6461127"/>
            <a:ext cx="2133600" cy="352425"/>
          </a:xfrm>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3983210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fld id="{AE097B5E-671F-493B-AE65-7EA70980F09C}" type="datetime1">
              <a:rPr kumimoji="1" lang="ja-JP" altLang="en-US" smtClean="0"/>
              <a:t>2020/3/5</a:t>
            </a:fld>
            <a:endParaRPr kumimoji="1" lang="ja-JP" altLang="en-US"/>
          </a:p>
        </p:txBody>
      </p:sp>
      <p:sp>
        <p:nvSpPr>
          <p:cNvPr id="5"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6"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3925443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08763" y="260350"/>
            <a:ext cx="2036762" cy="6076950"/>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498475" y="260350"/>
            <a:ext cx="5957888" cy="607695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fld id="{0422275C-E51F-47D9-B8F5-F5B92361F9A4}" type="datetime1">
              <a:rPr kumimoji="1" lang="ja-JP" altLang="en-US" smtClean="0"/>
              <a:t>2020/3/5</a:t>
            </a:fld>
            <a:endParaRPr kumimoji="1" lang="ja-JP" altLang="en-US"/>
          </a:p>
        </p:txBody>
      </p:sp>
      <p:sp>
        <p:nvSpPr>
          <p:cNvPr id="5"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6"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3812597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atin typeface="IPA Pゴシック" panose="020B0500000000000000" pitchFamily="50" charset="-128"/>
                <a:ea typeface="IPA Pゴシック" panose="020B0500000000000000" pitchFamily="50" charset="-128"/>
              </a:defRPr>
            </a:lvl1pPr>
          </a:lstStyle>
          <a:p>
            <a:r>
              <a:rPr lang="ja-JP" altLang="en-US"/>
              <a:t>マスター タイトルの書式設定</a:t>
            </a:r>
          </a:p>
        </p:txBody>
      </p:sp>
      <p:sp>
        <p:nvSpPr>
          <p:cNvPr id="3" name="コンテンツ プレースホルダ 2"/>
          <p:cNvSpPr>
            <a:spLocks noGrp="1"/>
          </p:cNvSpPr>
          <p:nvPr>
            <p:ph idx="1"/>
          </p:nvPr>
        </p:nvSpPr>
        <p:spPr/>
        <p:txBody>
          <a:bodyPr/>
          <a:lstStyle>
            <a:lvl1pPr>
              <a:defRPr>
                <a:latin typeface="IPA Pゴシック" panose="020B0500000000000000" pitchFamily="50" charset="-128"/>
                <a:ea typeface="IPA Pゴシック" panose="020B0500000000000000" pitchFamily="50" charset="-128"/>
              </a:defRPr>
            </a:lvl1pPr>
            <a:lvl2pPr>
              <a:defRPr>
                <a:latin typeface="IPA Pゴシック" panose="020B0500000000000000" pitchFamily="50" charset="-128"/>
                <a:ea typeface="IPA Pゴシック" panose="020B0500000000000000" pitchFamily="50" charset="-128"/>
              </a:defRPr>
            </a:lvl2pPr>
            <a:lvl3pPr>
              <a:defRPr>
                <a:latin typeface="IPA Pゴシック" panose="020B0500000000000000" pitchFamily="50" charset="-128"/>
                <a:ea typeface="IPA Pゴシック" panose="020B0500000000000000" pitchFamily="50" charset="-128"/>
              </a:defRPr>
            </a:lvl3pPr>
            <a:lvl4pPr>
              <a:defRPr>
                <a:latin typeface="IPA Pゴシック" panose="020B0500000000000000" pitchFamily="50" charset="-128"/>
                <a:ea typeface="IPA Pゴシック" panose="020B0500000000000000" pitchFamily="50" charset="-128"/>
              </a:defRPr>
            </a:lvl4pPr>
            <a:lvl5pPr>
              <a:defRPr>
                <a:latin typeface="IPA Pゴシック" panose="020B0500000000000000" pitchFamily="50" charset="-128"/>
                <a:ea typeface="IPA Pゴシック" panose="020B0500000000000000"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214F6323-D567-4249-9887-112711320E3E}" type="datetime1">
              <a:rPr lang="ja-JP" altLang="en-US" smtClean="0"/>
              <a:t>2020/3/5</a:t>
            </a:fld>
            <a:endParaRPr lang="ja-JP" altLang="en-US"/>
          </a:p>
        </p:txBody>
      </p:sp>
      <p:sp>
        <p:nvSpPr>
          <p:cNvPr id="5"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lang="en-US" altLang="ja-JP" dirty="0"/>
              <a:t>©</a:t>
            </a:r>
            <a:r>
              <a:rPr lang="ja-JP" altLang="en-US" dirty="0"/>
              <a:t>ＩＰＡ　２０１９</a:t>
            </a:r>
          </a:p>
        </p:txBody>
      </p:sp>
      <p:sp>
        <p:nvSpPr>
          <p:cNvPr id="6"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1167934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4000" b="1" cap="all">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atin typeface="IPA Pゴシック" panose="020B0500000000000000" pitchFamily="50" charset="-128"/>
                <a:ea typeface="IPA Pゴシック" panose="020B0500000000000000" pitchFamily="50" charset="-128"/>
              </a:defRPr>
            </a:lvl1pPr>
            <a:lvl2pPr marL="457198" indent="0">
              <a:buNone/>
              <a:defRPr sz="1800"/>
            </a:lvl2pPr>
            <a:lvl3pPr marL="914395" indent="0">
              <a:buNone/>
              <a:defRPr sz="1600"/>
            </a:lvl3pPr>
            <a:lvl4pPr marL="1371592" indent="0">
              <a:buNone/>
              <a:defRPr sz="1400"/>
            </a:lvl4pPr>
            <a:lvl5pPr marL="1828789" indent="0">
              <a:buNone/>
              <a:defRPr sz="1400"/>
            </a:lvl5pPr>
            <a:lvl6pPr marL="2285987" indent="0">
              <a:buNone/>
              <a:defRPr sz="1400"/>
            </a:lvl6pPr>
            <a:lvl7pPr marL="2743185" indent="0">
              <a:buNone/>
              <a:defRPr sz="1400"/>
            </a:lvl7pPr>
            <a:lvl8pPr marL="3200381" indent="0">
              <a:buNone/>
              <a:defRPr sz="1400"/>
            </a:lvl8pPr>
            <a:lvl9pPr marL="3657579" indent="0">
              <a:buNone/>
              <a:defRPr sz="1400"/>
            </a:lvl9pPr>
          </a:lstStyle>
          <a:p>
            <a:pPr lvl="0"/>
            <a:r>
              <a:rPr lang="ja-JP" altLang="en-US"/>
              <a:t>マスター テキストの書式設定</a:t>
            </a:r>
          </a:p>
        </p:txBody>
      </p:sp>
      <p:sp>
        <p:nvSpPr>
          <p:cNvPr id="4"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AF834358-47C6-4C6D-BD43-730B18EC41E7}" type="datetime1">
              <a:rPr lang="ja-JP" altLang="en-US" smtClean="0"/>
              <a:t>2020/3/5</a:t>
            </a:fld>
            <a:endParaRPr lang="ja-JP" altLang="en-US"/>
          </a:p>
        </p:txBody>
      </p:sp>
      <p:sp>
        <p:nvSpPr>
          <p:cNvPr id="5"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lang="en-US" altLang="ja-JP" dirty="0"/>
              <a:t>©</a:t>
            </a:r>
            <a:r>
              <a:rPr lang="ja-JP" altLang="en-US" dirty="0"/>
              <a:t>ＩＰＡ　２０１９</a:t>
            </a:r>
          </a:p>
        </p:txBody>
      </p:sp>
      <p:sp>
        <p:nvSpPr>
          <p:cNvPr id="6"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3873866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3" name="コンテンツ プレースホルダ 2"/>
          <p:cNvSpPr>
            <a:spLocks noGrp="1"/>
          </p:cNvSpPr>
          <p:nvPr>
            <p:ph sz="half" idx="1"/>
          </p:nvPr>
        </p:nvSpPr>
        <p:spPr>
          <a:xfrm>
            <a:off x="498476" y="1412877"/>
            <a:ext cx="3997325" cy="4924425"/>
          </a:xfrm>
        </p:spPr>
        <p:txBody>
          <a:bodyPr/>
          <a:lstStyle>
            <a:lvl1pPr>
              <a:defRPr sz="2800">
                <a:latin typeface="IPA Pゴシック" panose="020B0500000000000000" pitchFamily="50" charset="-128"/>
                <a:ea typeface="IPA Pゴシック" panose="020B0500000000000000" pitchFamily="50" charset="-128"/>
              </a:defRPr>
            </a:lvl1pPr>
            <a:lvl2pPr>
              <a:defRPr sz="2400">
                <a:latin typeface="IPA Pゴシック" panose="020B0500000000000000" pitchFamily="50" charset="-128"/>
                <a:ea typeface="IPA Pゴシック" panose="020B0500000000000000" pitchFamily="50" charset="-128"/>
              </a:defRPr>
            </a:lvl2pPr>
            <a:lvl3pPr>
              <a:defRPr sz="2000">
                <a:latin typeface="IPA Pゴシック" panose="020B0500000000000000" pitchFamily="50" charset="-128"/>
                <a:ea typeface="IPA Pゴシック" panose="020B0500000000000000" pitchFamily="50" charset="-128"/>
              </a:defRPr>
            </a:lvl3pPr>
            <a:lvl4pPr>
              <a:defRPr sz="1800">
                <a:latin typeface="IPA Pゴシック" panose="020B0500000000000000" pitchFamily="50" charset="-128"/>
                <a:ea typeface="IPA Pゴシック" panose="020B0500000000000000" pitchFamily="50" charset="-128"/>
              </a:defRPr>
            </a:lvl4pPr>
            <a:lvl5pPr>
              <a:defRPr sz="1800">
                <a:latin typeface="IPA Pゴシック" panose="020B0500000000000000" pitchFamily="50" charset="-128"/>
                <a:ea typeface="IPA Pゴシック" panose="020B0500000000000000" pitchFamily="50" charset="-128"/>
              </a:defRPr>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1" y="1412877"/>
            <a:ext cx="3997325" cy="4924425"/>
          </a:xfrm>
        </p:spPr>
        <p:txBody>
          <a:bodyPr/>
          <a:lstStyle>
            <a:lvl1pPr>
              <a:defRPr sz="2800">
                <a:latin typeface="IPA Pゴシック" panose="020B0500000000000000" pitchFamily="50" charset="-128"/>
                <a:ea typeface="IPA Pゴシック" panose="020B0500000000000000" pitchFamily="50" charset="-128"/>
              </a:defRPr>
            </a:lvl1pPr>
            <a:lvl2pPr>
              <a:defRPr sz="2400">
                <a:latin typeface="IPA Pゴシック" panose="020B0500000000000000" pitchFamily="50" charset="-128"/>
                <a:ea typeface="IPA Pゴシック" panose="020B0500000000000000" pitchFamily="50" charset="-128"/>
              </a:defRPr>
            </a:lvl2pPr>
            <a:lvl3pPr>
              <a:defRPr sz="2000">
                <a:latin typeface="IPA Pゴシック" panose="020B0500000000000000" pitchFamily="50" charset="-128"/>
                <a:ea typeface="IPA Pゴシック" panose="020B0500000000000000" pitchFamily="50" charset="-128"/>
              </a:defRPr>
            </a:lvl3pPr>
            <a:lvl4pPr>
              <a:defRPr sz="1800">
                <a:latin typeface="IPA Pゴシック" panose="020B0500000000000000" pitchFamily="50" charset="-128"/>
                <a:ea typeface="IPA Pゴシック" panose="020B0500000000000000" pitchFamily="50" charset="-128"/>
              </a:defRPr>
            </a:lvl4pPr>
            <a:lvl5pPr>
              <a:defRPr sz="1800">
                <a:latin typeface="IPA Pゴシック" panose="020B0500000000000000" pitchFamily="50" charset="-128"/>
                <a:ea typeface="IPA Pゴシック" panose="020B0500000000000000" pitchFamily="50" charset="-128"/>
              </a:defRPr>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46063177-C95A-43E7-B25A-5D46A2A3DB16}" type="datetime1">
              <a:rPr lang="ja-JP" altLang="en-US" smtClean="0"/>
              <a:t>2020/3/5</a:t>
            </a:fld>
            <a:endParaRPr lang="ja-JP" altLang="en-US"/>
          </a:p>
        </p:txBody>
      </p:sp>
      <p:sp>
        <p:nvSpPr>
          <p:cNvPr id="6"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lang="en-US" altLang="ja-JP"/>
              <a:t>©</a:t>
            </a:r>
            <a:r>
              <a:rPr lang="ja-JP" altLang="en-US"/>
              <a:t>ＩＰＡ　</a:t>
            </a:r>
            <a:r>
              <a:rPr lang="en-US" altLang="ja-JP"/>
              <a:t>2018</a:t>
            </a:r>
            <a:endParaRPr lang="ja-JP" altLang="en-US"/>
          </a:p>
        </p:txBody>
      </p:sp>
      <p:sp>
        <p:nvSpPr>
          <p:cNvPr id="7"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216154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4624"/>
            <a:ext cx="8229600" cy="1143000"/>
          </a:xfrm>
        </p:spPr>
        <p:txBody>
          <a:bodyPr/>
          <a:lstStyle>
            <a:lvl1pPr>
              <a:defRPr>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atin typeface="IPA Pゴシック" panose="020B0500000000000000" pitchFamily="50" charset="-128"/>
                <a:ea typeface="IPA Pゴシック" panose="020B0500000000000000" pitchFamily="50" charset="-128"/>
              </a:defRPr>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atin typeface="IPA Pゴシック" panose="020B0500000000000000" pitchFamily="50" charset="-128"/>
                <a:ea typeface="IPA Pゴシック" panose="020B0500000000000000" pitchFamily="50" charset="-128"/>
              </a:defRPr>
            </a:lvl1pPr>
            <a:lvl2pPr>
              <a:defRPr sz="2000">
                <a:latin typeface="IPA Pゴシック" panose="020B0500000000000000" pitchFamily="50" charset="-128"/>
                <a:ea typeface="IPA Pゴシック" panose="020B0500000000000000" pitchFamily="50" charset="-128"/>
              </a:defRPr>
            </a:lvl2pPr>
            <a:lvl3pPr>
              <a:defRPr sz="1800">
                <a:latin typeface="IPA Pゴシック" panose="020B0500000000000000" pitchFamily="50" charset="-128"/>
                <a:ea typeface="IPA Pゴシック" panose="020B0500000000000000" pitchFamily="50" charset="-128"/>
              </a:defRPr>
            </a:lvl3pPr>
            <a:lvl4pPr>
              <a:defRPr sz="1600">
                <a:latin typeface="IPA Pゴシック" panose="020B0500000000000000" pitchFamily="50" charset="-128"/>
                <a:ea typeface="IPA Pゴシック" panose="020B0500000000000000" pitchFamily="50" charset="-128"/>
              </a:defRPr>
            </a:lvl4pPr>
            <a:lvl5pPr>
              <a:defRPr sz="1600">
                <a:latin typeface="IPA Pゴシック" panose="020B0500000000000000" pitchFamily="50" charset="-128"/>
                <a:ea typeface="IPA Pゴシック" panose="020B0500000000000000" pitchFamily="50" charset="-128"/>
              </a:defRPr>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6" y="1535113"/>
            <a:ext cx="4041775" cy="639762"/>
          </a:xfrm>
        </p:spPr>
        <p:txBody>
          <a:bodyPr anchor="b"/>
          <a:lstStyle>
            <a:lvl1pPr marL="0" indent="0">
              <a:buNone/>
              <a:defRPr sz="2400" b="1">
                <a:latin typeface="IPA Pゴシック" panose="020B0500000000000000" pitchFamily="50" charset="-128"/>
                <a:ea typeface="IPA Pゴシック" panose="020B0500000000000000" pitchFamily="50" charset="-128"/>
              </a:defRPr>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6" y="2174875"/>
            <a:ext cx="4041775" cy="3951288"/>
          </a:xfrm>
        </p:spPr>
        <p:txBody>
          <a:bodyPr/>
          <a:lstStyle>
            <a:lvl1pPr>
              <a:defRPr sz="2400">
                <a:latin typeface="IPA Pゴシック" panose="020B0500000000000000" pitchFamily="50" charset="-128"/>
                <a:ea typeface="IPA Pゴシック" panose="020B0500000000000000" pitchFamily="50" charset="-128"/>
              </a:defRPr>
            </a:lvl1pPr>
            <a:lvl2pPr>
              <a:defRPr sz="2000">
                <a:latin typeface="IPA Pゴシック" panose="020B0500000000000000" pitchFamily="50" charset="-128"/>
                <a:ea typeface="IPA Pゴシック" panose="020B0500000000000000" pitchFamily="50" charset="-128"/>
              </a:defRPr>
            </a:lvl2pPr>
            <a:lvl3pPr>
              <a:defRPr sz="1800">
                <a:latin typeface="IPA Pゴシック" panose="020B0500000000000000" pitchFamily="50" charset="-128"/>
                <a:ea typeface="IPA Pゴシック" panose="020B0500000000000000" pitchFamily="50" charset="-128"/>
              </a:defRPr>
            </a:lvl3pPr>
            <a:lvl4pPr>
              <a:defRPr sz="1600">
                <a:latin typeface="IPA Pゴシック" panose="020B0500000000000000" pitchFamily="50" charset="-128"/>
                <a:ea typeface="IPA Pゴシック" panose="020B0500000000000000" pitchFamily="50" charset="-128"/>
              </a:defRPr>
            </a:lvl4pPr>
            <a:lvl5pPr>
              <a:defRPr sz="1600">
                <a:latin typeface="IPA Pゴシック" panose="020B0500000000000000" pitchFamily="50" charset="-128"/>
                <a:ea typeface="IPA Pゴシック" panose="020B0500000000000000" pitchFamily="50" charset="-128"/>
              </a:defRPr>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E5B545E8-B930-42ED-919A-B62741FC11B7}" type="datetime1">
              <a:rPr lang="ja-JP" altLang="en-US" smtClean="0"/>
              <a:t>2020/3/5</a:t>
            </a:fld>
            <a:endParaRPr lang="ja-JP" altLang="en-US"/>
          </a:p>
        </p:txBody>
      </p:sp>
      <p:sp>
        <p:nvSpPr>
          <p:cNvPr id="8"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lang="en-US" altLang="ja-JP"/>
              <a:t>©</a:t>
            </a:r>
            <a:r>
              <a:rPr lang="ja-JP" altLang="en-US"/>
              <a:t>ＩＰＡ　</a:t>
            </a:r>
            <a:r>
              <a:rPr lang="en-US" altLang="ja-JP"/>
              <a:t>2018</a:t>
            </a:r>
            <a:endParaRPr lang="ja-JP" altLang="en-US"/>
          </a:p>
        </p:txBody>
      </p:sp>
      <p:sp>
        <p:nvSpPr>
          <p:cNvPr id="9"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3404984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5"/>
          <p:cNvSpPr>
            <a:spLocks noGrp="1" noChangeArrowheads="1"/>
          </p:cNvSpPr>
          <p:nvPr>
            <p:ph type="dt" sz="half" idx="10"/>
          </p:nvPr>
        </p:nvSpPr>
        <p:spPr>
          <a:ln/>
        </p:spPr>
        <p:txBody>
          <a:bodyPr/>
          <a:lstStyle>
            <a:lvl1pPr>
              <a:defRPr/>
            </a:lvl1pPr>
          </a:lstStyle>
          <a:p>
            <a:fld id="{26A4FAD0-E20C-4573-926D-9964484DF590}" type="datetime1">
              <a:rPr kumimoji="1" lang="ja-JP" altLang="en-US" smtClean="0"/>
              <a:t>2020/3/5</a:t>
            </a:fld>
            <a:endParaRPr kumimoji="1" lang="ja-JP" altLang="en-US"/>
          </a:p>
        </p:txBody>
      </p:sp>
      <p:sp>
        <p:nvSpPr>
          <p:cNvPr id="4"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5"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2124020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fld id="{80B951CC-AB28-4CEB-BA5A-69E5FC09F982}" type="datetime1">
              <a:rPr kumimoji="1" lang="ja-JP" altLang="en-US" smtClean="0"/>
              <a:t>2020/3/5</a:t>
            </a:fld>
            <a:endParaRPr kumimoji="1" lang="ja-JP" altLang="en-US"/>
          </a:p>
        </p:txBody>
      </p:sp>
      <p:sp>
        <p:nvSpPr>
          <p:cNvPr id="3"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4"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864321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923702"/>
          </a:xfrm>
        </p:spPr>
        <p:txBody>
          <a:bodyPr anchor="b"/>
          <a:lstStyle>
            <a:lvl1pPr algn="l">
              <a:defRPr sz="2000" b="1"/>
            </a:lvl1pPr>
          </a:lstStyle>
          <a:p>
            <a:r>
              <a:rPr lang="ja-JP" altLang="en-US"/>
              <a:t>マスター タイトルの書式設定</a:t>
            </a:r>
            <a:endParaRPr lang="ja-JP" altLang="en-US" dirty="0"/>
          </a:p>
        </p:txBody>
      </p:sp>
      <p:sp>
        <p:nvSpPr>
          <p:cNvPr id="3" name="コンテンツ プレースホルダ 2"/>
          <p:cNvSpPr>
            <a:spLocks noGrp="1"/>
          </p:cNvSpPr>
          <p:nvPr>
            <p:ph idx="1"/>
          </p:nvPr>
        </p:nvSpPr>
        <p:spPr>
          <a:xfrm>
            <a:off x="3575051" y="273052"/>
            <a:ext cx="5111750" cy="5853113"/>
          </a:xfrm>
        </p:spPr>
        <p:txBody>
          <a:bodyPr/>
          <a:lstStyle>
            <a:lvl1pPr>
              <a:defRPr sz="28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ja-JP" altLang="en-US" dirty="0"/>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lang="ja-JP" altLang="en-US"/>
              <a:t>マスター テキストの書式設定</a:t>
            </a:r>
          </a:p>
        </p:txBody>
      </p:sp>
      <p:sp>
        <p:nvSpPr>
          <p:cNvPr id="5" name="Rectangle 5"/>
          <p:cNvSpPr>
            <a:spLocks noGrp="1" noChangeArrowheads="1"/>
          </p:cNvSpPr>
          <p:nvPr>
            <p:ph type="dt" sz="half" idx="10"/>
          </p:nvPr>
        </p:nvSpPr>
        <p:spPr>
          <a:ln/>
        </p:spPr>
        <p:txBody>
          <a:bodyPr/>
          <a:lstStyle>
            <a:lvl1pPr>
              <a:defRPr/>
            </a:lvl1pPr>
          </a:lstStyle>
          <a:p>
            <a:fld id="{7ED3D490-F0C3-4E36-8D0D-55EDC6A7349D}" type="datetime1">
              <a:rPr kumimoji="1" lang="ja-JP" altLang="en-US" smtClean="0"/>
              <a:t>2020/3/5</a:t>
            </a:fld>
            <a:endParaRPr kumimoji="1" lang="ja-JP" altLang="en-US"/>
          </a:p>
        </p:txBody>
      </p:sp>
      <p:sp>
        <p:nvSpPr>
          <p:cNvPr id="6"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7"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1726068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198" indent="0">
              <a:buNone/>
              <a:defRPr sz="2800"/>
            </a:lvl2pPr>
            <a:lvl3pPr marL="914395" indent="0">
              <a:buNone/>
              <a:defRPr sz="2400"/>
            </a:lvl3pPr>
            <a:lvl4pPr marL="1371592" indent="0">
              <a:buNone/>
              <a:defRPr sz="2000"/>
            </a:lvl4pPr>
            <a:lvl5pPr marL="1828789" indent="0">
              <a:buNone/>
              <a:defRPr sz="2000"/>
            </a:lvl5pPr>
            <a:lvl6pPr marL="2285987" indent="0">
              <a:buNone/>
              <a:defRPr sz="2000"/>
            </a:lvl6pPr>
            <a:lvl7pPr marL="2743185" indent="0">
              <a:buNone/>
              <a:defRPr sz="2000"/>
            </a:lvl7pPr>
            <a:lvl8pPr marL="3200381" indent="0">
              <a:buNone/>
              <a:defRPr sz="2000"/>
            </a:lvl8pPr>
            <a:lvl9pPr marL="3657579" indent="0">
              <a:buNone/>
              <a:defRPr sz="2000"/>
            </a:lvl9pPr>
          </a:lstStyle>
          <a:p>
            <a:pPr lvl="0"/>
            <a:r>
              <a:rPr lang="ja-JP" altLang="en-US" noProof="0"/>
              <a:t>アイコンをクリックして図を追加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lang="ja-JP" altLang="en-US"/>
              <a:t>マスター テキストの書式設定</a:t>
            </a:r>
          </a:p>
        </p:txBody>
      </p:sp>
      <p:sp>
        <p:nvSpPr>
          <p:cNvPr id="5" name="Rectangle 5"/>
          <p:cNvSpPr>
            <a:spLocks noGrp="1" noChangeArrowheads="1"/>
          </p:cNvSpPr>
          <p:nvPr>
            <p:ph type="dt" sz="half" idx="10"/>
          </p:nvPr>
        </p:nvSpPr>
        <p:spPr>
          <a:ln/>
        </p:spPr>
        <p:txBody>
          <a:bodyPr/>
          <a:lstStyle>
            <a:lvl1pPr>
              <a:defRPr/>
            </a:lvl1pPr>
          </a:lstStyle>
          <a:p>
            <a:fld id="{BCC5D6E9-3CCA-46A2-9F87-2C2434DF20B2}" type="datetime1">
              <a:rPr kumimoji="1" lang="ja-JP" altLang="en-US" smtClean="0"/>
              <a:t>2020/3/5</a:t>
            </a:fld>
            <a:endParaRPr kumimoji="1" lang="ja-JP" altLang="en-US"/>
          </a:p>
        </p:txBody>
      </p:sp>
      <p:sp>
        <p:nvSpPr>
          <p:cNvPr id="6"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7"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136457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68313" y="44450"/>
            <a:ext cx="698341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4"/>
          <p:cNvSpPr>
            <a:spLocks noGrp="1" noChangeArrowheads="1"/>
          </p:cNvSpPr>
          <p:nvPr>
            <p:ph type="body" idx="1"/>
          </p:nvPr>
        </p:nvSpPr>
        <p:spPr bwMode="auto">
          <a:xfrm>
            <a:off x="498475" y="1341438"/>
            <a:ext cx="8394700"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01" name="Rectangle 5"/>
          <p:cNvSpPr>
            <a:spLocks noGrp="1" noChangeArrowheads="1"/>
          </p:cNvSpPr>
          <p:nvPr>
            <p:ph type="dt" sz="half" idx="2"/>
          </p:nvPr>
        </p:nvSpPr>
        <p:spPr bwMode="auto">
          <a:xfrm>
            <a:off x="457200" y="6526215"/>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66"/>
                </a:solidFill>
                <a:latin typeface="IPA Pゴシック" panose="020B0500000000000000" pitchFamily="50" charset="-128"/>
                <a:ea typeface="IPA Pゴシック" panose="020B0500000000000000" pitchFamily="50" charset="-128"/>
              </a:defRPr>
            </a:lvl1pPr>
          </a:lstStyle>
          <a:p>
            <a:fld id="{5B97EC35-244D-4CE2-8829-38B046A889F6}" type="datetime1">
              <a:rPr lang="ja-JP" altLang="en-US" smtClean="0"/>
              <a:t>2020/3/5</a:t>
            </a:fld>
            <a:endParaRPr lang="ja-JP" altLang="en-US"/>
          </a:p>
        </p:txBody>
      </p:sp>
      <p:sp>
        <p:nvSpPr>
          <p:cNvPr id="4102" name="Rectangle 6"/>
          <p:cNvSpPr>
            <a:spLocks noGrp="1" noChangeArrowheads="1"/>
          </p:cNvSpPr>
          <p:nvPr>
            <p:ph type="ftr" sz="quarter" idx="3"/>
          </p:nvPr>
        </p:nvSpPr>
        <p:spPr bwMode="auto">
          <a:xfrm>
            <a:off x="3124200" y="6526215"/>
            <a:ext cx="2895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66"/>
                </a:solidFill>
                <a:latin typeface="IPA Pゴシック" panose="020B0500000000000000" pitchFamily="50" charset="-128"/>
                <a:ea typeface="IPA Pゴシック" panose="020B0500000000000000" pitchFamily="50" charset="-128"/>
              </a:defRPr>
            </a:lvl1pPr>
          </a:lstStyle>
          <a:p>
            <a:r>
              <a:rPr lang="en-US" altLang="ja-JP" dirty="0"/>
              <a:t>©</a:t>
            </a:r>
            <a:r>
              <a:rPr lang="ja-JP" altLang="en-US" dirty="0"/>
              <a:t>ＩＰＡ　</a:t>
            </a:r>
            <a:r>
              <a:rPr lang="en-US" altLang="ja-JP" dirty="0"/>
              <a:t>2018</a:t>
            </a:r>
            <a:endParaRPr lang="ja-JP" altLang="en-US" dirty="0"/>
          </a:p>
        </p:txBody>
      </p:sp>
      <p:sp>
        <p:nvSpPr>
          <p:cNvPr id="4103" name="Rectangle 7"/>
          <p:cNvSpPr>
            <a:spLocks noGrp="1" noChangeArrowheads="1"/>
          </p:cNvSpPr>
          <p:nvPr>
            <p:ph type="sldNum" sz="quarter" idx="4"/>
          </p:nvPr>
        </p:nvSpPr>
        <p:spPr bwMode="auto">
          <a:xfrm>
            <a:off x="6553200" y="6526215"/>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66"/>
                </a:solidFill>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
        <p:nvSpPr>
          <p:cNvPr id="12" name="正方形/長方形 11"/>
          <p:cNvSpPr/>
          <p:nvPr/>
        </p:nvSpPr>
        <p:spPr>
          <a:xfrm>
            <a:off x="1" y="0"/>
            <a:ext cx="250825" cy="6858000"/>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sp>
        <p:nvSpPr>
          <p:cNvPr id="13" name="正方形/長方形 12"/>
          <p:cNvSpPr/>
          <p:nvPr/>
        </p:nvSpPr>
        <p:spPr>
          <a:xfrm>
            <a:off x="1" y="2"/>
            <a:ext cx="250825" cy="119697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cxnSp>
        <p:nvCxnSpPr>
          <p:cNvPr id="3" name="直線コネクタ 2"/>
          <p:cNvCxnSpPr/>
          <p:nvPr/>
        </p:nvCxnSpPr>
        <p:spPr>
          <a:xfrm>
            <a:off x="250826" y="1196975"/>
            <a:ext cx="8640763"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50826" y="1268413"/>
            <a:ext cx="8640763"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1035" name="Picture 4" descr="C:\Users\ms-hito\Documents\★広報業務\7_IPAロゴ\2014年5月_Webサイト用ロゴ作成\20140616_ポータルへアップ\IPA_logotype-4CPOJI.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68344" y="44624"/>
            <a:ext cx="13017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15221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dt="0"/>
  <p:txStyles>
    <p:titleStyle>
      <a:lvl1pPr algn="l" rtl="0" eaLnBrk="1" fontAlgn="base" hangingPunct="1">
        <a:spcBef>
          <a:spcPct val="0"/>
        </a:spcBef>
        <a:spcAft>
          <a:spcPct val="0"/>
        </a:spcAft>
        <a:defRPr kumimoji="1" sz="3600">
          <a:solidFill>
            <a:srgbClr val="000066"/>
          </a:solidFill>
          <a:latin typeface="IPA Pゴシック" panose="020B0500000000000000" pitchFamily="50" charset="-128"/>
          <a:ea typeface="IPA Pゴシック" panose="020B0500000000000000" pitchFamily="50"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p:titleStyle>
    <p:bodyStyle>
      <a:lvl1pPr marL="342898" indent="-342898" algn="l" rtl="0" eaLnBrk="1" fontAlgn="base" hangingPunct="1">
        <a:spcBef>
          <a:spcPct val="20000"/>
        </a:spcBef>
        <a:spcAft>
          <a:spcPct val="0"/>
        </a:spcAft>
        <a:buClr>
          <a:srgbClr val="000066"/>
        </a:buClr>
        <a:buFont typeface="Wingdings" pitchFamily="2" charset="2"/>
        <a:buChar char="s"/>
        <a:defRPr kumimoji="1" sz="3200">
          <a:solidFill>
            <a:srgbClr val="000066"/>
          </a:solidFill>
          <a:latin typeface="IPA Pゴシック" panose="020B0500000000000000" pitchFamily="50" charset="-128"/>
          <a:ea typeface="IPA Pゴシック" panose="020B0500000000000000" pitchFamily="50" charset="-128"/>
          <a:cs typeface="+mn-cs"/>
        </a:defRPr>
      </a:lvl1pPr>
      <a:lvl2pPr marL="742946" indent="-285748" algn="l" rtl="0" eaLnBrk="1" fontAlgn="base" hangingPunct="1">
        <a:spcBef>
          <a:spcPct val="20000"/>
        </a:spcBef>
        <a:spcAft>
          <a:spcPct val="0"/>
        </a:spcAft>
        <a:buClr>
          <a:srgbClr val="FF0000"/>
        </a:buClr>
        <a:buFont typeface="Arial" charset="0"/>
        <a:buChar char="•"/>
        <a:defRPr kumimoji="1" sz="2800">
          <a:solidFill>
            <a:schemeClr val="tx1"/>
          </a:solidFill>
          <a:latin typeface="IPA Pゴシック" panose="020B0500000000000000" pitchFamily="50" charset="-128"/>
          <a:ea typeface="IPA Pゴシック" panose="020B0500000000000000" pitchFamily="50" charset="-128"/>
        </a:defRPr>
      </a:lvl2pPr>
      <a:lvl3pPr marL="1142993" indent="-228598" algn="l" rtl="0" eaLnBrk="1" fontAlgn="base" hangingPunct="1">
        <a:spcBef>
          <a:spcPct val="20000"/>
        </a:spcBef>
        <a:spcAft>
          <a:spcPct val="0"/>
        </a:spcAft>
        <a:buClr>
          <a:srgbClr val="000066"/>
        </a:buClr>
        <a:buFont typeface="Arial" charset="0"/>
        <a:buChar char="•"/>
        <a:defRPr kumimoji="1" sz="2400">
          <a:solidFill>
            <a:schemeClr val="tx1"/>
          </a:solidFill>
          <a:latin typeface="IPA Pゴシック" panose="020B0500000000000000" pitchFamily="50" charset="-128"/>
          <a:ea typeface="IPA Pゴシック" panose="020B0500000000000000" pitchFamily="50" charset="-128"/>
        </a:defRPr>
      </a:lvl3pPr>
      <a:lvl4pPr marL="1600191" indent="-228598" algn="l" rtl="0" eaLnBrk="1" fontAlgn="base" hangingPunct="1">
        <a:spcBef>
          <a:spcPct val="20000"/>
        </a:spcBef>
        <a:spcAft>
          <a:spcPct val="0"/>
        </a:spcAft>
        <a:buClr>
          <a:srgbClr val="FF0000"/>
        </a:buClr>
        <a:buFont typeface="Arial" charset="0"/>
        <a:buChar char="•"/>
        <a:defRPr kumimoji="1" sz="2000">
          <a:solidFill>
            <a:schemeClr val="tx1"/>
          </a:solidFill>
          <a:latin typeface="IPA Pゴシック" panose="020B0500000000000000" pitchFamily="50" charset="-128"/>
          <a:ea typeface="IPA Pゴシック" panose="020B0500000000000000" pitchFamily="50" charset="-128"/>
        </a:defRPr>
      </a:lvl4pPr>
      <a:lvl5pPr marL="2057388" indent="-228598" algn="l" rtl="0" eaLnBrk="1" fontAlgn="base" hangingPunct="1">
        <a:spcBef>
          <a:spcPct val="20000"/>
        </a:spcBef>
        <a:spcAft>
          <a:spcPct val="0"/>
        </a:spcAft>
        <a:buClr>
          <a:srgbClr val="000066"/>
        </a:buClr>
        <a:buFont typeface="Arial" charset="0"/>
        <a:buChar char="»"/>
        <a:defRPr kumimoji="1" sz="2000">
          <a:solidFill>
            <a:schemeClr val="tx1"/>
          </a:solidFill>
          <a:latin typeface="IPA Pゴシック" panose="020B0500000000000000" pitchFamily="50" charset="-128"/>
          <a:ea typeface="IPA Pゴシック" panose="020B0500000000000000" pitchFamily="50" charset="-128"/>
        </a:defRPr>
      </a:lvl5pPr>
      <a:lvl6pPr marL="2514585"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p:bodyStyle>
    <p:otherStyle>
      <a:defPPr>
        <a:defRPr lang="ja-JP"/>
      </a:defPPr>
      <a:lvl1pPr marL="0" algn="l" defTabSz="914395" rtl="0" eaLnBrk="1" latinLnBrk="0" hangingPunct="1">
        <a:defRPr kumimoji="1" sz="1800" kern="1200">
          <a:solidFill>
            <a:schemeClr val="tx1"/>
          </a:solidFill>
          <a:latin typeface="+mn-lt"/>
          <a:ea typeface="+mn-ea"/>
          <a:cs typeface="+mn-cs"/>
        </a:defRPr>
      </a:lvl1pPr>
      <a:lvl2pPr marL="457198" algn="l" defTabSz="914395" rtl="0" eaLnBrk="1" latinLnBrk="0" hangingPunct="1">
        <a:defRPr kumimoji="1" sz="1800" kern="1200">
          <a:solidFill>
            <a:schemeClr val="tx1"/>
          </a:solidFill>
          <a:latin typeface="+mn-lt"/>
          <a:ea typeface="+mn-ea"/>
          <a:cs typeface="+mn-cs"/>
        </a:defRPr>
      </a:lvl2pPr>
      <a:lvl3pPr marL="914395" algn="l" defTabSz="914395" rtl="0" eaLnBrk="1" latinLnBrk="0" hangingPunct="1">
        <a:defRPr kumimoji="1" sz="1800" kern="1200">
          <a:solidFill>
            <a:schemeClr val="tx1"/>
          </a:solidFill>
          <a:latin typeface="+mn-lt"/>
          <a:ea typeface="+mn-ea"/>
          <a:cs typeface="+mn-cs"/>
        </a:defRPr>
      </a:lvl3pPr>
      <a:lvl4pPr marL="1371592" algn="l" defTabSz="914395" rtl="0" eaLnBrk="1" latinLnBrk="0" hangingPunct="1">
        <a:defRPr kumimoji="1" sz="1800" kern="1200">
          <a:solidFill>
            <a:schemeClr val="tx1"/>
          </a:solidFill>
          <a:latin typeface="+mn-lt"/>
          <a:ea typeface="+mn-ea"/>
          <a:cs typeface="+mn-cs"/>
        </a:defRPr>
      </a:lvl4pPr>
      <a:lvl5pPr marL="1828789" algn="l" defTabSz="914395" rtl="0" eaLnBrk="1" latinLnBrk="0" hangingPunct="1">
        <a:defRPr kumimoji="1" sz="1800" kern="1200">
          <a:solidFill>
            <a:schemeClr val="tx1"/>
          </a:solidFill>
          <a:latin typeface="+mn-lt"/>
          <a:ea typeface="+mn-ea"/>
          <a:cs typeface="+mn-cs"/>
        </a:defRPr>
      </a:lvl5pPr>
      <a:lvl6pPr marL="2285987" algn="l" defTabSz="914395" rtl="0" eaLnBrk="1" latinLnBrk="0" hangingPunct="1">
        <a:defRPr kumimoji="1" sz="1800" kern="1200">
          <a:solidFill>
            <a:schemeClr val="tx1"/>
          </a:solidFill>
          <a:latin typeface="+mn-lt"/>
          <a:ea typeface="+mn-ea"/>
          <a:cs typeface="+mn-cs"/>
        </a:defRPr>
      </a:lvl6pPr>
      <a:lvl7pPr marL="2743185" algn="l" defTabSz="914395" rtl="0" eaLnBrk="1" latinLnBrk="0" hangingPunct="1">
        <a:defRPr kumimoji="1" sz="1800" kern="1200">
          <a:solidFill>
            <a:schemeClr val="tx1"/>
          </a:solidFill>
          <a:latin typeface="+mn-lt"/>
          <a:ea typeface="+mn-ea"/>
          <a:cs typeface="+mn-cs"/>
        </a:defRPr>
      </a:lvl7pPr>
      <a:lvl8pPr marL="3200381" algn="l" defTabSz="914395" rtl="0" eaLnBrk="1" latinLnBrk="0" hangingPunct="1">
        <a:defRPr kumimoji="1" sz="1800" kern="1200">
          <a:solidFill>
            <a:schemeClr val="tx1"/>
          </a:solidFill>
          <a:latin typeface="+mn-lt"/>
          <a:ea typeface="+mn-ea"/>
          <a:cs typeface="+mn-cs"/>
        </a:defRPr>
      </a:lvl8pPr>
      <a:lvl9pPr marL="3657579" algn="l" defTabSz="9143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10151D-959D-46A6-8BFB-D22FC7FE9667}"/>
              </a:ext>
            </a:extLst>
          </p:cNvPr>
          <p:cNvSpPr>
            <a:spLocks noGrp="1"/>
          </p:cNvSpPr>
          <p:nvPr>
            <p:ph type="ctrTitle"/>
          </p:nvPr>
        </p:nvSpPr>
        <p:spPr>
          <a:xfrm>
            <a:off x="118686" y="1791464"/>
            <a:ext cx="8449249" cy="1830065"/>
          </a:xfrm>
        </p:spPr>
        <p:txBody>
          <a:bodyPr/>
          <a:lstStyle/>
          <a:p>
            <a:pPr algn="ctr"/>
            <a:r>
              <a:rPr lang="ja-JP" altLang="en-US" dirty="0">
                <a:solidFill>
                  <a:schemeClr val="tx1"/>
                </a:solidFill>
                <a:latin typeface="ＭＳ Ｐゴシック" panose="020B0600070205080204" pitchFamily="50" charset="-128"/>
                <a:ea typeface="ＭＳ Ｐゴシック" panose="020B0600070205080204" pitchFamily="50" charset="-128"/>
              </a:rPr>
              <a:t>システムズエンジニアリングに関する</a:t>
            </a:r>
            <a:br>
              <a:rPr lang="en-US" altLang="ja-JP" dirty="0">
                <a:solidFill>
                  <a:schemeClr val="tx1"/>
                </a:solidFill>
                <a:latin typeface="ＭＳ Ｐゴシック" panose="020B0600070205080204" pitchFamily="50" charset="-128"/>
                <a:ea typeface="ＭＳ Ｐゴシック" panose="020B0600070205080204" pitchFamily="50" charset="-128"/>
              </a:rPr>
            </a:br>
            <a:r>
              <a:rPr lang="ja-JP" altLang="en-US" dirty="0">
                <a:solidFill>
                  <a:schemeClr val="tx1"/>
                </a:solidFill>
                <a:latin typeface="ＭＳ Ｐゴシック" panose="020B0600070205080204" pitchFamily="50" charset="-128"/>
                <a:ea typeface="ＭＳ Ｐゴシック" panose="020B0600070205080204" pitchFamily="50" charset="-128"/>
              </a:rPr>
              <a:t>グループ演習実施のための手引き</a:t>
            </a:r>
            <a:endParaRPr kumimoji="1" lang="ja-JP" altLang="en-US" dirty="0">
              <a:latin typeface="+mj-ea"/>
            </a:endParaRPr>
          </a:p>
        </p:txBody>
      </p:sp>
      <p:sp>
        <p:nvSpPr>
          <p:cNvPr id="7" name="字幕 2">
            <a:extLst>
              <a:ext uri="{FF2B5EF4-FFF2-40B4-BE49-F238E27FC236}">
                <a16:creationId xmlns:a16="http://schemas.microsoft.com/office/drawing/2014/main" id="{AE9A8E25-A1D3-4C52-B750-19C633EA313A}"/>
              </a:ext>
            </a:extLst>
          </p:cNvPr>
          <p:cNvSpPr txBox="1">
            <a:spLocks/>
          </p:cNvSpPr>
          <p:nvPr/>
        </p:nvSpPr>
        <p:spPr bwMode="auto">
          <a:xfrm>
            <a:off x="399583" y="5105672"/>
            <a:ext cx="8344834" cy="1224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0" indent="0" algn="ctr" rtl="0" eaLnBrk="0" fontAlgn="base" hangingPunct="0">
              <a:spcBef>
                <a:spcPct val="20000"/>
              </a:spcBef>
              <a:spcAft>
                <a:spcPct val="0"/>
              </a:spcAft>
              <a:buClr>
                <a:schemeClr val="hlink"/>
              </a:buClr>
              <a:buFont typeface="Wingdings" panose="05000000000000000000" pitchFamily="2" charset="2"/>
              <a:buNone/>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400" b="0" dirty="0">
                <a:latin typeface="+mj-ea"/>
                <a:ea typeface="+mj-ea"/>
                <a:cs typeface="メイリオ" panose="020B0604030504040204" pitchFamily="50" charset="-128"/>
              </a:rPr>
              <a:t>独立行政法人情報処理推進機構（</a:t>
            </a:r>
            <a:r>
              <a:rPr lang="en-US" altLang="ja-JP" sz="2400" b="0" dirty="0">
                <a:latin typeface="+mj-ea"/>
                <a:ea typeface="+mj-ea"/>
                <a:cs typeface="メイリオ" panose="020B0604030504040204" pitchFamily="50" charset="-128"/>
              </a:rPr>
              <a:t>IPA)</a:t>
            </a:r>
          </a:p>
          <a:p>
            <a:r>
              <a:rPr lang="ja-JP" altLang="en-US" sz="2400" b="0" dirty="0">
                <a:latin typeface="+mj-ea"/>
                <a:ea typeface="+mj-ea"/>
              </a:rPr>
              <a:t>社会基盤センター</a:t>
            </a:r>
            <a:endParaRPr lang="en-US" altLang="ja-JP" sz="2400" b="0" dirty="0">
              <a:latin typeface="+mj-ea"/>
              <a:ea typeface="+mj-ea"/>
              <a:cs typeface="メイリオ" panose="020B0604030504040204" pitchFamily="50" charset="-128"/>
            </a:endParaRPr>
          </a:p>
        </p:txBody>
      </p:sp>
      <p:sp>
        <p:nvSpPr>
          <p:cNvPr id="3" name="テキスト ボックス 2">
            <a:extLst>
              <a:ext uri="{FF2B5EF4-FFF2-40B4-BE49-F238E27FC236}">
                <a16:creationId xmlns:a16="http://schemas.microsoft.com/office/drawing/2014/main" id="{1A2EF3FE-E9B6-4C82-9733-63D2BBFE02BD}"/>
              </a:ext>
            </a:extLst>
          </p:cNvPr>
          <p:cNvSpPr txBox="1"/>
          <p:nvPr/>
        </p:nvSpPr>
        <p:spPr>
          <a:xfrm>
            <a:off x="2129425" y="4730282"/>
            <a:ext cx="4634630" cy="400110"/>
          </a:xfrm>
          <a:prstGeom prst="rect">
            <a:avLst/>
          </a:prstGeom>
          <a:noFill/>
        </p:spPr>
        <p:txBody>
          <a:bodyPr wrap="square" rtlCol="0">
            <a:spAutoFit/>
          </a:bodyPr>
          <a:lstStyle/>
          <a:p>
            <a:pPr algn="ctr"/>
            <a:r>
              <a:rPr kumimoji="1" lang="en-US" altLang="ja-JP" sz="2000" dirty="0">
                <a:latin typeface="ＭＳ Ｐゴシック" panose="020B0600070205080204" pitchFamily="50" charset="-128"/>
                <a:ea typeface="ＭＳ Ｐゴシック" panose="020B0600070205080204" pitchFamily="50" charset="-128"/>
              </a:rPr>
              <a:t>2020</a:t>
            </a:r>
            <a:r>
              <a:rPr kumimoji="1" lang="ja-JP" altLang="en-US" sz="2000" dirty="0">
                <a:latin typeface="ＭＳ Ｐゴシック" panose="020B0600070205080204" pitchFamily="50" charset="-128"/>
                <a:ea typeface="ＭＳ Ｐゴシック" panose="020B0600070205080204" pitchFamily="50" charset="-128"/>
              </a:rPr>
              <a:t>年</a:t>
            </a:r>
            <a:r>
              <a:rPr kumimoji="1" lang="en-US" altLang="ja-JP" sz="2000" dirty="0">
                <a:latin typeface="ＭＳ Ｐゴシック" panose="020B0600070205080204" pitchFamily="50" charset="-128"/>
                <a:ea typeface="ＭＳ Ｐゴシック" panose="020B0600070205080204" pitchFamily="50" charset="-128"/>
              </a:rPr>
              <a:t>3</a:t>
            </a:r>
            <a:r>
              <a:rPr kumimoji="1" lang="ja-JP" altLang="en-US" sz="2000" dirty="0">
                <a:latin typeface="ＭＳ Ｐゴシック" panose="020B0600070205080204" pitchFamily="50" charset="-128"/>
                <a:ea typeface="ＭＳ Ｐゴシック" panose="020B0600070205080204" pitchFamily="50" charset="-128"/>
              </a:rPr>
              <a:t>月</a:t>
            </a:r>
            <a:r>
              <a:rPr kumimoji="1" lang="en-US" altLang="ja-JP" sz="2000" dirty="0">
                <a:latin typeface="ＭＳ Ｐゴシック" panose="020B0600070205080204" pitchFamily="50" charset="-128"/>
                <a:ea typeface="ＭＳ Ｐゴシック" panose="020B0600070205080204" pitchFamily="50" charset="-128"/>
              </a:rPr>
              <a:t>13</a:t>
            </a:r>
            <a:r>
              <a:rPr kumimoji="1" lang="ja-JP" altLang="en-US" sz="2000" dirty="0">
                <a:latin typeface="ＭＳ Ｐゴシック" panose="020B0600070205080204" pitchFamily="50" charset="-128"/>
                <a:ea typeface="ＭＳ Ｐゴシック" panose="020B0600070205080204" pitchFamily="50" charset="-128"/>
              </a:rPr>
              <a:t>日　　</a:t>
            </a:r>
            <a:endParaRPr kumimoji="1" lang="en-US" altLang="ja-JP" sz="2000" dirty="0">
              <a:latin typeface="ＭＳ Ｐゴシック" panose="020B0600070205080204" pitchFamily="50" charset="-128"/>
              <a:ea typeface="ＭＳ Ｐゴシック" panose="020B0600070205080204" pitchFamily="50" charset="-128"/>
            </a:endParaRPr>
          </a:p>
        </p:txBody>
      </p:sp>
      <p:sp>
        <p:nvSpPr>
          <p:cNvPr id="5" name="テキスト ボックス 4">
            <a:extLst>
              <a:ext uri="{FF2B5EF4-FFF2-40B4-BE49-F238E27FC236}">
                <a16:creationId xmlns:a16="http://schemas.microsoft.com/office/drawing/2014/main" id="{61037C71-6F23-4169-A197-3D39FE24A71F}"/>
              </a:ext>
            </a:extLst>
          </p:cNvPr>
          <p:cNvSpPr txBox="1"/>
          <p:nvPr/>
        </p:nvSpPr>
        <p:spPr>
          <a:xfrm>
            <a:off x="890338" y="3621529"/>
            <a:ext cx="6665494" cy="523220"/>
          </a:xfrm>
          <a:prstGeom prst="rect">
            <a:avLst/>
          </a:prstGeom>
          <a:noFill/>
        </p:spPr>
        <p:txBody>
          <a:bodyPr wrap="square" rtlCol="0">
            <a:spAutoFit/>
          </a:bodyPr>
          <a:lstStyle/>
          <a:p>
            <a:pPr algn="ctr"/>
            <a:r>
              <a:rPr kumimoji="1" lang="ja-JP" altLang="en-US" sz="2800" dirty="0"/>
              <a:t>（研修企画部門向け）</a:t>
            </a:r>
          </a:p>
        </p:txBody>
      </p:sp>
    </p:spTree>
    <p:extLst>
      <p:ext uri="{BB962C8B-B14F-4D97-AF65-F5344CB8AC3E}">
        <p14:creationId xmlns:p14="http://schemas.microsoft.com/office/powerpoint/2010/main" val="1126758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6AC4ED2-E272-444C-95C9-B016BBB21F6F}"/>
              </a:ext>
            </a:extLst>
          </p:cNvPr>
          <p:cNvSpPr>
            <a:spLocks noGrp="1"/>
          </p:cNvSpPr>
          <p:nvPr>
            <p:ph type="sldNum" sz="quarter" idx="12"/>
          </p:nvPr>
        </p:nvSpPr>
        <p:spPr>
          <a:xfrm>
            <a:off x="6564313" y="6461125"/>
            <a:ext cx="2133600" cy="352425"/>
          </a:xfrm>
        </p:spPr>
        <p:txBody>
          <a:bodyPr/>
          <a:lstStyle/>
          <a:p>
            <a:pPr>
              <a:defRPr/>
            </a:pPr>
            <a:fld id="{596E4711-D56B-487E-A92E-9F0630A52765}" type="slidenum">
              <a:rPr lang="en-US" altLang="ja-JP" smtClean="0">
                <a:solidFill>
                  <a:schemeClr val="tx1"/>
                </a:solidFill>
                <a:latin typeface="+mn-ea"/>
                <a:ea typeface="+mn-ea"/>
              </a:rPr>
              <a:pPr>
                <a:defRPr/>
              </a:pPr>
              <a:t>2</a:t>
            </a:fld>
            <a:endParaRPr lang="en-US" altLang="ja-JP" dirty="0">
              <a:solidFill>
                <a:schemeClr val="tx1"/>
              </a:solidFill>
              <a:latin typeface="+mn-ea"/>
              <a:ea typeface="+mn-ea"/>
            </a:endParaRPr>
          </a:p>
        </p:txBody>
      </p:sp>
      <p:sp>
        <p:nvSpPr>
          <p:cNvPr id="5" name="フッター プレースホルダー 4">
            <a:extLst>
              <a:ext uri="{FF2B5EF4-FFF2-40B4-BE49-F238E27FC236}">
                <a16:creationId xmlns:a16="http://schemas.microsoft.com/office/drawing/2014/main" id="{A0F08A14-F104-4711-B4B6-3311FB6AEBDF}"/>
              </a:ext>
            </a:extLst>
          </p:cNvPr>
          <p:cNvSpPr>
            <a:spLocks noGrp="1"/>
          </p:cNvSpPr>
          <p:nvPr>
            <p:ph type="ftr" sz="quarter" idx="11"/>
          </p:nvPr>
        </p:nvSpPr>
        <p:spPr>
          <a:xfrm>
            <a:off x="3135313" y="6473651"/>
            <a:ext cx="2895600" cy="352425"/>
          </a:xfrm>
        </p:spPr>
        <p:txBody>
          <a:bodyPr/>
          <a:lstStyle/>
          <a:p>
            <a:pPr>
              <a:defRPr/>
            </a:pPr>
            <a:r>
              <a:rPr lang="en-US" altLang="ja-JP" dirty="0">
                <a:solidFill>
                  <a:schemeClr val="tx1"/>
                </a:solidFill>
                <a:latin typeface="+mn-ea"/>
                <a:ea typeface="+mn-ea"/>
              </a:rPr>
              <a:t>© 2020 </a:t>
            </a:r>
            <a:r>
              <a:rPr lang="ja-JP" altLang="en-US" dirty="0">
                <a:solidFill>
                  <a:schemeClr val="tx1"/>
                </a:solidFill>
                <a:latin typeface="+mn-ea"/>
                <a:ea typeface="+mn-ea"/>
              </a:rPr>
              <a:t>ＩＰＡ　</a:t>
            </a:r>
            <a:r>
              <a:rPr lang="en-US" altLang="ja-JP" dirty="0">
                <a:solidFill>
                  <a:schemeClr val="tx1"/>
                </a:solidFill>
                <a:latin typeface="+mn-ea"/>
                <a:ea typeface="+mn-ea"/>
              </a:rPr>
              <a:t> </a:t>
            </a:r>
            <a:r>
              <a:rPr lang="ja-JP" altLang="en-US" dirty="0">
                <a:solidFill>
                  <a:schemeClr val="tx1"/>
                </a:solidFill>
                <a:latin typeface="+mn-ea"/>
                <a:ea typeface="+mn-ea"/>
              </a:rPr>
              <a:t>　</a:t>
            </a:r>
            <a:endParaRPr lang="en-US" altLang="ja-JP" dirty="0">
              <a:solidFill>
                <a:schemeClr val="tx1"/>
              </a:solidFill>
              <a:latin typeface="+mn-ea"/>
              <a:ea typeface="+mn-ea"/>
            </a:endParaRPr>
          </a:p>
        </p:txBody>
      </p:sp>
      <p:sp>
        <p:nvSpPr>
          <p:cNvPr id="9" name="テキスト ボックス 8">
            <a:extLst>
              <a:ext uri="{FF2B5EF4-FFF2-40B4-BE49-F238E27FC236}">
                <a16:creationId xmlns:a16="http://schemas.microsoft.com/office/drawing/2014/main" id="{96FCC66B-1402-41AD-BD45-F66CA8839865}"/>
              </a:ext>
            </a:extLst>
          </p:cNvPr>
          <p:cNvSpPr txBox="1"/>
          <p:nvPr/>
        </p:nvSpPr>
        <p:spPr>
          <a:xfrm>
            <a:off x="307319" y="1584333"/>
            <a:ext cx="8755390" cy="3046988"/>
          </a:xfrm>
          <a:prstGeom prst="rect">
            <a:avLst/>
          </a:prstGeom>
          <a:noFill/>
        </p:spPr>
        <p:txBody>
          <a:bodyPr wrap="square" rtlCol="0">
            <a:spAutoFit/>
          </a:bodyPr>
          <a:lstStyle>
            <a:defPPr>
              <a:defRPr lang="ja-JP"/>
            </a:defPPr>
            <a:lvl1pPr lvl="0">
              <a:defRPr sz="9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sz="2400" dirty="0">
                <a:latin typeface="ＭＳ Ｐゴシック" panose="020B0600070205080204" pitchFamily="50" charset="-128"/>
                <a:ea typeface="ＭＳ Ｐゴシック" panose="020B0600070205080204" pitchFamily="50" charset="-128"/>
              </a:rPr>
              <a:t>　システムズエンジニアリングを理解するには具体的な実施方法を学ぶ必要があります。そのための実践演習を用意しました。</a:t>
            </a:r>
            <a:endParaRPr lang="en-US" altLang="ja-JP" sz="2400" dirty="0">
              <a:latin typeface="ＭＳ Ｐゴシック" panose="020B0600070205080204" pitchFamily="50" charset="-128"/>
              <a:ea typeface="ＭＳ Ｐゴシック" panose="020B0600070205080204" pitchFamily="50" charset="-128"/>
            </a:endParaRPr>
          </a:p>
          <a:p>
            <a:endParaRPr lang="en-US" altLang="ja-JP" sz="2400" dirty="0">
              <a:latin typeface="ＭＳ Ｐゴシック" panose="020B0600070205080204" pitchFamily="50" charset="-128"/>
              <a:ea typeface="ＭＳ Ｐゴシック" panose="020B0600070205080204" pitchFamily="50" charset="-128"/>
            </a:endParaRPr>
          </a:p>
          <a:p>
            <a:r>
              <a:rPr lang="ja-JP" altLang="en-US" sz="2400" dirty="0">
                <a:latin typeface="ＭＳ Ｐゴシック" panose="020B0600070205080204" pitchFamily="50" charset="-128"/>
                <a:ea typeface="ＭＳ Ｐゴシック" panose="020B0600070205080204" pitchFamily="50" charset="-128"/>
              </a:rPr>
              <a:t>　演習名：</a:t>
            </a:r>
            <a:r>
              <a:rPr lang="ja-JP" altLang="en-US" sz="2400" dirty="0">
                <a:solidFill>
                  <a:schemeClr val="tx1"/>
                </a:solidFill>
                <a:latin typeface="ＭＳ Ｐゴシック" panose="020B0600070205080204" pitchFamily="50" charset="-128"/>
                <a:ea typeface="ＭＳ Ｐゴシック" panose="020B0600070205080204" pitchFamily="50" charset="-128"/>
              </a:rPr>
              <a:t>システムズエンジニアリングを体感的に理解しよう！</a:t>
            </a:r>
            <a:endParaRPr lang="en-US" altLang="ja-JP" sz="2400" dirty="0">
              <a:solidFill>
                <a:schemeClr val="tx1"/>
              </a:solidFill>
              <a:latin typeface="ＭＳ Ｐゴシック" panose="020B0600070205080204" pitchFamily="50" charset="-128"/>
              <a:ea typeface="ＭＳ Ｐゴシック" panose="020B0600070205080204" pitchFamily="50" charset="-128"/>
            </a:endParaRPr>
          </a:p>
          <a:p>
            <a:endParaRPr lang="en-US" altLang="ja-JP" sz="2400" dirty="0">
              <a:solidFill>
                <a:schemeClr val="tx1"/>
              </a:solidFill>
              <a:latin typeface="ＭＳ Ｐゴシック" panose="020B0600070205080204" pitchFamily="50" charset="-128"/>
              <a:ea typeface="ＭＳ Ｐゴシック" panose="020B0600070205080204" pitchFamily="50" charset="-128"/>
            </a:endParaRPr>
          </a:p>
          <a:p>
            <a:r>
              <a:rPr lang="ja-JP" altLang="en-US" sz="2400" dirty="0">
                <a:solidFill>
                  <a:schemeClr val="tx1"/>
                </a:solidFill>
                <a:latin typeface="ＭＳ Ｐゴシック" panose="020B0600070205080204" pitchFamily="50" charset="-128"/>
                <a:ea typeface="ＭＳ Ｐゴシック" panose="020B0600070205080204" pitchFamily="50" charset="-128"/>
              </a:rPr>
              <a:t>　この演習を各団体や企業で自ら実施可能とするために、講師あるいは研修企画部門用として演習の具体的な進め方や説明内容をとりまとめたものがこの手引きです。</a:t>
            </a:r>
            <a:endParaRPr lang="en-US" altLang="ja-JP"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6" name="タイトル 1">
            <a:extLst>
              <a:ext uri="{FF2B5EF4-FFF2-40B4-BE49-F238E27FC236}">
                <a16:creationId xmlns:a16="http://schemas.microsoft.com/office/drawing/2014/main" id="{B88FA524-3EEA-437C-BF78-E1DDA49E7FF0}"/>
              </a:ext>
            </a:extLst>
          </p:cNvPr>
          <p:cNvSpPr txBox="1">
            <a:spLocks/>
          </p:cNvSpPr>
          <p:nvPr/>
        </p:nvSpPr>
        <p:spPr bwMode="auto">
          <a:xfrm>
            <a:off x="468313" y="44450"/>
            <a:ext cx="698341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3600">
                <a:solidFill>
                  <a:srgbClr val="000066"/>
                </a:solidFill>
                <a:latin typeface="IPA Pゴシック" panose="020B0500000000000000" pitchFamily="50" charset="-128"/>
                <a:ea typeface="IPA Pゴシック" panose="020B0500000000000000" pitchFamily="50"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a:lstStyle>
          <a:p>
            <a:pPr defTabSz="914400"/>
            <a:r>
              <a:rPr lang="ja-JP" altLang="en-US" sz="2800" dirty="0">
                <a:solidFill>
                  <a:schemeClr val="tx1"/>
                </a:solidFill>
                <a:latin typeface="ＭＳ Ｐゴシック" panose="020B0600070205080204" pitchFamily="50" charset="-128"/>
                <a:ea typeface="ＭＳ Ｐゴシック" panose="020B0600070205080204" pitchFamily="50" charset="-128"/>
              </a:rPr>
              <a:t>この手引きの趣旨</a:t>
            </a:r>
            <a:endParaRPr lang="ja-JP" altLang="en-US" sz="2800" kern="0" dirty="0">
              <a:solidFill>
                <a:schemeClr val="tx1"/>
              </a:solidFill>
            </a:endParaRPr>
          </a:p>
        </p:txBody>
      </p:sp>
    </p:spTree>
    <p:extLst>
      <p:ext uri="{BB962C8B-B14F-4D97-AF65-F5344CB8AC3E}">
        <p14:creationId xmlns:p14="http://schemas.microsoft.com/office/powerpoint/2010/main" val="1217356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3DCB84-8331-44EE-8DF3-7A6D13E47ED7}"/>
              </a:ext>
            </a:extLst>
          </p:cNvPr>
          <p:cNvSpPr>
            <a:spLocks noGrp="1"/>
          </p:cNvSpPr>
          <p:nvPr>
            <p:ph type="title"/>
          </p:nvPr>
        </p:nvSpPr>
        <p:spPr/>
        <p:txBody>
          <a:bodyPr/>
          <a:lstStyle/>
          <a:p>
            <a:r>
              <a:rPr kumimoji="1" lang="ja-JP" altLang="en-US" sz="2800" dirty="0">
                <a:solidFill>
                  <a:schemeClr val="tx1"/>
                </a:solidFill>
              </a:rPr>
              <a:t>グループ演習資料に関する使用条件</a:t>
            </a:r>
          </a:p>
        </p:txBody>
      </p:sp>
      <p:sp>
        <p:nvSpPr>
          <p:cNvPr id="3" name="コンテンツ プレースホルダー 2">
            <a:extLst>
              <a:ext uri="{FF2B5EF4-FFF2-40B4-BE49-F238E27FC236}">
                <a16:creationId xmlns:a16="http://schemas.microsoft.com/office/drawing/2014/main" id="{3BB20B37-A424-48F6-B668-E7B384A55810}"/>
              </a:ext>
            </a:extLst>
          </p:cNvPr>
          <p:cNvSpPr>
            <a:spLocks noGrp="1"/>
          </p:cNvSpPr>
          <p:nvPr>
            <p:ph idx="1"/>
          </p:nvPr>
        </p:nvSpPr>
        <p:spPr>
          <a:xfrm>
            <a:off x="561105" y="1458915"/>
            <a:ext cx="8125695" cy="5067300"/>
          </a:xfrm>
        </p:spPr>
        <p:txBody>
          <a:bodyPr/>
          <a:lstStyle/>
          <a:p>
            <a:pPr marL="363538" indent="-363538">
              <a:spcBef>
                <a:spcPts val="600"/>
              </a:spcBef>
              <a:buFont typeface="+mj-lt"/>
              <a:buAutoNum type="arabicPeriod"/>
            </a:pPr>
            <a:r>
              <a:rPr lang="ja-JP" altLang="en-US" sz="1400" b="1" dirty="0">
                <a:solidFill>
                  <a:schemeClr val="tx1"/>
                </a:solidFill>
                <a:latin typeface="ＭＳ Ｐゴシック" panose="020B0600070205080204" pitchFamily="50" charset="-128"/>
                <a:ea typeface="ＭＳ Ｐゴシック" panose="020B0600070205080204" pitchFamily="50" charset="-128"/>
              </a:rPr>
              <a:t>本資料の著作権は、独立行政法人情報処理推進機構（以下「</a:t>
            </a:r>
            <a:r>
              <a:rPr lang="en-US" altLang="ja-JP" sz="1400" b="1" dirty="0">
                <a:solidFill>
                  <a:schemeClr val="tx1"/>
                </a:solidFill>
                <a:latin typeface="ＭＳ Ｐゴシック" panose="020B0600070205080204" pitchFamily="50" charset="-128"/>
                <a:ea typeface="ＭＳ Ｐゴシック" panose="020B0600070205080204" pitchFamily="50" charset="-128"/>
              </a:rPr>
              <a:t>IPA</a:t>
            </a:r>
            <a:r>
              <a:rPr lang="ja-JP" altLang="en-US" sz="1400" b="1" dirty="0">
                <a:solidFill>
                  <a:schemeClr val="tx1"/>
                </a:solidFill>
                <a:latin typeface="ＭＳ Ｐゴシック" panose="020B0600070205080204" pitchFamily="50" charset="-128"/>
                <a:ea typeface="ＭＳ Ｐゴシック" panose="020B0600070205080204" pitchFamily="50" charset="-128"/>
              </a:rPr>
              <a:t>」）が保有しています。</a:t>
            </a:r>
          </a:p>
          <a:p>
            <a:pPr marL="363538" indent="-363538">
              <a:spcBef>
                <a:spcPts val="600"/>
              </a:spcBef>
              <a:buFont typeface="+mj-lt"/>
              <a:buAutoNum type="arabicPeriod"/>
            </a:pPr>
            <a:r>
              <a:rPr lang="ja-JP" altLang="en-US" sz="1400" b="1" dirty="0">
                <a:solidFill>
                  <a:schemeClr val="tx1"/>
                </a:solidFill>
                <a:latin typeface="ＭＳ Ｐゴシック" panose="020B0600070205080204" pitchFamily="50" charset="-128"/>
                <a:ea typeface="ＭＳ Ｐゴシック" panose="020B0600070205080204" pitchFamily="50" charset="-128"/>
              </a:rPr>
              <a:t>本資料は著作権法による保護を受けており、本資料の使用者は、本資料の全部又は、一部を項番</a:t>
            </a:r>
            <a:r>
              <a:rPr lang="en-US" altLang="ja-JP" sz="1400" b="1" dirty="0">
                <a:solidFill>
                  <a:schemeClr val="tx1"/>
                </a:solidFill>
                <a:latin typeface="ＭＳ Ｐゴシック" panose="020B0600070205080204" pitchFamily="50" charset="-128"/>
                <a:ea typeface="ＭＳ Ｐゴシック" panose="020B0600070205080204" pitchFamily="50" charset="-128"/>
              </a:rPr>
              <a:t>3</a:t>
            </a:r>
            <a:r>
              <a:rPr lang="ja-JP" altLang="en-US" sz="1400" b="1" dirty="0">
                <a:solidFill>
                  <a:schemeClr val="tx1"/>
                </a:solidFill>
                <a:latin typeface="ＭＳ Ｐゴシック" panose="020B0600070205080204" pitchFamily="50" charset="-128"/>
                <a:ea typeface="ＭＳ Ｐゴシック" panose="020B0600070205080204" pitchFamily="50" charset="-128"/>
              </a:rPr>
              <a:t>に定める場合を除き、</a:t>
            </a:r>
            <a:r>
              <a:rPr lang="en-US" altLang="ja-JP" sz="1400" b="1" dirty="0">
                <a:solidFill>
                  <a:schemeClr val="tx1"/>
                </a:solidFill>
                <a:latin typeface="ＭＳ Ｐゴシック" panose="020B0600070205080204" pitchFamily="50" charset="-128"/>
                <a:ea typeface="ＭＳ Ｐゴシック" panose="020B0600070205080204" pitchFamily="50" charset="-128"/>
              </a:rPr>
              <a:t>IPA</a:t>
            </a:r>
            <a:r>
              <a:rPr lang="ja-JP" altLang="en-US" sz="1400" b="1" dirty="0">
                <a:solidFill>
                  <a:schemeClr val="tx1"/>
                </a:solidFill>
                <a:latin typeface="ＭＳ Ｐゴシック" panose="020B0600070205080204" pitchFamily="50" charset="-128"/>
                <a:ea typeface="ＭＳ Ｐゴシック" panose="020B0600070205080204" pitchFamily="50" charset="-128"/>
              </a:rPr>
              <a:t>の許諾なく無断で改変、公衆送信、販売、出版、翻訳</a:t>
            </a:r>
            <a:r>
              <a:rPr lang="en-US" altLang="ja-JP" sz="1400" b="1" dirty="0">
                <a:solidFill>
                  <a:schemeClr val="tx1"/>
                </a:solidFill>
                <a:latin typeface="ＭＳ Ｐゴシック" panose="020B0600070205080204" pitchFamily="50" charset="-128"/>
                <a:ea typeface="ＭＳ Ｐゴシック" panose="020B0600070205080204" pitchFamily="50" charset="-128"/>
              </a:rPr>
              <a:t>/</a:t>
            </a:r>
            <a:r>
              <a:rPr lang="ja-JP" altLang="en-US" sz="1400" b="1" dirty="0">
                <a:solidFill>
                  <a:schemeClr val="tx1"/>
                </a:solidFill>
                <a:latin typeface="ＭＳ Ｐゴシック" panose="020B0600070205080204" pitchFamily="50" charset="-128"/>
                <a:ea typeface="ＭＳ Ｐゴシック" panose="020B0600070205080204" pitchFamily="50" charset="-128"/>
              </a:rPr>
              <a:t>翻案することは営利目的、非営利目的に関わらず禁じられています。</a:t>
            </a:r>
            <a:endParaRPr lang="en-US" altLang="ja-JP" sz="1400" b="1" dirty="0">
              <a:solidFill>
                <a:schemeClr val="tx1"/>
              </a:solidFill>
              <a:latin typeface="ＭＳ Ｐゴシック" panose="020B0600070205080204" pitchFamily="50" charset="-128"/>
              <a:ea typeface="ＭＳ Ｐゴシック" panose="020B0600070205080204" pitchFamily="50" charset="-128"/>
            </a:endParaRPr>
          </a:p>
          <a:p>
            <a:pPr marL="363538" indent="-363538">
              <a:spcBef>
                <a:spcPts val="600"/>
              </a:spcBef>
              <a:buFont typeface="+mj-lt"/>
              <a:buAutoNum type="arabicPeriod"/>
            </a:pPr>
            <a:r>
              <a:rPr lang="en-US" altLang="ja-JP" sz="1400" b="1" dirty="0">
                <a:solidFill>
                  <a:schemeClr val="tx1"/>
                </a:solidFill>
                <a:latin typeface="ＭＳ Ｐゴシック" panose="020B0600070205080204" pitchFamily="50" charset="-128"/>
                <a:ea typeface="ＭＳ Ｐゴシック" panose="020B0600070205080204" pitchFamily="50" charset="-128"/>
              </a:rPr>
              <a:t>IPA</a:t>
            </a:r>
            <a:r>
              <a:rPr lang="ja-JP" altLang="en-US" sz="1400" b="1" dirty="0">
                <a:solidFill>
                  <a:schemeClr val="tx1"/>
                </a:solidFill>
                <a:latin typeface="ＭＳ Ｐゴシック" panose="020B0600070205080204" pitchFamily="50" charset="-128"/>
                <a:ea typeface="ＭＳ Ｐゴシック" panose="020B0600070205080204" pitchFamily="50" charset="-128"/>
              </a:rPr>
              <a:t>は、本資料の使用者が、以下の著作権表示を明記することを条件として、（</a:t>
            </a:r>
            <a:r>
              <a:rPr lang="en-US" altLang="ja-JP" sz="1400" b="1" dirty="0">
                <a:solidFill>
                  <a:schemeClr val="tx1"/>
                </a:solidFill>
                <a:latin typeface="ＭＳ Ｐゴシック" panose="020B0600070205080204" pitchFamily="50" charset="-128"/>
                <a:ea typeface="ＭＳ Ｐゴシック" panose="020B0600070205080204" pitchFamily="50" charset="-128"/>
              </a:rPr>
              <a:t>1</a:t>
            </a:r>
            <a:r>
              <a:rPr lang="ja-JP" altLang="en-US" sz="1400" b="1" dirty="0">
                <a:solidFill>
                  <a:schemeClr val="tx1"/>
                </a:solidFill>
                <a:latin typeface="ＭＳ Ｐゴシック" panose="020B0600070205080204" pitchFamily="50" charset="-128"/>
                <a:ea typeface="ＭＳ Ｐゴシック" panose="020B0600070205080204" pitchFamily="50" charset="-128"/>
              </a:rPr>
              <a:t>）及び、（</a:t>
            </a:r>
            <a:r>
              <a:rPr lang="en-US" altLang="ja-JP" sz="1400" b="1" dirty="0">
                <a:solidFill>
                  <a:schemeClr val="tx1"/>
                </a:solidFill>
                <a:latin typeface="ＭＳ Ｐゴシック" panose="020B0600070205080204" pitchFamily="50" charset="-128"/>
                <a:ea typeface="ＭＳ Ｐゴシック" panose="020B0600070205080204" pitchFamily="50" charset="-128"/>
              </a:rPr>
              <a:t>2</a:t>
            </a:r>
            <a:r>
              <a:rPr lang="ja-JP" altLang="en-US" sz="1400" b="1" dirty="0">
                <a:solidFill>
                  <a:schemeClr val="tx1"/>
                </a:solidFill>
                <a:latin typeface="ＭＳ Ｐゴシック" panose="020B0600070205080204" pitchFamily="50" charset="-128"/>
                <a:ea typeface="ＭＳ Ｐゴシック" panose="020B0600070205080204" pitchFamily="50" charset="-128"/>
              </a:rPr>
              <a:t>） 、（</a:t>
            </a:r>
            <a:r>
              <a:rPr lang="en-US" altLang="ja-JP" sz="1400" b="1" dirty="0">
                <a:solidFill>
                  <a:schemeClr val="tx1"/>
                </a:solidFill>
                <a:latin typeface="ＭＳ Ｐゴシック" panose="020B0600070205080204" pitchFamily="50" charset="-128"/>
                <a:ea typeface="ＭＳ Ｐゴシック" panose="020B0600070205080204" pitchFamily="50" charset="-128"/>
              </a:rPr>
              <a:t>3</a:t>
            </a:r>
            <a:r>
              <a:rPr lang="ja-JP" altLang="en-US" sz="1400" b="1" dirty="0">
                <a:solidFill>
                  <a:schemeClr val="tx1"/>
                </a:solidFill>
                <a:latin typeface="ＭＳ Ｐゴシック" panose="020B0600070205080204" pitchFamily="50" charset="-128"/>
                <a:ea typeface="ＭＳ Ｐゴシック" panose="020B0600070205080204" pitchFamily="50" charset="-128"/>
              </a:rPr>
              <a:t>）の行為を行うことを許諾します。</a:t>
            </a:r>
            <a:endParaRPr lang="en-US" altLang="ja-JP" sz="1400" b="1" dirty="0">
              <a:solidFill>
                <a:schemeClr val="tx1"/>
              </a:solidFill>
              <a:latin typeface="ＭＳ Ｐゴシック" panose="020B0600070205080204" pitchFamily="50" charset="-128"/>
              <a:ea typeface="ＭＳ Ｐゴシック" panose="020B0600070205080204" pitchFamily="50" charset="-128"/>
            </a:endParaRPr>
          </a:p>
          <a:p>
            <a:pPr marL="363538" indent="0">
              <a:spcBef>
                <a:spcPts val="600"/>
              </a:spcBef>
              <a:buNone/>
            </a:pPr>
            <a:r>
              <a:rPr lang="ja-JP" altLang="en-US" sz="1400" b="1" dirty="0">
                <a:solidFill>
                  <a:schemeClr val="tx1"/>
                </a:solidFill>
                <a:latin typeface="ＭＳ Ｐゴシック" panose="020B0600070205080204" pitchFamily="50" charset="-128"/>
                <a:ea typeface="ＭＳ Ｐゴシック" panose="020B0600070205080204" pitchFamily="50" charset="-128"/>
              </a:rPr>
              <a:t>著作権表示：「</a:t>
            </a:r>
            <a:r>
              <a:rPr lang="en-US" altLang="ja-JP" sz="1400" b="1" dirty="0">
                <a:solidFill>
                  <a:schemeClr val="tx1"/>
                </a:solidFill>
                <a:latin typeface="ＭＳ Ｐゴシック" panose="020B0600070205080204" pitchFamily="50" charset="-128"/>
                <a:ea typeface="ＭＳ Ｐゴシック" panose="020B0600070205080204" pitchFamily="50" charset="-128"/>
              </a:rPr>
              <a:t>©○○○○</a:t>
            </a:r>
            <a:r>
              <a:rPr lang="ja-JP" altLang="en-US" sz="1400" b="1" dirty="0">
                <a:solidFill>
                  <a:schemeClr val="tx1"/>
                </a:solidFill>
                <a:latin typeface="ＭＳ Ｐゴシック" panose="020B0600070205080204" pitchFamily="50" charset="-128"/>
                <a:ea typeface="ＭＳ Ｐゴシック" panose="020B0600070205080204" pitchFamily="50" charset="-128"/>
              </a:rPr>
              <a:t>（成果物の発行年） </a:t>
            </a:r>
            <a:r>
              <a:rPr lang="en-US" altLang="ja-JP" sz="1400" b="1" dirty="0">
                <a:solidFill>
                  <a:schemeClr val="tx1"/>
                </a:solidFill>
                <a:latin typeface="ＭＳ Ｐゴシック" panose="020B0600070205080204" pitchFamily="50" charset="-128"/>
                <a:ea typeface="ＭＳ Ｐゴシック" panose="020B0600070205080204" pitchFamily="50" charset="-128"/>
              </a:rPr>
              <a:t>IPA</a:t>
            </a:r>
            <a:r>
              <a:rPr lang="ja-JP" altLang="en-US" sz="1400" b="1" dirty="0">
                <a:solidFill>
                  <a:schemeClr val="tx1"/>
                </a:solidFill>
                <a:latin typeface="ＭＳ Ｐゴシック" panose="020B0600070205080204" pitchFamily="50" charset="-128"/>
                <a:ea typeface="ＭＳ Ｐゴシック" panose="020B0600070205080204" pitchFamily="50" charset="-128"/>
              </a:rPr>
              <a:t>」</a:t>
            </a:r>
            <a:endParaRPr lang="en-US" altLang="ja-JP" sz="1400" b="1" dirty="0">
              <a:solidFill>
                <a:schemeClr val="tx1"/>
              </a:solidFill>
              <a:latin typeface="ＭＳ Ｐゴシック" panose="020B0600070205080204" pitchFamily="50" charset="-128"/>
              <a:ea typeface="ＭＳ Ｐゴシック" panose="020B0600070205080204" pitchFamily="50" charset="-128"/>
            </a:endParaRPr>
          </a:p>
          <a:p>
            <a:pPr marL="363538" indent="0">
              <a:spcBef>
                <a:spcPts val="600"/>
              </a:spcBef>
              <a:buNone/>
            </a:pPr>
            <a:r>
              <a:rPr lang="ja-JP" altLang="en-US" sz="1400" b="1" dirty="0">
                <a:solidFill>
                  <a:schemeClr val="tx1"/>
                </a:solidFill>
                <a:latin typeface="ＭＳ Ｐゴシック" panose="020B0600070205080204" pitchFamily="50" charset="-128"/>
                <a:ea typeface="ＭＳ Ｐゴシック" panose="020B0600070205080204" pitchFamily="50" charset="-128"/>
              </a:rPr>
              <a:t>（</a:t>
            </a:r>
            <a:r>
              <a:rPr lang="en-US" altLang="ja-JP" sz="1400" b="1" dirty="0">
                <a:solidFill>
                  <a:schemeClr val="tx1"/>
                </a:solidFill>
                <a:latin typeface="ＭＳ Ｐゴシック" panose="020B0600070205080204" pitchFamily="50" charset="-128"/>
                <a:ea typeface="ＭＳ Ｐゴシック" panose="020B0600070205080204" pitchFamily="50" charset="-128"/>
              </a:rPr>
              <a:t>1</a:t>
            </a:r>
            <a:r>
              <a:rPr lang="ja-JP" altLang="en-US" sz="1400" b="1" dirty="0">
                <a:solidFill>
                  <a:schemeClr val="tx1"/>
                </a:solidFill>
                <a:latin typeface="ＭＳ Ｐゴシック" panose="020B0600070205080204" pitchFamily="50" charset="-128"/>
                <a:ea typeface="ＭＳ Ｐゴシック" panose="020B0600070205080204" pitchFamily="50" charset="-128"/>
              </a:rPr>
              <a:t>）本資料の全部又は、一部を複製すること。</a:t>
            </a:r>
            <a:endParaRPr lang="en-US" altLang="ja-JP" sz="1400" b="1" dirty="0">
              <a:solidFill>
                <a:schemeClr val="tx1"/>
              </a:solidFill>
              <a:latin typeface="ＭＳ Ｐゴシック" panose="020B0600070205080204" pitchFamily="50" charset="-128"/>
              <a:ea typeface="ＭＳ Ｐゴシック" panose="020B0600070205080204" pitchFamily="50" charset="-128"/>
            </a:endParaRPr>
          </a:p>
          <a:p>
            <a:pPr marL="363538" indent="0">
              <a:spcBef>
                <a:spcPts val="600"/>
              </a:spcBef>
              <a:buNone/>
            </a:pPr>
            <a:r>
              <a:rPr lang="ja-JP" altLang="en-US" sz="1400" b="1" dirty="0">
                <a:solidFill>
                  <a:schemeClr val="tx1"/>
                </a:solidFill>
                <a:latin typeface="ＭＳ Ｐゴシック" panose="020B0600070205080204" pitchFamily="50" charset="-128"/>
                <a:ea typeface="ＭＳ Ｐゴシック" panose="020B0600070205080204" pitchFamily="50" charset="-128"/>
              </a:rPr>
              <a:t>（</a:t>
            </a:r>
            <a:r>
              <a:rPr lang="en-US" altLang="ja-JP" sz="1400" b="1" dirty="0">
                <a:solidFill>
                  <a:schemeClr val="tx1"/>
                </a:solidFill>
                <a:latin typeface="ＭＳ Ｐゴシック" panose="020B0600070205080204" pitchFamily="50" charset="-128"/>
                <a:ea typeface="ＭＳ Ｐゴシック" panose="020B0600070205080204" pitchFamily="50" charset="-128"/>
              </a:rPr>
              <a:t>2</a:t>
            </a:r>
            <a:r>
              <a:rPr lang="ja-JP" altLang="en-US" sz="1400" b="1" dirty="0">
                <a:solidFill>
                  <a:schemeClr val="tx1"/>
                </a:solidFill>
                <a:latin typeface="ＭＳ Ｐゴシック" panose="020B0600070205080204" pitchFamily="50" charset="-128"/>
                <a:ea typeface="ＭＳ Ｐゴシック" panose="020B0600070205080204" pitchFamily="50" charset="-128"/>
              </a:rPr>
              <a:t>）本ページに記載されている使用条件を配布先に遵守させることを条件に本資料の複製物を無償で再配布すること。</a:t>
            </a:r>
            <a:endParaRPr lang="en-US" altLang="ja-JP" sz="1400" b="1" dirty="0">
              <a:solidFill>
                <a:schemeClr val="tx1"/>
              </a:solidFill>
              <a:latin typeface="ＭＳ Ｐゴシック" panose="020B0600070205080204" pitchFamily="50" charset="-128"/>
              <a:ea typeface="ＭＳ Ｐゴシック" panose="020B0600070205080204" pitchFamily="50" charset="-128"/>
            </a:endParaRPr>
          </a:p>
          <a:p>
            <a:pPr marL="363538" indent="0">
              <a:spcBef>
                <a:spcPts val="600"/>
              </a:spcBef>
              <a:buNone/>
            </a:pPr>
            <a:r>
              <a:rPr lang="ja-JP" altLang="en-US" sz="1400" b="1" dirty="0">
                <a:solidFill>
                  <a:schemeClr val="tx1"/>
                </a:solidFill>
                <a:latin typeface="ＭＳ Ｐゴシック" panose="020B0600070205080204" pitchFamily="50" charset="-128"/>
                <a:ea typeface="ＭＳ Ｐゴシック" panose="020B0600070205080204" pitchFamily="50" charset="-128"/>
              </a:rPr>
              <a:t>（</a:t>
            </a:r>
            <a:r>
              <a:rPr lang="en-US" altLang="ja-JP" sz="1400" b="1" dirty="0">
                <a:solidFill>
                  <a:schemeClr val="tx1"/>
                </a:solidFill>
                <a:latin typeface="ＭＳ Ｐゴシック" panose="020B0600070205080204" pitchFamily="50" charset="-128"/>
                <a:ea typeface="ＭＳ Ｐゴシック" panose="020B0600070205080204" pitchFamily="50" charset="-128"/>
              </a:rPr>
              <a:t>3</a:t>
            </a:r>
            <a:r>
              <a:rPr lang="ja-JP" altLang="en-US" sz="1400" b="1" dirty="0">
                <a:solidFill>
                  <a:schemeClr val="tx1"/>
                </a:solidFill>
                <a:latin typeface="ＭＳ Ｐゴシック" panose="020B0600070205080204" pitchFamily="50" charset="-128"/>
                <a:ea typeface="ＭＳ Ｐゴシック" panose="020B0600070205080204" pitchFamily="50" charset="-128"/>
              </a:rPr>
              <a:t>）演習の実施もしくは学習の教材とすることを目的として、本資料に改変を加えて元の流用部分と新たな改変部分を明確化（引用元の明示等）したうえで利用すること。</a:t>
            </a:r>
          </a:p>
          <a:p>
            <a:pPr marL="363538" indent="-363538">
              <a:spcBef>
                <a:spcPts val="600"/>
              </a:spcBef>
              <a:buFont typeface="+mj-lt"/>
              <a:buAutoNum type="arabicPeriod" startAt="4"/>
            </a:pPr>
            <a:r>
              <a:rPr lang="en-US" altLang="ja-JP" sz="1400" b="1" dirty="0">
                <a:solidFill>
                  <a:schemeClr val="tx1"/>
                </a:solidFill>
                <a:latin typeface="ＭＳ Ｐゴシック" panose="020B0600070205080204" pitchFamily="50" charset="-128"/>
                <a:ea typeface="ＭＳ Ｐゴシック" panose="020B0600070205080204" pitchFamily="50" charset="-128"/>
              </a:rPr>
              <a:t>IPA</a:t>
            </a:r>
            <a:r>
              <a:rPr lang="ja-JP" altLang="en-US" sz="1400" b="1" dirty="0">
                <a:solidFill>
                  <a:schemeClr val="tx1"/>
                </a:solidFill>
                <a:latin typeface="ＭＳ Ｐゴシック" panose="020B0600070205080204" pitchFamily="50" charset="-128"/>
                <a:ea typeface="ＭＳ Ｐゴシック" panose="020B0600070205080204" pitchFamily="50" charset="-128"/>
              </a:rPr>
              <a:t>は、本資料が第三者の著作権、特許権、実用新案権等の知的財産権 に抵触しないことを一切保証するものではなく、また、本資料の内容に誤りがあった場合でも一切責任を負いかねます。</a:t>
            </a:r>
          </a:p>
          <a:p>
            <a:pPr marL="363538" indent="-363538">
              <a:spcBef>
                <a:spcPts val="600"/>
              </a:spcBef>
              <a:buFont typeface="+mj-lt"/>
              <a:buAutoNum type="arabicPeriod" startAt="4"/>
            </a:pPr>
            <a:r>
              <a:rPr lang="en-US" altLang="ja-JP" sz="1400" b="1" dirty="0">
                <a:solidFill>
                  <a:schemeClr val="tx1"/>
                </a:solidFill>
                <a:latin typeface="ＭＳ Ｐゴシック" panose="020B0600070205080204" pitchFamily="50" charset="-128"/>
                <a:ea typeface="ＭＳ Ｐゴシック" panose="020B0600070205080204" pitchFamily="50" charset="-128"/>
              </a:rPr>
              <a:t>IPA</a:t>
            </a:r>
            <a:r>
              <a:rPr lang="ja-JP" altLang="en-US" sz="1400" b="1" dirty="0">
                <a:solidFill>
                  <a:schemeClr val="tx1"/>
                </a:solidFill>
                <a:latin typeface="ＭＳ Ｐゴシック" panose="020B0600070205080204" pitchFamily="50" charset="-128"/>
                <a:ea typeface="ＭＳ Ｐゴシック" panose="020B0600070205080204" pitchFamily="50" charset="-128"/>
              </a:rPr>
              <a:t>は、本ページで記載された許諾内容を除き、</a:t>
            </a:r>
            <a:r>
              <a:rPr lang="en-US" altLang="ja-JP" sz="1400" b="1" dirty="0">
                <a:solidFill>
                  <a:schemeClr val="tx1"/>
                </a:solidFill>
                <a:latin typeface="ＭＳ Ｐゴシック" panose="020B0600070205080204" pitchFamily="50" charset="-128"/>
                <a:ea typeface="ＭＳ Ｐゴシック" panose="020B0600070205080204" pitchFamily="50" charset="-128"/>
              </a:rPr>
              <a:t>IPA</a:t>
            </a:r>
            <a:r>
              <a:rPr lang="ja-JP" altLang="en-US" sz="1400" b="1" dirty="0">
                <a:solidFill>
                  <a:schemeClr val="tx1"/>
                </a:solidFill>
                <a:latin typeface="ＭＳ Ｐゴシック" panose="020B0600070205080204" pitchFamily="50" charset="-128"/>
                <a:ea typeface="ＭＳ Ｐゴシック" panose="020B0600070205080204" pitchFamily="50" charset="-128"/>
              </a:rPr>
              <a:t>又は、第三者の著作権、特許権、実用新案権等の知的財産権に基づくいかなる権利を許諾するものではありません。</a:t>
            </a:r>
          </a:p>
          <a:p>
            <a:pPr marL="363538" indent="-363538">
              <a:spcBef>
                <a:spcPts val="600"/>
              </a:spcBef>
              <a:buFont typeface="+mj-lt"/>
              <a:buAutoNum type="arabicPeriod" startAt="4"/>
            </a:pPr>
            <a:r>
              <a:rPr lang="en-US" altLang="ja-JP" sz="1400" b="1" dirty="0">
                <a:solidFill>
                  <a:schemeClr val="tx1"/>
                </a:solidFill>
                <a:latin typeface="ＭＳ Ｐゴシック" panose="020B0600070205080204" pitchFamily="50" charset="-128"/>
                <a:ea typeface="ＭＳ Ｐゴシック" panose="020B0600070205080204" pitchFamily="50" charset="-128"/>
              </a:rPr>
              <a:t>IPA</a:t>
            </a:r>
            <a:r>
              <a:rPr lang="ja-JP" altLang="en-US" sz="1400" b="1" dirty="0">
                <a:solidFill>
                  <a:schemeClr val="tx1"/>
                </a:solidFill>
                <a:latin typeface="ＭＳ Ｐゴシック" panose="020B0600070205080204" pitchFamily="50" charset="-128"/>
                <a:ea typeface="ＭＳ Ｐゴシック" panose="020B0600070205080204" pitchFamily="50" charset="-128"/>
              </a:rPr>
              <a:t>は、本資料のシステム開発への利用、開発されたシステムの使用及び、当該システムの使用不能等により生じるいかなる損害についても、なんら責任を負うものではありません。</a:t>
            </a:r>
          </a:p>
          <a:p>
            <a:pPr marL="363538" indent="-363538">
              <a:spcBef>
                <a:spcPts val="600"/>
              </a:spcBef>
              <a:buFont typeface="+mj-lt"/>
              <a:buAutoNum type="arabicPeriod" startAt="4"/>
            </a:pPr>
            <a:r>
              <a:rPr lang="ja-JP" altLang="en-US" sz="1400" b="1" dirty="0">
                <a:solidFill>
                  <a:schemeClr val="tx1"/>
                </a:solidFill>
                <a:latin typeface="ＭＳ Ｐゴシック" panose="020B0600070205080204" pitchFamily="50" charset="-128"/>
                <a:ea typeface="ＭＳ Ｐゴシック" panose="020B0600070205080204" pitchFamily="50" charset="-128"/>
              </a:rPr>
              <a:t>本資料へのお問い合わせについては、</a:t>
            </a:r>
            <a:r>
              <a:rPr lang="en-US" altLang="ja-JP" sz="1400" b="1" dirty="0">
                <a:solidFill>
                  <a:schemeClr val="tx1"/>
                </a:solidFill>
                <a:latin typeface="ＭＳ Ｐゴシック" panose="020B0600070205080204" pitchFamily="50" charset="-128"/>
                <a:ea typeface="ＭＳ Ｐゴシック" panose="020B0600070205080204" pitchFamily="50" charset="-128"/>
              </a:rPr>
              <a:t>IPA</a:t>
            </a:r>
            <a:r>
              <a:rPr lang="ja-JP" altLang="en-US" sz="1400" b="1" dirty="0">
                <a:solidFill>
                  <a:schemeClr val="tx1"/>
                </a:solidFill>
                <a:latin typeface="ＭＳ Ｐゴシック" panose="020B0600070205080204" pitchFamily="50" charset="-128"/>
                <a:ea typeface="ＭＳ Ｐゴシック" panose="020B0600070205080204" pitchFamily="50" charset="-128"/>
              </a:rPr>
              <a:t>社会基盤センターまでご連絡ください。</a:t>
            </a:r>
          </a:p>
          <a:p>
            <a:pPr>
              <a:spcBef>
                <a:spcPts val="600"/>
              </a:spcBef>
            </a:pPr>
            <a:endParaRPr kumimoji="1" lang="ja-JP" altLang="en-US" sz="1400" b="1" dirty="0">
              <a:solidFill>
                <a:schemeClr val="tx1"/>
              </a:solidFill>
              <a:latin typeface="ＭＳ Ｐゴシック" panose="020B0600070205080204" pitchFamily="50" charset="-128"/>
              <a:ea typeface="ＭＳ Ｐゴシック" panose="020B0600070205080204" pitchFamily="50" charset="-128"/>
            </a:endParaRPr>
          </a:p>
        </p:txBody>
      </p:sp>
      <p:sp>
        <p:nvSpPr>
          <p:cNvPr id="7" name="スライド番号プレースホルダー 3">
            <a:extLst>
              <a:ext uri="{FF2B5EF4-FFF2-40B4-BE49-F238E27FC236}">
                <a16:creationId xmlns:a16="http://schemas.microsoft.com/office/drawing/2014/main" id="{8C21AAC8-E8F1-4C92-AD24-183EA66CDCB9}"/>
              </a:ext>
            </a:extLst>
          </p:cNvPr>
          <p:cNvSpPr>
            <a:spLocks noGrp="1"/>
          </p:cNvSpPr>
          <p:nvPr>
            <p:ph type="sldNum" sz="quarter" idx="12"/>
          </p:nvPr>
        </p:nvSpPr>
        <p:spPr>
          <a:xfrm>
            <a:off x="6564313" y="6461125"/>
            <a:ext cx="2133600" cy="352425"/>
          </a:xfrm>
        </p:spPr>
        <p:txBody>
          <a:bodyPr/>
          <a:lstStyle/>
          <a:p>
            <a:pPr>
              <a:defRPr/>
            </a:pPr>
            <a:fld id="{596E4711-D56B-487E-A92E-9F0630A52765}" type="slidenum">
              <a:rPr lang="en-US" altLang="ja-JP" smtClean="0">
                <a:solidFill>
                  <a:schemeClr val="tx1"/>
                </a:solidFill>
                <a:latin typeface="+mn-ea"/>
                <a:ea typeface="+mn-ea"/>
              </a:rPr>
              <a:pPr>
                <a:defRPr/>
              </a:pPr>
              <a:t>3</a:t>
            </a:fld>
            <a:endParaRPr lang="en-US" altLang="ja-JP" dirty="0">
              <a:solidFill>
                <a:schemeClr val="tx1"/>
              </a:solidFill>
              <a:latin typeface="+mn-ea"/>
              <a:ea typeface="+mn-ea"/>
            </a:endParaRPr>
          </a:p>
        </p:txBody>
      </p:sp>
      <p:sp>
        <p:nvSpPr>
          <p:cNvPr id="8" name="フッター プレースホルダー 4">
            <a:extLst>
              <a:ext uri="{FF2B5EF4-FFF2-40B4-BE49-F238E27FC236}">
                <a16:creationId xmlns:a16="http://schemas.microsoft.com/office/drawing/2014/main" id="{9892D917-EB07-452F-955B-C691DA7178AB}"/>
              </a:ext>
            </a:extLst>
          </p:cNvPr>
          <p:cNvSpPr>
            <a:spLocks noGrp="1"/>
          </p:cNvSpPr>
          <p:nvPr>
            <p:ph type="ftr" sz="quarter" idx="11"/>
          </p:nvPr>
        </p:nvSpPr>
        <p:spPr>
          <a:xfrm>
            <a:off x="3135313" y="6473651"/>
            <a:ext cx="2895600" cy="352425"/>
          </a:xfrm>
        </p:spPr>
        <p:txBody>
          <a:bodyPr/>
          <a:lstStyle/>
          <a:p>
            <a:pPr>
              <a:defRPr/>
            </a:pPr>
            <a:r>
              <a:rPr lang="en-US" altLang="ja-JP" dirty="0">
                <a:solidFill>
                  <a:schemeClr val="tx1"/>
                </a:solidFill>
                <a:latin typeface="+mn-ea"/>
                <a:ea typeface="+mn-ea"/>
              </a:rPr>
              <a:t>© 2020 </a:t>
            </a:r>
            <a:r>
              <a:rPr lang="ja-JP" altLang="en-US" dirty="0">
                <a:solidFill>
                  <a:schemeClr val="tx1"/>
                </a:solidFill>
                <a:latin typeface="+mn-ea"/>
                <a:ea typeface="+mn-ea"/>
              </a:rPr>
              <a:t>ＩＰＡ　</a:t>
            </a:r>
            <a:r>
              <a:rPr lang="en-US" altLang="ja-JP" dirty="0">
                <a:solidFill>
                  <a:schemeClr val="tx1"/>
                </a:solidFill>
                <a:latin typeface="+mn-ea"/>
                <a:ea typeface="+mn-ea"/>
              </a:rPr>
              <a:t> </a:t>
            </a:r>
            <a:r>
              <a:rPr lang="ja-JP" altLang="en-US" dirty="0">
                <a:solidFill>
                  <a:schemeClr val="tx1"/>
                </a:solidFill>
                <a:latin typeface="+mn-ea"/>
                <a:ea typeface="+mn-ea"/>
              </a:rPr>
              <a:t>　</a:t>
            </a:r>
            <a:endParaRPr lang="en-US" altLang="ja-JP" dirty="0">
              <a:solidFill>
                <a:schemeClr val="tx1"/>
              </a:solidFill>
              <a:latin typeface="+mn-ea"/>
              <a:ea typeface="+mn-ea"/>
            </a:endParaRPr>
          </a:p>
        </p:txBody>
      </p:sp>
    </p:spTree>
    <p:extLst>
      <p:ext uri="{BB962C8B-B14F-4D97-AF65-F5344CB8AC3E}">
        <p14:creationId xmlns:p14="http://schemas.microsoft.com/office/powerpoint/2010/main" val="314258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F709F7-979A-47D4-B1AA-B157C6E68B06}"/>
              </a:ext>
            </a:extLst>
          </p:cNvPr>
          <p:cNvSpPr>
            <a:spLocks noGrp="1"/>
          </p:cNvSpPr>
          <p:nvPr>
            <p:ph type="title"/>
          </p:nvPr>
        </p:nvSpPr>
        <p:spPr/>
        <p:txBody>
          <a:bodyPr/>
          <a:lstStyle/>
          <a:p>
            <a:r>
              <a:rPr kumimoji="1" lang="ja-JP" altLang="en-US" sz="2800" dirty="0">
                <a:solidFill>
                  <a:schemeClr val="tx1"/>
                </a:solidFill>
                <a:latin typeface="+mn-ea"/>
                <a:ea typeface="+mn-ea"/>
              </a:rPr>
              <a:t>この演習の概要</a:t>
            </a:r>
          </a:p>
        </p:txBody>
      </p:sp>
      <p:sp>
        <p:nvSpPr>
          <p:cNvPr id="3" name="コンテンツ プレースホルダー 2">
            <a:extLst>
              <a:ext uri="{FF2B5EF4-FFF2-40B4-BE49-F238E27FC236}">
                <a16:creationId xmlns:a16="http://schemas.microsoft.com/office/drawing/2014/main" id="{A74AA73D-F9CC-476F-93DA-8975411A7E23}"/>
              </a:ext>
            </a:extLst>
          </p:cNvPr>
          <p:cNvSpPr>
            <a:spLocks noGrp="1"/>
          </p:cNvSpPr>
          <p:nvPr>
            <p:ph idx="1"/>
          </p:nvPr>
        </p:nvSpPr>
        <p:spPr>
          <a:xfrm>
            <a:off x="468313" y="1292226"/>
            <a:ext cx="8394700" cy="5080866"/>
          </a:xfrm>
        </p:spPr>
        <p:txBody>
          <a:bodyPr/>
          <a:lstStyle/>
          <a:p>
            <a:pPr marL="0" indent="0">
              <a:buNone/>
            </a:pPr>
            <a:r>
              <a:rPr lang="en-US" altLang="ja-JP" sz="1600" dirty="0">
                <a:solidFill>
                  <a:schemeClr val="tx1"/>
                </a:solidFill>
                <a:latin typeface="+mn-ea"/>
                <a:ea typeface="+mn-ea"/>
              </a:rPr>
              <a:t>【</a:t>
            </a:r>
            <a:r>
              <a:rPr lang="ja-JP" altLang="en-US" sz="1600" dirty="0">
                <a:solidFill>
                  <a:schemeClr val="tx1"/>
                </a:solidFill>
                <a:latin typeface="+mn-ea"/>
                <a:ea typeface="+mn-ea"/>
              </a:rPr>
              <a:t>内容</a:t>
            </a:r>
            <a:r>
              <a:rPr lang="en-US" altLang="ja-JP" sz="1600" dirty="0">
                <a:solidFill>
                  <a:schemeClr val="tx1"/>
                </a:solidFill>
                <a:latin typeface="+mn-ea"/>
                <a:ea typeface="+mn-ea"/>
              </a:rPr>
              <a:t>】</a:t>
            </a:r>
            <a:r>
              <a:rPr lang="ja-JP" altLang="en-US" sz="1600" dirty="0">
                <a:solidFill>
                  <a:schemeClr val="tx1"/>
                </a:solidFill>
                <a:latin typeface="+mn-ea"/>
                <a:ea typeface="+mn-ea"/>
              </a:rPr>
              <a:t>　 システムズエンジニアリング</a:t>
            </a:r>
            <a:r>
              <a:rPr lang="ja-JP" altLang="ja-JP" sz="1600" dirty="0">
                <a:solidFill>
                  <a:schemeClr val="tx1"/>
                </a:solidFill>
                <a:latin typeface="+mn-ea"/>
                <a:ea typeface="+mn-ea"/>
              </a:rPr>
              <a:t>の活動のうち、</a:t>
            </a:r>
            <a:r>
              <a:rPr lang="ja-JP" altLang="en-US" sz="1600" dirty="0">
                <a:solidFill>
                  <a:schemeClr val="tx1"/>
                </a:solidFill>
                <a:latin typeface="+mn-ea"/>
                <a:ea typeface="+mn-ea"/>
              </a:rPr>
              <a:t>ビジネス又はミッション分析、利害関係者　　　</a:t>
            </a:r>
          </a:p>
          <a:p>
            <a:pPr marL="0" indent="0">
              <a:buNone/>
            </a:pPr>
            <a:r>
              <a:rPr lang="ja-JP" altLang="en-US" sz="1600" dirty="0">
                <a:solidFill>
                  <a:schemeClr val="tx1"/>
                </a:solidFill>
                <a:latin typeface="+mn-ea"/>
                <a:ea typeface="+mn-ea"/>
              </a:rPr>
              <a:t>　　　　　　ニーズ及び利害関係者要求事項定義、システム要求事項定義のプロセスに関して、</a:t>
            </a:r>
          </a:p>
          <a:p>
            <a:pPr marL="0" indent="0">
              <a:buNone/>
            </a:pPr>
            <a:r>
              <a:rPr lang="ja-JP" altLang="en-US" sz="1600" dirty="0">
                <a:solidFill>
                  <a:schemeClr val="tx1"/>
                </a:solidFill>
                <a:latin typeface="+mn-ea"/>
                <a:ea typeface="+mn-ea"/>
              </a:rPr>
              <a:t>　　　　　　事例演習を用いて体験学習する。（およそ半日）</a:t>
            </a:r>
          </a:p>
          <a:p>
            <a:pPr marL="0" indent="0">
              <a:buNone/>
            </a:pPr>
            <a:r>
              <a:rPr lang="ja-JP" altLang="ja-JP" sz="1600" dirty="0">
                <a:solidFill>
                  <a:schemeClr val="tx1"/>
                </a:solidFill>
                <a:latin typeface="+mn-ea"/>
                <a:ea typeface="+mn-ea"/>
              </a:rPr>
              <a:t>　　　　　　・</a:t>
            </a:r>
            <a:r>
              <a:rPr lang="ja-JP" altLang="en-US" sz="1600" dirty="0">
                <a:solidFill>
                  <a:schemeClr val="tx1"/>
                </a:solidFill>
                <a:latin typeface="+mn-ea"/>
                <a:ea typeface="+mn-ea"/>
              </a:rPr>
              <a:t>システムズエンジニアリング</a:t>
            </a:r>
            <a:r>
              <a:rPr lang="ja-JP" altLang="ja-JP" sz="1600" dirty="0">
                <a:solidFill>
                  <a:schemeClr val="tx1"/>
                </a:solidFill>
                <a:latin typeface="+mn-ea"/>
                <a:ea typeface="+mn-ea"/>
              </a:rPr>
              <a:t>に関する一般的解説（講義形式）</a:t>
            </a:r>
          </a:p>
          <a:p>
            <a:pPr marL="0" indent="0">
              <a:buNone/>
            </a:pPr>
            <a:r>
              <a:rPr lang="ja-JP" altLang="ja-JP" sz="1600" dirty="0">
                <a:solidFill>
                  <a:schemeClr val="tx1"/>
                </a:solidFill>
                <a:latin typeface="+mn-ea"/>
                <a:ea typeface="+mn-ea"/>
              </a:rPr>
              <a:t>　　　　　　・事例を用いた実践解説（講義形式）</a:t>
            </a:r>
          </a:p>
          <a:p>
            <a:pPr marL="0" indent="0">
              <a:buNone/>
            </a:pPr>
            <a:r>
              <a:rPr lang="ja-JP" altLang="ja-JP" sz="1600" dirty="0">
                <a:solidFill>
                  <a:schemeClr val="tx1"/>
                </a:solidFill>
                <a:latin typeface="+mn-ea"/>
                <a:ea typeface="+mn-ea"/>
              </a:rPr>
              <a:t>　　　　　　・検討すべきシステムを提示した演習（</a:t>
            </a:r>
            <a:r>
              <a:rPr lang="ja-JP" altLang="en-US" sz="1600" dirty="0">
                <a:solidFill>
                  <a:schemeClr val="tx1"/>
                </a:solidFill>
                <a:latin typeface="+mn-ea"/>
                <a:ea typeface="+mn-ea"/>
              </a:rPr>
              <a:t>チーム</a:t>
            </a:r>
            <a:r>
              <a:rPr lang="ja-JP" altLang="ja-JP" sz="1600" dirty="0">
                <a:solidFill>
                  <a:schemeClr val="tx1"/>
                </a:solidFill>
                <a:latin typeface="+mn-ea"/>
                <a:ea typeface="+mn-ea"/>
              </a:rPr>
              <a:t>内討論形式）</a:t>
            </a:r>
          </a:p>
          <a:p>
            <a:pPr marL="0" indent="0">
              <a:buNone/>
            </a:pPr>
            <a:r>
              <a:rPr lang="en-US" altLang="ja-JP" sz="1600" dirty="0">
                <a:solidFill>
                  <a:schemeClr val="tx1"/>
                </a:solidFill>
                <a:latin typeface="+mn-ea"/>
                <a:ea typeface="+mn-ea"/>
              </a:rPr>
              <a:t>【</a:t>
            </a:r>
            <a:r>
              <a:rPr lang="ja-JP" altLang="en-US" sz="1600" dirty="0">
                <a:solidFill>
                  <a:schemeClr val="tx1"/>
                </a:solidFill>
                <a:latin typeface="+mn-ea"/>
                <a:ea typeface="+mn-ea"/>
              </a:rPr>
              <a:t>対象者</a:t>
            </a:r>
            <a:r>
              <a:rPr lang="en-US" altLang="ja-JP" sz="1600" dirty="0">
                <a:solidFill>
                  <a:schemeClr val="tx1"/>
                </a:solidFill>
                <a:latin typeface="+mn-ea"/>
                <a:ea typeface="+mn-ea"/>
              </a:rPr>
              <a:t>】</a:t>
            </a:r>
            <a:r>
              <a:rPr lang="ja-JP" altLang="ja-JP" sz="1600" dirty="0">
                <a:solidFill>
                  <a:schemeClr val="tx1"/>
                </a:solidFill>
                <a:latin typeface="+mn-ea"/>
                <a:ea typeface="+mn-ea"/>
              </a:rPr>
              <a:t>　</a:t>
            </a:r>
            <a:r>
              <a:rPr lang="ja-JP" altLang="en-US" sz="1600" dirty="0">
                <a:solidFill>
                  <a:schemeClr val="tx1"/>
                </a:solidFill>
                <a:latin typeface="+mn-ea"/>
                <a:ea typeface="+mn-ea"/>
              </a:rPr>
              <a:t>主な対象者として以下を想定</a:t>
            </a:r>
            <a:endParaRPr lang="en-US" altLang="ja-JP" sz="1600" dirty="0">
              <a:solidFill>
                <a:schemeClr val="tx1"/>
              </a:solidFill>
              <a:latin typeface="+mn-ea"/>
              <a:ea typeface="+mn-ea"/>
            </a:endParaRPr>
          </a:p>
          <a:p>
            <a:pPr marL="0" indent="0">
              <a:buNone/>
            </a:pPr>
            <a:r>
              <a:rPr lang="ja-JP" altLang="en-US" sz="1600" dirty="0">
                <a:solidFill>
                  <a:schemeClr val="tx1"/>
                </a:solidFill>
                <a:latin typeface="+mn-ea"/>
                <a:ea typeface="+mn-ea"/>
              </a:rPr>
              <a:t>　　　　　　・</a:t>
            </a:r>
            <a:r>
              <a:rPr lang="ja-JP" altLang="ja-JP" sz="1600" dirty="0">
                <a:solidFill>
                  <a:schemeClr val="tx1"/>
                </a:solidFill>
                <a:latin typeface="+mn-ea"/>
                <a:ea typeface="+mn-ea"/>
              </a:rPr>
              <a:t>２０歳代後半から３０歳代のプロジェクトリーダを務めようとする</a:t>
            </a:r>
            <a:r>
              <a:rPr lang="ja-JP" altLang="en-US" sz="1600" dirty="0">
                <a:solidFill>
                  <a:schemeClr val="tx1"/>
                </a:solidFill>
                <a:latin typeface="+mn-ea"/>
                <a:ea typeface="+mn-ea"/>
              </a:rPr>
              <a:t>方</a:t>
            </a:r>
            <a:endParaRPr lang="en-US" altLang="ja-JP" sz="1600" dirty="0">
              <a:solidFill>
                <a:schemeClr val="tx1"/>
              </a:solidFill>
              <a:latin typeface="+mn-ea"/>
              <a:ea typeface="+mn-ea"/>
            </a:endParaRPr>
          </a:p>
          <a:p>
            <a:pPr marL="0" indent="0">
              <a:buNone/>
            </a:pPr>
            <a:r>
              <a:rPr lang="ja-JP" altLang="en-US" sz="1600" dirty="0">
                <a:solidFill>
                  <a:schemeClr val="tx1"/>
                </a:solidFill>
                <a:latin typeface="+mn-ea"/>
                <a:ea typeface="+mn-ea"/>
              </a:rPr>
              <a:t>　　　　　　・過去にシステム／ソフトウェア開発の経験があり、これからシステムズエンジニアリン　　　</a:t>
            </a:r>
            <a:endParaRPr lang="en-US" altLang="ja-JP" sz="1600" dirty="0">
              <a:solidFill>
                <a:schemeClr val="tx1"/>
              </a:solidFill>
              <a:latin typeface="+mn-ea"/>
              <a:ea typeface="+mn-ea"/>
            </a:endParaRPr>
          </a:p>
          <a:p>
            <a:pPr marL="0" indent="0">
              <a:buNone/>
            </a:pPr>
            <a:r>
              <a:rPr lang="ja-JP" altLang="en-US" sz="1600" dirty="0">
                <a:solidFill>
                  <a:schemeClr val="tx1"/>
                </a:solidFill>
                <a:latin typeface="+mn-ea"/>
                <a:ea typeface="+mn-ea"/>
              </a:rPr>
              <a:t>　　　　　　　グについて学びたい方</a:t>
            </a:r>
          </a:p>
          <a:p>
            <a:pPr marL="0" indent="0">
              <a:buNone/>
            </a:pPr>
            <a:r>
              <a:rPr lang="ja-JP" altLang="en-US" sz="1600" dirty="0">
                <a:solidFill>
                  <a:schemeClr val="tx1"/>
                </a:solidFill>
                <a:latin typeface="+mn-ea"/>
                <a:ea typeface="+mn-ea"/>
              </a:rPr>
              <a:t>　　　　　　・</a:t>
            </a:r>
            <a:r>
              <a:rPr lang="en-US" altLang="ja-JP" sz="1600" dirty="0">
                <a:solidFill>
                  <a:schemeClr val="tx1"/>
                </a:solidFill>
                <a:latin typeface="+mn-ea"/>
                <a:ea typeface="+mn-ea"/>
              </a:rPr>
              <a:t>IoT</a:t>
            </a:r>
            <a:r>
              <a:rPr lang="ja-JP" altLang="en-US" sz="1600" dirty="0">
                <a:solidFill>
                  <a:schemeClr val="tx1"/>
                </a:solidFill>
                <a:latin typeface="+mn-ea"/>
                <a:ea typeface="+mn-ea"/>
              </a:rPr>
              <a:t>時代の複雑化・高度化した製品／サービスの企画・開発に取り組もうとする方</a:t>
            </a:r>
          </a:p>
          <a:p>
            <a:pPr marL="0" indent="0">
              <a:buNone/>
            </a:pPr>
            <a:r>
              <a:rPr lang="en-US" altLang="ja-JP" sz="1600" dirty="0">
                <a:solidFill>
                  <a:schemeClr val="tx1"/>
                </a:solidFill>
                <a:latin typeface="+mn-ea"/>
                <a:ea typeface="+mn-ea"/>
              </a:rPr>
              <a:t>【</a:t>
            </a:r>
            <a:r>
              <a:rPr lang="ja-JP" altLang="en-US" sz="1600" dirty="0">
                <a:solidFill>
                  <a:schemeClr val="tx1"/>
                </a:solidFill>
                <a:latin typeface="+mn-ea"/>
                <a:ea typeface="+mn-ea"/>
              </a:rPr>
              <a:t>チーム</a:t>
            </a:r>
            <a:r>
              <a:rPr lang="ja-JP" altLang="ja-JP" sz="1600" dirty="0">
                <a:solidFill>
                  <a:schemeClr val="tx1"/>
                </a:solidFill>
                <a:latin typeface="+mn-ea"/>
                <a:ea typeface="+mn-ea"/>
              </a:rPr>
              <a:t>構成</a:t>
            </a:r>
            <a:r>
              <a:rPr lang="en-US" altLang="ja-JP" sz="1600" dirty="0">
                <a:solidFill>
                  <a:schemeClr val="tx1"/>
                </a:solidFill>
                <a:latin typeface="+mn-ea"/>
                <a:ea typeface="+mn-ea"/>
              </a:rPr>
              <a:t>】</a:t>
            </a:r>
            <a:r>
              <a:rPr lang="ja-JP" altLang="en-US" sz="1600" dirty="0">
                <a:solidFill>
                  <a:schemeClr val="tx1"/>
                </a:solidFill>
                <a:latin typeface="+mn-ea"/>
                <a:ea typeface="+mn-ea"/>
              </a:rPr>
              <a:t>　</a:t>
            </a:r>
            <a:r>
              <a:rPr lang="ja-JP" altLang="ja-JP" sz="1600" dirty="0">
                <a:solidFill>
                  <a:schemeClr val="tx1"/>
                </a:solidFill>
                <a:latin typeface="+mn-ea"/>
                <a:ea typeface="+mn-ea"/>
              </a:rPr>
              <a:t>参加者を任意に振り分けし、１</a:t>
            </a:r>
            <a:r>
              <a:rPr lang="ja-JP" altLang="en-US" sz="1600" dirty="0">
                <a:solidFill>
                  <a:schemeClr val="tx1"/>
                </a:solidFill>
                <a:latin typeface="+mn-ea"/>
                <a:ea typeface="+mn-ea"/>
              </a:rPr>
              <a:t>チーム４～６</a:t>
            </a:r>
            <a:r>
              <a:rPr lang="ja-JP" altLang="ja-JP" sz="1600" dirty="0">
                <a:solidFill>
                  <a:schemeClr val="tx1"/>
                </a:solidFill>
                <a:latin typeface="+mn-ea"/>
                <a:ea typeface="+mn-ea"/>
              </a:rPr>
              <a:t>人×数チーム</a:t>
            </a:r>
          </a:p>
          <a:p>
            <a:pPr marL="0" indent="0">
              <a:buNone/>
            </a:pPr>
            <a:r>
              <a:rPr lang="ja-JP" altLang="en-US" sz="1600" dirty="0">
                <a:solidFill>
                  <a:schemeClr val="tx1"/>
                </a:solidFill>
                <a:latin typeface="+mn-ea"/>
                <a:ea typeface="+mn-ea"/>
              </a:rPr>
              <a:t>　　　　　　　　　　　　</a:t>
            </a:r>
            <a:r>
              <a:rPr lang="ja-JP" altLang="ja-JP" sz="1600" dirty="0">
                <a:solidFill>
                  <a:schemeClr val="tx1"/>
                </a:solidFill>
                <a:latin typeface="+mn-ea"/>
                <a:ea typeface="+mn-ea"/>
              </a:rPr>
              <a:t>（最低２チーム、最大</a:t>
            </a:r>
            <a:r>
              <a:rPr lang="ja-JP" altLang="en-US" sz="1600" dirty="0">
                <a:solidFill>
                  <a:schemeClr val="tx1"/>
                </a:solidFill>
                <a:latin typeface="+mn-ea"/>
                <a:ea typeface="+mn-ea"/>
              </a:rPr>
              <a:t>５</a:t>
            </a:r>
            <a:r>
              <a:rPr lang="ja-JP" altLang="ja-JP" sz="1600" dirty="0">
                <a:solidFill>
                  <a:schemeClr val="tx1"/>
                </a:solidFill>
                <a:latin typeface="+mn-ea"/>
                <a:ea typeface="+mn-ea"/>
              </a:rPr>
              <a:t>チーム</a:t>
            </a:r>
            <a:r>
              <a:rPr lang="ja-JP" altLang="en-US" sz="1600" dirty="0">
                <a:solidFill>
                  <a:schemeClr val="tx1"/>
                </a:solidFill>
                <a:latin typeface="+mn-ea"/>
                <a:ea typeface="+mn-ea"/>
              </a:rPr>
              <a:t>。　</a:t>
            </a:r>
            <a:r>
              <a:rPr lang="ja-JP" altLang="ja-JP" sz="1600" dirty="0">
                <a:solidFill>
                  <a:schemeClr val="tx1"/>
                </a:solidFill>
                <a:latin typeface="+mn-ea"/>
                <a:ea typeface="+mn-ea"/>
              </a:rPr>
              <a:t>参加者数は１０人～</a:t>
            </a:r>
            <a:r>
              <a:rPr lang="ja-JP" altLang="en-US" sz="1600" dirty="0">
                <a:solidFill>
                  <a:schemeClr val="tx1"/>
                </a:solidFill>
                <a:latin typeface="+mn-ea"/>
                <a:ea typeface="+mn-ea"/>
              </a:rPr>
              <a:t>３</a:t>
            </a:r>
            <a:r>
              <a:rPr lang="ja-JP" altLang="ja-JP" sz="1600" dirty="0">
                <a:solidFill>
                  <a:schemeClr val="tx1"/>
                </a:solidFill>
                <a:latin typeface="+mn-ea"/>
                <a:ea typeface="+mn-ea"/>
              </a:rPr>
              <a:t>０人）</a:t>
            </a:r>
            <a:endParaRPr lang="en-US" altLang="ja-JP" sz="1600" dirty="0">
              <a:solidFill>
                <a:schemeClr val="tx1"/>
              </a:solidFill>
              <a:latin typeface="+mn-ea"/>
              <a:ea typeface="+mn-ea"/>
            </a:endParaRPr>
          </a:p>
          <a:p>
            <a:pPr marL="0" indent="0">
              <a:buNone/>
            </a:pPr>
            <a:r>
              <a:rPr lang="en-US" altLang="ja-JP" sz="1600" dirty="0">
                <a:solidFill>
                  <a:schemeClr val="tx1"/>
                </a:solidFill>
                <a:latin typeface="+mn-ea"/>
                <a:ea typeface="+mn-ea"/>
              </a:rPr>
              <a:t>【</a:t>
            </a:r>
            <a:r>
              <a:rPr lang="ja-JP" altLang="ja-JP" sz="1600" dirty="0">
                <a:solidFill>
                  <a:schemeClr val="tx1"/>
                </a:solidFill>
                <a:latin typeface="+mn-ea"/>
                <a:ea typeface="+mn-ea"/>
              </a:rPr>
              <a:t>準備物</a:t>
            </a:r>
            <a:r>
              <a:rPr lang="en-US" altLang="ja-JP" sz="1600" dirty="0">
                <a:solidFill>
                  <a:schemeClr val="tx1"/>
                </a:solidFill>
                <a:latin typeface="+mn-ea"/>
                <a:ea typeface="+mn-ea"/>
              </a:rPr>
              <a:t>】</a:t>
            </a:r>
            <a:r>
              <a:rPr lang="ja-JP" altLang="en-US" sz="1600" dirty="0">
                <a:solidFill>
                  <a:schemeClr val="tx1"/>
                </a:solidFill>
                <a:latin typeface="+mn-ea"/>
                <a:ea typeface="+mn-ea"/>
              </a:rPr>
              <a:t>　</a:t>
            </a:r>
            <a:r>
              <a:rPr lang="en-US" altLang="ja-JP" sz="1600" dirty="0">
                <a:solidFill>
                  <a:schemeClr val="tx1"/>
                </a:solidFill>
                <a:latin typeface="+mn-ea"/>
                <a:ea typeface="+mn-ea"/>
              </a:rPr>
              <a:t>P5</a:t>
            </a:r>
            <a:r>
              <a:rPr lang="ja-JP" altLang="en-US" sz="1600" dirty="0">
                <a:solidFill>
                  <a:schemeClr val="tx1"/>
                </a:solidFill>
                <a:latin typeface="+mn-ea"/>
                <a:ea typeface="+mn-ea"/>
              </a:rPr>
              <a:t>　事前準備　を参照</a:t>
            </a:r>
            <a:endParaRPr lang="en-US" altLang="ja-JP" sz="1600" dirty="0">
              <a:solidFill>
                <a:schemeClr val="tx1"/>
              </a:solidFill>
              <a:latin typeface="+mn-ea"/>
              <a:ea typeface="+mn-ea"/>
            </a:endParaRPr>
          </a:p>
          <a:p>
            <a:pPr marL="0" indent="0">
              <a:buNone/>
            </a:pPr>
            <a:r>
              <a:rPr lang="en-US" altLang="ja-JP" sz="1600" dirty="0">
                <a:solidFill>
                  <a:schemeClr val="tx1"/>
                </a:solidFill>
                <a:latin typeface="+mn-ea"/>
                <a:ea typeface="+mn-ea"/>
              </a:rPr>
              <a:t>【</a:t>
            </a:r>
            <a:r>
              <a:rPr lang="ja-JP" altLang="en-US" sz="1600" dirty="0">
                <a:solidFill>
                  <a:schemeClr val="tx1"/>
                </a:solidFill>
                <a:latin typeface="+mn-ea"/>
                <a:ea typeface="+mn-ea"/>
              </a:rPr>
              <a:t>実施者</a:t>
            </a:r>
            <a:r>
              <a:rPr lang="en-US" altLang="ja-JP" sz="1600" dirty="0">
                <a:solidFill>
                  <a:schemeClr val="tx1"/>
                </a:solidFill>
                <a:latin typeface="+mn-ea"/>
                <a:ea typeface="+mn-ea"/>
              </a:rPr>
              <a:t>】</a:t>
            </a:r>
            <a:r>
              <a:rPr lang="ja-JP" altLang="en-US" sz="1600" dirty="0">
                <a:solidFill>
                  <a:schemeClr val="tx1"/>
                </a:solidFill>
                <a:latin typeface="+mn-ea"/>
                <a:ea typeface="+mn-ea"/>
              </a:rPr>
              <a:t>　全体の進行：</a:t>
            </a:r>
            <a:r>
              <a:rPr lang="en-US" altLang="ja-JP" sz="1600" dirty="0">
                <a:solidFill>
                  <a:schemeClr val="tx1"/>
                </a:solidFill>
                <a:latin typeface="+mn-ea"/>
                <a:ea typeface="+mn-ea"/>
              </a:rPr>
              <a:t>1</a:t>
            </a:r>
            <a:r>
              <a:rPr lang="ja-JP" altLang="en-US" sz="1600" dirty="0">
                <a:solidFill>
                  <a:schemeClr val="tx1"/>
                </a:solidFill>
                <a:latin typeface="+mn-ea"/>
                <a:ea typeface="+mn-ea"/>
              </a:rPr>
              <a:t>名　、概説の講義：講師　</a:t>
            </a:r>
            <a:r>
              <a:rPr lang="en-US" altLang="ja-JP" sz="1600" dirty="0">
                <a:solidFill>
                  <a:schemeClr val="tx1"/>
                </a:solidFill>
                <a:latin typeface="+mn-ea"/>
                <a:ea typeface="+mn-ea"/>
              </a:rPr>
              <a:t>1</a:t>
            </a:r>
            <a:r>
              <a:rPr lang="ja-JP" altLang="en-US" sz="1600" dirty="0">
                <a:solidFill>
                  <a:schemeClr val="tx1"/>
                </a:solidFill>
                <a:latin typeface="+mn-ea"/>
                <a:ea typeface="+mn-ea"/>
              </a:rPr>
              <a:t>名　、チーム討論時の進行とアドバイス：</a:t>
            </a:r>
            <a:r>
              <a:rPr lang="en-US" altLang="ja-JP" sz="1600" dirty="0">
                <a:solidFill>
                  <a:schemeClr val="tx1"/>
                </a:solidFill>
                <a:latin typeface="+mn-ea"/>
                <a:ea typeface="+mn-ea"/>
              </a:rPr>
              <a:t>2</a:t>
            </a:r>
            <a:r>
              <a:rPr lang="ja-JP" altLang="en-US" sz="1600" dirty="0">
                <a:solidFill>
                  <a:schemeClr val="tx1"/>
                </a:solidFill>
                <a:latin typeface="+mn-ea"/>
                <a:ea typeface="+mn-ea"/>
              </a:rPr>
              <a:t>名</a:t>
            </a:r>
            <a:endParaRPr lang="en-US" altLang="ja-JP" sz="1600" dirty="0">
              <a:solidFill>
                <a:schemeClr val="tx1"/>
              </a:solidFill>
              <a:latin typeface="+mn-ea"/>
              <a:ea typeface="+mn-ea"/>
            </a:endParaRPr>
          </a:p>
          <a:p>
            <a:pPr marL="0" indent="0">
              <a:buNone/>
            </a:pPr>
            <a:r>
              <a:rPr lang="ja-JP" altLang="en-US" sz="1600" dirty="0">
                <a:solidFill>
                  <a:schemeClr val="tx1"/>
                </a:solidFill>
                <a:latin typeface="+mn-ea"/>
                <a:ea typeface="+mn-ea"/>
              </a:rPr>
              <a:t>　　　　　　　（上記をまとめて</a:t>
            </a:r>
            <a:r>
              <a:rPr lang="en-US" altLang="ja-JP" sz="1600" dirty="0">
                <a:solidFill>
                  <a:schemeClr val="tx1"/>
                </a:solidFill>
                <a:latin typeface="+mn-ea"/>
                <a:ea typeface="+mn-ea"/>
              </a:rPr>
              <a:t>2</a:t>
            </a:r>
            <a:r>
              <a:rPr lang="ja-JP" altLang="en-US" sz="1600" dirty="0">
                <a:solidFill>
                  <a:schemeClr val="tx1"/>
                </a:solidFill>
                <a:latin typeface="+mn-ea"/>
                <a:ea typeface="+mn-ea"/>
              </a:rPr>
              <a:t>～</a:t>
            </a:r>
            <a:r>
              <a:rPr lang="en-US" altLang="ja-JP" sz="1600" dirty="0">
                <a:solidFill>
                  <a:schemeClr val="tx1"/>
                </a:solidFill>
                <a:latin typeface="+mn-ea"/>
                <a:ea typeface="+mn-ea"/>
              </a:rPr>
              <a:t>3</a:t>
            </a:r>
            <a:r>
              <a:rPr lang="ja-JP" altLang="en-US" sz="1600" dirty="0">
                <a:solidFill>
                  <a:schemeClr val="tx1"/>
                </a:solidFill>
                <a:latin typeface="+mn-ea"/>
                <a:ea typeface="+mn-ea"/>
              </a:rPr>
              <a:t>名程度）　</a:t>
            </a:r>
            <a:endParaRPr lang="en-US" altLang="ja-JP" sz="1600" dirty="0">
              <a:solidFill>
                <a:schemeClr val="tx1"/>
              </a:solidFill>
              <a:latin typeface="+mn-ea"/>
              <a:ea typeface="+mn-ea"/>
            </a:endParaRPr>
          </a:p>
          <a:p>
            <a:endParaRPr kumimoji="1" lang="ja-JP" altLang="en-US" sz="1050" dirty="0">
              <a:solidFill>
                <a:schemeClr val="tx1"/>
              </a:solidFill>
              <a:latin typeface="+mn-ea"/>
              <a:ea typeface="+mn-ea"/>
            </a:endParaRPr>
          </a:p>
        </p:txBody>
      </p:sp>
      <p:sp>
        <p:nvSpPr>
          <p:cNvPr id="6" name="スライド番号プレースホルダー 3">
            <a:extLst>
              <a:ext uri="{FF2B5EF4-FFF2-40B4-BE49-F238E27FC236}">
                <a16:creationId xmlns:a16="http://schemas.microsoft.com/office/drawing/2014/main" id="{EC4218F6-2486-4DBA-A6E9-1F13CF4D9A2D}"/>
              </a:ext>
            </a:extLst>
          </p:cNvPr>
          <p:cNvSpPr>
            <a:spLocks noGrp="1"/>
          </p:cNvSpPr>
          <p:nvPr>
            <p:ph type="sldNum" sz="quarter" idx="12"/>
          </p:nvPr>
        </p:nvSpPr>
        <p:spPr>
          <a:xfrm>
            <a:off x="6564313" y="6461125"/>
            <a:ext cx="2133600" cy="352425"/>
          </a:xfrm>
        </p:spPr>
        <p:txBody>
          <a:bodyPr/>
          <a:lstStyle/>
          <a:p>
            <a:pPr>
              <a:defRPr/>
            </a:pPr>
            <a:fld id="{596E4711-D56B-487E-A92E-9F0630A52765}" type="slidenum">
              <a:rPr lang="en-US" altLang="ja-JP" smtClean="0">
                <a:solidFill>
                  <a:schemeClr val="tx1"/>
                </a:solidFill>
                <a:latin typeface="+mn-ea"/>
                <a:ea typeface="+mn-ea"/>
              </a:rPr>
              <a:pPr>
                <a:defRPr/>
              </a:pPr>
              <a:t>4</a:t>
            </a:fld>
            <a:endParaRPr lang="en-US" altLang="ja-JP" dirty="0">
              <a:solidFill>
                <a:schemeClr val="tx1"/>
              </a:solidFill>
              <a:latin typeface="+mn-ea"/>
              <a:ea typeface="+mn-ea"/>
            </a:endParaRPr>
          </a:p>
        </p:txBody>
      </p:sp>
      <p:sp>
        <p:nvSpPr>
          <p:cNvPr id="7" name="フッター プレースホルダー 4">
            <a:extLst>
              <a:ext uri="{FF2B5EF4-FFF2-40B4-BE49-F238E27FC236}">
                <a16:creationId xmlns:a16="http://schemas.microsoft.com/office/drawing/2014/main" id="{27ED61FB-ED6F-45D6-9C0A-C67F3D7FDD71}"/>
              </a:ext>
            </a:extLst>
          </p:cNvPr>
          <p:cNvSpPr>
            <a:spLocks noGrp="1"/>
          </p:cNvSpPr>
          <p:nvPr>
            <p:ph type="ftr" sz="quarter" idx="11"/>
          </p:nvPr>
        </p:nvSpPr>
        <p:spPr>
          <a:xfrm>
            <a:off x="3135313" y="6473651"/>
            <a:ext cx="2895600" cy="352425"/>
          </a:xfrm>
        </p:spPr>
        <p:txBody>
          <a:bodyPr/>
          <a:lstStyle/>
          <a:p>
            <a:pPr>
              <a:defRPr/>
            </a:pPr>
            <a:r>
              <a:rPr lang="en-US" altLang="ja-JP" dirty="0">
                <a:solidFill>
                  <a:schemeClr val="tx1"/>
                </a:solidFill>
                <a:latin typeface="+mn-ea"/>
                <a:ea typeface="+mn-ea"/>
              </a:rPr>
              <a:t>© 2020 </a:t>
            </a:r>
            <a:r>
              <a:rPr lang="ja-JP" altLang="en-US" dirty="0">
                <a:solidFill>
                  <a:schemeClr val="tx1"/>
                </a:solidFill>
                <a:latin typeface="+mn-ea"/>
                <a:ea typeface="+mn-ea"/>
              </a:rPr>
              <a:t>ＩＰＡ　</a:t>
            </a:r>
            <a:r>
              <a:rPr lang="en-US" altLang="ja-JP" dirty="0">
                <a:solidFill>
                  <a:schemeClr val="tx1"/>
                </a:solidFill>
                <a:latin typeface="+mn-ea"/>
                <a:ea typeface="+mn-ea"/>
              </a:rPr>
              <a:t> </a:t>
            </a:r>
            <a:r>
              <a:rPr lang="ja-JP" altLang="en-US" dirty="0">
                <a:solidFill>
                  <a:schemeClr val="tx1"/>
                </a:solidFill>
                <a:latin typeface="+mn-ea"/>
                <a:ea typeface="+mn-ea"/>
              </a:rPr>
              <a:t>　</a:t>
            </a:r>
            <a:endParaRPr lang="en-US" altLang="ja-JP" dirty="0">
              <a:solidFill>
                <a:schemeClr val="tx1"/>
              </a:solidFill>
              <a:latin typeface="+mn-ea"/>
              <a:ea typeface="+mn-ea"/>
            </a:endParaRPr>
          </a:p>
        </p:txBody>
      </p:sp>
    </p:spTree>
    <p:extLst>
      <p:ext uri="{BB962C8B-B14F-4D97-AF65-F5344CB8AC3E}">
        <p14:creationId xmlns:p14="http://schemas.microsoft.com/office/powerpoint/2010/main" val="4258932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A57D13-4B63-4339-997B-3374A4167086}"/>
              </a:ext>
            </a:extLst>
          </p:cNvPr>
          <p:cNvSpPr>
            <a:spLocks noGrp="1"/>
          </p:cNvSpPr>
          <p:nvPr>
            <p:ph type="title"/>
          </p:nvPr>
        </p:nvSpPr>
        <p:spPr/>
        <p:txBody>
          <a:bodyPr/>
          <a:lstStyle/>
          <a:p>
            <a:r>
              <a:rPr kumimoji="1" lang="ja-JP" altLang="en-US" sz="2800" dirty="0">
                <a:solidFill>
                  <a:schemeClr val="tx1"/>
                </a:solidFill>
                <a:latin typeface="+mn-ea"/>
                <a:ea typeface="+mn-ea"/>
              </a:rPr>
              <a:t>事前準備</a:t>
            </a:r>
          </a:p>
        </p:txBody>
      </p:sp>
      <p:sp>
        <p:nvSpPr>
          <p:cNvPr id="3" name="コンテンツ プレースホルダー 2">
            <a:extLst>
              <a:ext uri="{FF2B5EF4-FFF2-40B4-BE49-F238E27FC236}">
                <a16:creationId xmlns:a16="http://schemas.microsoft.com/office/drawing/2014/main" id="{FF7A4B13-E43E-48E7-BE38-1478F0725B3A}"/>
              </a:ext>
            </a:extLst>
          </p:cNvPr>
          <p:cNvSpPr>
            <a:spLocks noGrp="1"/>
          </p:cNvSpPr>
          <p:nvPr>
            <p:ph idx="1"/>
          </p:nvPr>
        </p:nvSpPr>
        <p:spPr>
          <a:xfrm>
            <a:off x="319414" y="1306280"/>
            <a:ext cx="8671426" cy="5280695"/>
          </a:xfrm>
        </p:spPr>
        <p:txBody>
          <a:bodyPr/>
          <a:lstStyle/>
          <a:p>
            <a:pPr marL="514350" indent="-514350">
              <a:buFont typeface="+mj-lt"/>
              <a:buAutoNum type="arabicPeriod"/>
            </a:pPr>
            <a:r>
              <a:rPr kumimoji="1" lang="ja-JP" altLang="en-US" sz="1600" b="1" dirty="0">
                <a:solidFill>
                  <a:schemeClr val="tx1"/>
                </a:solidFill>
                <a:latin typeface="+mn-ea"/>
                <a:ea typeface="+mn-ea"/>
              </a:rPr>
              <a:t>部屋のレイアウト</a:t>
            </a:r>
            <a:endParaRPr kumimoji="1" lang="en-US" altLang="ja-JP" sz="1600" b="1" dirty="0">
              <a:solidFill>
                <a:schemeClr val="tx1"/>
              </a:solidFill>
              <a:latin typeface="+mn-ea"/>
              <a:ea typeface="+mn-ea"/>
            </a:endParaRPr>
          </a:p>
          <a:p>
            <a:pPr marL="0" indent="0">
              <a:buNone/>
            </a:pPr>
            <a:r>
              <a:rPr lang="ja-JP" altLang="en-US" sz="1400" b="1" dirty="0">
                <a:solidFill>
                  <a:schemeClr val="tx1"/>
                </a:solidFill>
                <a:latin typeface="+mn-ea"/>
                <a:ea typeface="+mn-ea"/>
              </a:rPr>
              <a:t>・各チーム毎机を囲んで座る「島形式」。島の間を講師が歩き回れる程度のスペース</a:t>
            </a:r>
            <a:endParaRPr lang="en-US" altLang="ja-JP" sz="1400" b="1" dirty="0">
              <a:solidFill>
                <a:schemeClr val="tx1"/>
              </a:solidFill>
              <a:latin typeface="+mn-ea"/>
              <a:ea typeface="+mn-ea"/>
            </a:endParaRPr>
          </a:p>
          <a:p>
            <a:pPr marL="0" indent="0">
              <a:buNone/>
            </a:pPr>
            <a:r>
              <a:rPr kumimoji="1" lang="ja-JP" altLang="en-US" sz="1400" b="1" dirty="0">
                <a:solidFill>
                  <a:schemeClr val="tx1"/>
                </a:solidFill>
                <a:latin typeface="+mn-ea"/>
                <a:ea typeface="+mn-ea"/>
              </a:rPr>
              <a:t>・講師がプロジェクタを使ってプレゼンするスペース</a:t>
            </a:r>
            <a:endParaRPr kumimoji="1" lang="en-US" altLang="ja-JP" sz="1400" b="1" dirty="0">
              <a:solidFill>
                <a:schemeClr val="tx1"/>
              </a:solidFill>
              <a:latin typeface="+mn-ea"/>
              <a:ea typeface="+mn-ea"/>
            </a:endParaRPr>
          </a:p>
          <a:p>
            <a:pPr marL="0" indent="0">
              <a:buNone/>
            </a:pPr>
            <a:r>
              <a:rPr kumimoji="1" lang="ja-JP" altLang="en-US" sz="1400" b="1" dirty="0">
                <a:solidFill>
                  <a:schemeClr val="tx1"/>
                </a:solidFill>
                <a:latin typeface="+mn-ea"/>
                <a:ea typeface="+mn-ea"/>
              </a:rPr>
              <a:t>・壁、ホワイトボードなどに模造紙程度の大きさの用紙をチーム毎に３枚同時に貼れるスペース</a:t>
            </a:r>
            <a:endParaRPr kumimoji="1" lang="en-US" altLang="ja-JP" sz="1400" b="1" dirty="0">
              <a:solidFill>
                <a:schemeClr val="tx1"/>
              </a:solidFill>
              <a:latin typeface="+mn-ea"/>
              <a:ea typeface="+mn-ea"/>
            </a:endParaRPr>
          </a:p>
          <a:p>
            <a:pPr marL="0" indent="0">
              <a:buNone/>
            </a:pPr>
            <a:r>
              <a:rPr kumimoji="1" lang="ja-JP" altLang="en-US" sz="1400" b="1" dirty="0">
                <a:solidFill>
                  <a:schemeClr val="tx1"/>
                </a:solidFill>
                <a:latin typeface="+mn-ea"/>
                <a:ea typeface="+mn-ea"/>
              </a:rPr>
              <a:t>　　→</a:t>
            </a:r>
            <a:r>
              <a:rPr kumimoji="1" lang="en-US" altLang="ja-JP" sz="1400" b="1" dirty="0">
                <a:solidFill>
                  <a:schemeClr val="tx1"/>
                </a:solidFill>
                <a:latin typeface="+mn-ea"/>
                <a:ea typeface="+mn-ea"/>
              </a:rPr>
              <a:t>P6</a:t>
            </a:r>
            <a:r>
              <a:rPr kumimoji="1" lang="ja-JP" altLang="en-US" sz="1400" b="1" dirty="0">
                <a:solidFill>
                  <a:schemeClr val="tx1"/>
                </a:solidFill>
                <a:latin typeface="+mn-ea"/>
                <a:ea typeface="+mn-ea"/>
              </a:rPr>
              <a:t>　「</a:t>
            </a:r>
            <a:r>
              <a:rPr lang="ja-JP" altLang="en-US" sz="1400" b="1" dirty="0">
                <a:solidFill>
                  <a:schemeClr val="tx1"/>
                </a:solidFill>
                <a:latin typeface="+mn-ea"/>
                <a:ea typeface="+mn-ea"/>
              </a:rPr>
              <a:t>演習室のレイアウトサンプル」　　を参照</a:t>
            </a:r>
            <a:endParaRPr kumimoji="1" lang="en-US" altLang="ja-JP" sz="1400" b="1" dirty="0">
              <a:solidFill>
                <a:schemeClr val="tx1"/>
              </a:solidFill>
              <a:latin typeface="+mn-ea"/>
              <a:ea typeface="+mn-ea"/>
            </a:endParaRPr>
          </a:p>
          <a:p>
            <a:pPr marL="514350" indent="-514350">
              <a:buFont typeface="+mj-lt"/>
              <a:buAutoNum type="arabicPeriod" startAt="2"/>
            </a:pPr>
            <a:r>
              <a:rPr lang="ja-JP" altLang="en-US" sz="1600" b="1" dirty="0">
                <a:solidFill>
                  <a:schemeClr val="tx1"/>
                </a:solidFill>
                <a:latin typeface="+mn-ea"/>
                <a:ea typeface="+mn-ea"/>
              </a:rPr>
              <a:t>機材、消耗品の準備</a:t>
            </a:r>
            <a:endParaRPr lang="en-US" altLang="ja-JP" sz="1600" b="1" dirty="0">
              <a:solidFill>
                <a:schemeClr val="tx1"/>
              </a:solidFill>
              <a:latin typeface="+mn-ea"/>
              <a:ea typeface="+mn-ea"/>
            </a:endParaRPr>
          </a:p>
          <a:p>
            <a:pPr marL="0" indent="0">
              <a:buNone/>
            </a:pPr>
            <a:r>
              <a:rPr lang="ja-JP" altLang="en-US" sz="1400" b="1" dirty="0">
                <a:solidFill>
                  <a:schemeClr val="tx1"/>
                </a:solidFill>
                <a:latin typeface="+mn-ea"/>
                <a:ea typeface="+mn-ea"/>
              </a:rPr>
              <a:t>・演習実施に必要なＰＣや筆記用具等を用意</a:t>
            </a:r>
            <a:endParaRPr lang="en-US" altLang="ja-JP" sz="1400" b="1" dirty="0">
              <a:solidFill>
                <a:schemeClr val="tx1"/>
              </a:solidFill>
              <a:latin typeface="+mn-ea"/>
              <a:ea typeface="+mn-ea"/>
            </a:endParaRPr>
          </a:p>
          <a:p>
            <a:pPr marL="0" indent="0">
              <a:buNone/>
            </a:pPr>
            <a:r>
              <a:rPr lang="ja-JP" altLang="en-US" sz="1400" b="1" dirty="0">
                <a:solidFill>
                  <a:schemeClr val="tx1"/>
                </a:solidFill>
                <a:latin typeface="+mn-ea"/>
                <a:ea typeface="+mn-ea"/>
              </a:rPr>
              <a:t>　　→付録「進行表と準備物」 （エクセル表）を参照</a:t>
            </a:r>
            <a:endParaRPr lang="en-US" altLang="ja-JP" sz="1400" b="1" dirty="0">
              <a:solidFill>
                <a:schemeClr val="tx1"/>
              </a:solidFill>
              <a:latin typeface="+mn-ea"/>
              <a:ea typeface="+mn-ea"/>
            </a:endParaRPr>
          </a:p>
          <a:p>
            <a:pPr marL="514350" indent="-514350">
              <a:buFont typeface="+mj-lt"/>
              <a:buAutoNum type="arabicPeriod" startAt="3"/>
            </a:pPr>
            <a:r>
              <a:rPr lang="ja-JP" altLang="en-US" sz="1600" b="1" dirty="0">
                <a:solidFill>
                  <a:schemeClr val="tx1"/>
                </a:solidFill>
                <a:latin typeface="+mn-ea"/>
                <a:ea typeface="+mn-ea"/>
              </a:rPr>
              <a:t>プレゼン準備</a:t>
            </a:r>
          </a:p>
          <a:p>
            <a:pPr marL="0" indent="0">
              <a:buNone/>
            </a:pPr>
            <a:r>
              <a:rPr lang="ja-JP" altLang="en-US" sz="1400" b="1" dirty="0">
                <a:solidFill>
                  <a:schemeClr val="tx1"/>
                </a:solidFill>
                <a:latin typeface="+mn-ea"/>
                <a:ea typeface="+mn-ea"/>
              </a:rPr>
              <a:t>・パワーポイント資料を投影して参加者が見ることができるようにＰＣに設定</a:t>
            </a:r>
            <a:endParaRPr lang="en-US" altLang="ja-JP" sz="1400" b="1" dirty="0">
              <a:solidFill>
                <a:schemeClr val="tx1"/>
              </a:solidFill>
              <a:latin typeface="+mn-ea"/>
              <a:ea typeface="+mn-ea"/>
            </a:endParaRPr>
          </a:p>
          <a:p>
            <a:pPr marL="0" indent="0">
              <a:buNone/>
            </a:pPr>
            <a:r>
              <a:rPr lang="ja-JP" altLang="en-US" sz="1400" b="1" dirty="0">
                <a:solidFill>
                  <a:schemeClr val="tx1"/>
                </a:solidFill>
                <a:latin typeface="+mn-ea"/>
                <a:ea typeface="+mn-ea"/>
              </a:rPr>
              <a:t>　　→投影用資料については　「</a:t>
            </a:r>
            <a:r>
              <a:rPr lang="en-US" altLang="ja-JP" sz="1400" b="1" dirty="0">
                <a:solidFill>
                  <a:schemeClr val="tx1"/>
                </a:solidFill>
                <a:latin typeface="+mn-ea"/>
                <a:ea typeface="+mn-ea"/>
              </a:rPr>
              <a:t>P7</a:t>
            </a:r>
            <a:r>
              <a:rPr lang="ja-JP" altLang="en-US" sz="1400" b="1" dirty="0">
                <a:solidFill>
                  <a:schemeClr val="tx1"/>
                </a:solidFill>
                <a:latin typeface="+mn-ea"/>
                <a:ea typeface="+mn-ea"/>
              </a:rPr>
              <a:t>　演習資料の構成」　を参照　</a:t>
            </a:r>
            <a:endParaRPr lang="en-US" altLang="ja-JP" sz="1400" b="1" dirty="0">
              <a:solidFill>
                <a:schemeClr val="tx1"/>
              </a:solidFill>
              <a:latin typeface="+mn-ea"/>
              <a:ea typeface="+mn-ea"/>
            </a:endParaRPr>
          </a:p>
          <a:p>
            <a:pPr marL="514350" indent="-514350">
              <a:buFont typeface="+mj-lt"/>
              <a:buAutoNum type="arabicPeriod" startAt="4"/>
            </a:pPr>
            <a:r>
              <a:rPr lang="ja-JP" altLang="en-US" sz="1600" b="1" dirty="0">
                <a:solidFill>
                  <a:schemeClr val="tx1"/>
                </a:solidFill>
                <a:latin typeface="+mn-ea"/>
                <a:ea typeface="+mn-ea"/>
              </a:rPr>
              <a:t>印刷配付用資料の印刷</a:t>
            </a:r>
            <a:endParaRPr lang="en-US" altLang="ja-JP" sz="1600" b="1" dirty="0">
              <a:solidFill>
                <a:schemeClr val="tx1"/>
              </a:solidFill>
              <a:latin typeface="+mn-ea"/>
              <a:ea typeface="+mn-ea"/>
            </a:endParaRPr>
          </a:p>
          <a:p>
            <a:pPr marL="0" indent="0">
              <a:buNone/>
            </a:pPr>
            <a:r>
              <a:rPr lang="ja-JP" altLang="en-US" sz="1400" b="1" dirty="0">
                <a:solidFill>
                  <a:schemeClr val="tx1"/>
                </a:solidFill>
                <a:latin typeface="+mn-ea"/>
                <a:ea typeface="+mn-ea"/>
              </a:rPr>
              <a:t>・印刷配付用資料を人数分印刷　（席置き）</a:t>
            </a:r>
            <a:endParaRPr lang="en-US" altLang="ja-JP" sz="1400" b="1" dirty="0">
              <a:solidFill>
                <a:schemeClr val="tx1"/>
              </a:solidFill>
              <a:latin typeface="+mn-ea"/>
              <a:ea typeface="+mn-ea"/>
            </a:endParaRPr>
          </a:p>
          <a:p>
            <a:pPr marL="0" indent="0">
              <a:buNone/>
            </a:pPr>
            <a:r>
              <a:rPr lang="ja-JP" altLang="en-US" sz="1400" b="1" dirty="0">
                <a:solidFill>
                  <a:schemeClr val="tx1"/>
                </a:solidFill>
                <a:latin typeface="+mn-ea"/>
                <a:ea typeface="+mn-ea"/>
              </a:rPr>
              <a:t>　　→印刷配付用資料については　「</a:t>
            </a:r>
            <a:r>
              <a:rPr lang="en-US" altLang="ja-JP" sz="1400" b="1" dirty="0">
                <a:solidFill>
                  <a:schemeClr val="tx1"/>
                </a:solidFill>
                <a:latin typeface="+mn-ea"/>
                <a:ea typeface="+mn-ea"/>
              </a:rPr>
              <a:t>P7</a:t>
            </a:r>
            <a:r>
              <a:rPr lang="ja-JP" altLang="en-US" sz="1400" b="1" dirty="0">
                <a:solidFill>
                  <a:schemeClr val="tx1"/>
                </a:solidFill>
                <a:latin typeface="+mn-ea"/>
                <a:ea typeface="+mn-ea"/>
              </a:rPr>
              <a:t>　演習資料の構成」　を参照</a:t>
            </a:r>
            <a:endParaRPr lang="en-US" altLang="ja-JP" sz="1400" b="1" dirty="0">
              <a:solidFill>
                <a:schemeClr val="tx1"/>
              </a:solidFill>
              <a:latin typeface="+mn-ea"/>
              <a:ea typeface="+mn-ea"/>
            </a:endParaRPr>
          </a:p>
          <a:p>
            <a:pPr marL="514350" indent="-514350">
              <a:buFont typeface="+mj-lt"/>
              <a:buAutoNum type="arabicPeriod" startAt="5"/>
            </a:pPr>
            <a:r>
              <a:rPr kumimoji="1" lang="ja-JP" altLang="en-US" sz="1600" b="1" dirty="0">
                <a:solidFill>
                  <a:schemeClr val="tx1"/>
                </a:solidFill>
                <a:latin typeface="+mn-ea"/>
                <a:ea typeface="+mn-ea"/>
              </a:rPr>
              <a:t>参加者のチーム分け</a:t>
            </a:r>
            <a:endParaRPr kumimoji="1" lang="en-US" altLang="ja-JP" sz="1600" b="1" dirty="0">
              <a:solidFill>
                <a:schemeClr val="tx1"/>
              </a:solidFill>
              <a:latin typeface="+mn-ea"/>
              <a:ea typeface="+mn-ea"/>
            </a:endParaRPr>
          </a:p>
          <a:p>
            <a:pPr marL="0" indent="0">
              <a:buNone/>
            </a:pPr>
            <a:r>
              <a:rPr lang="ja-JP" altLang="en-US" sz="1400" b="1" dirty="0">
                <a:solidFill>
                  <a:schemeClr val="tx1"/>
                </a:solidFill>
                <a:latin typeface="+mn-ea"/>
                <a:ea typeface="+mn-ea"/>
              </a:rPr>
              <a:t>・なるべく同じ職場の人が固まらないように事前にチーム分け</a:t>
            </a:r>
            <a:endParaRPr lang="en-US" altLang="ja-JP" sz="1400" b="1" dirty="0">
              <a:solidFill>
                <a:schemeClr val="tx1"/>
              </a:solidFill>
              <a:latin typeface="+mn-ea"/>
              <a:ea typeface="+mn-ea"/>
            </a:endParaRPr>
          </a:p>
          <a:p>
            <a:pPr marL="514350" indent="-514350">
              <a:buFont typeface="+mj-lt"/>
              <a:buAutoNum type="arabicPeriod" startAt="6"/>
            </a:pPr>
            <a:r>
              <a:rPr lang="ja-JP" altLang="en-US" sz="1600" b="1" dirty="0">
                <a:solidFill>
                  <a:schemeClr val="tx1"/>
                </a:solidFill>
                <a:latin typeface="+mn-ea"/>
                <a:ea typeface="+mn-ea"/>
              </a:rPr>
              <a:t>講師陣による進行の事前確認</a:t>
            </a:r>
            <a:endParaRPr lang="en-US" altLang="ja-JP" sz="1600" b="1" dirty="0">
              <a:solidFill>
                <a:schemeClr val="tx1"/>
              </a:solidFill>
              <a:latin typeface="+mn-ea"/>
              <a:ea typeface="+mn-ea"/>
            </a:endParaRPr>
          </a:p>
          <a:p>
            <a:pPr marL="0" indent="0">
              <a:buNone/>
            </a:pPr>
            <a:r>
              <a:rPr lang="ja-JP" altLang="en-US" sz="1400" b="1" dirty="0">
                <a:solidFill>
                  <a:schemeClr val="tx1"/>
                </a:solidFill>
                <a:latin typeface="+mn-ea"/>
                <a:ea typeface="+mn-ea"/>
              </a:rPr>
              <a:t>・全体の進行の流れを把握して、役割分担等を意識合わせ</a:t>
            </a:r>
            <a:endParaRPr lang="en-US" altLang="ja-JP" sz="1400" b="1" dirty="0">
              <a:solidFill>
                <a:schemeClr val="tx1"/>
              </a:solidFill>
              <a:latin typeface="+mn-ea"/>
              <a:ea typeface="+mn-ea"/>
            </a:endParaRPr>
          </a:p>
          <a:p>
            <a:pPr marL="0" indent="0">
              <a:buNone/>
            </a:pPr>
            <a:r>
              <a:rPr lang="ja-JP" altLang="en-US" sz="1400" b="1" dirty="0">
                <a:solidFill>
                  <a:schemeClr val="tx1"/>
                </a:solidFill>
                <a:latin typeface="+mn-ea"/>
                <a:ea typeface="+mn-ea"/>
              </a:rPr>
              <a:t>　　→付録「進行表と準備物」 （エクセル表）を参照</a:t>
            </a:r>
            <a:endParaRPr lang="en-US" altLang="ja-JP" sz="1400" b="1" dirty="0">
              <a:solidFill>
                <a:schemeClr val="tx1"/>
              </a:solidFill>
              <a:latin typeface="+mn-ea"/>
              <a:ea typeface="+mn-ea"/>
            </a:endParaRPr>
          </a:p>
          <a:p>
            <a:pPr marL="0" indent="0">
              <a:buNone/>
            </a:pPr>
            <a:r>
              <a:rPr lang="ja-JP" altLang="en-US" sz="1400" b="1" dirty="0">
                <a:solidFill>
                  <a:schemeClr val="tx1"/>
                </a:solidFill>
                <a:latin typeface="+mn-ea"/>
                <a:ea typeface="+mn-ea"/>
              </a:rPr>
              <a:t>　　</a:t>
            </a:r>
            <a:endParaRPr lang="en-US" altLang="ja-JP" sz="1400" b="1" dirty="0">
              <a:solidFill>
                <a:schemeClr val="tx1"/>
              </a:solidFill>
              <a:latin typeface="+mn-ea"/>
              <a:ea typeface="+mn-ea"/>
            </a:endParaRPr>
          </a:p>
          <a:p>
            <a:pPr marL="0" indent="0">
              <a:buNone/>
            </a:pPr>
            <a:endParaRPr lang="ja-JP" altLang="en-US" sz="1400" b="1" dirty="0">
              <a:solidFill>
                <a:schemeClr val="tx1"/>
              </a:solidFill>
              <a:latin typeface="+mn-ea"/>
              <a:ea typeface="+mn-ea"/>
            </a:endParaRPr>
          </a:p>
        </p:txBody>
      </p:sp>
      <p:sp>
        <p:nvSpPr>
          <p:cNvPr id="6" name="スライド番号プレースホルダー 3">
            <a:extLst>
              <a:ext uri="{FF2B5EF4-FFF2-40B4-BE49-F238E27FC236}">
                <a16:creationId xmlns:a16="http://schemas.microsoft.com/office/drawing/2014/main" id="{EFF0641D-15CB-4739-A17E-0AD3A6824D17}"/>
              </a:ext>
            </a:extLst>
          </p:cNvPr>
          <p:cNvSpPr>
            <a:spLocks noGrp="1"/>
          </p:cNvSpPr>
          <p:nvPr>
            <p:ph type="sldNum" sz="quarter" idx="12"/>
          </p:nvPr>
        </p:nvSpPr>
        <p:spPr>
          <a:xfrm>
            <a:off x="6564313" y="6461125"/>
            <a:ext cx="2133600" cy="352425"/>
          </a:xfrm>
        </p:spPr>
        <p:txBody>
          <a:bodyPr/>
          <a:lstStyle/>
          <a:p>
            <a:pPr>
              <a:defRPr/>
            </a:pPr>
            <a:fld id="{596E4711-D56B-487E-A92E-9F0630A52765}" type="slidenum">
              <a:rPr lang="en-US" altLang="ja-JP" smtClean="0">
                <a:solidFill>
                  <a:schemeClr val="tx1"/>
                </a:solidFill>
                <a:latin typeface="+mn-ea"/>
                <a:ea typeface="+mn-ea"/>
              </a:rPr>
              <a:pPr>
                <a:defRPr/>
              </a:pPr>
              <a:t>5</a:t>
            </a:fld>
            <a:endParaRPr lang="en-US" altLang="ja-JP" dirty="0">
              <a:solidFill>
                <a:schemeClr val="tx1"/>
              </a:solidFill>
              <a:latin typeface="+mn-ea"/>
              <a:ea typeface="+mn-ea"/>
            </a:endParaRPr>
          </a:p>
        </p:txBody>
      </p:sp>
      <p:sp>
        <p:nvSpPr>
          <p:cNvPr id="7" name="フッター プレースホルダー 4">
            <a:extLst>
              <a:ext uri="{FF2B5EF4-FFF2-40B4-BE49-F238E27FC236}">
                <a16:creationId xmlns:a16="http://schemas.microsoft.com/office/drawing/2014/main" id="{2A81D128-F36E-417B-B2C7-9FA0F689F249}"/>
              </a:ext>
            </a:extLst>
          </p:cNvPr>
          <p:cNvSpPr>
            <a:spLocks noGrp="1"/>
          </p:cNvSpPr>
          <p:nvPr>
            <p:ph type="ftr" sz="quarter" idx="11"/>
          </p:nvPr>
        </p:nvSpPr>
        <p:spPr>
          <a:xfrm>
            <a:off x="3135313" y="6473651"/>
            <a:ext cx="2895600" cy="352425"/>
          </a:xfrm>
        </p:spPr>
        <p:txBody>
          <a:bodyPr/>
          <a:lstStyle/>
          <a:p>
            <a:pPr>
              <a:defRPr/>
            </a:pPr>
            <a:r>
              <a:rPr lang="en-US" altLang="ja-JP" dirty="0">
                <a:solidFill>
                  <a:schemeClr val="tx1"/>
                </a:solidFill>
                <a:latin typeface="+mn-ea"/>
                <a:ea typeface="+mn-ea"/>
              </a:rPr>
              <a:t>© 2020 </a:t>
            </a:r>
            <a:r>
              <a:rPr lang="ja-JP" altLang="en-US" dirty="0">
                <a:solidFill>
                  <a:schemeClr val="tx1"/>
                </a:solidFill>
                <a:latin typeface="+mn-ea"/>
                <a:ea typeface="+mn-ea"/>
              </a:rPr>
              <a:t>ＩＰＡ　</a:t>
            </a:r>
            <a:r>
              <a:rPr lang="en-US" altLang="ja-JP" dirty="0">
                <a:solidFill>
                  <a:schemeClr val="tx1"/>
                </a:solidFill>
                <a:latin typeface="+mn-ea"/>
                <a:ea typeface="+mn-ea"/>
              </a:rPr>
              <a:t> </a:t>
            </a:r>
            <a:r>
              <a:rPr lang="ja-JP" altLang="en-US" dirty="0">
                <a:solidFill>
                  <a:schemeClr val="tx1"/>
                </a:solidFill>
                <a:latin typeface="+mn-ea"/>
                <a:ea typeface="+mn-ea"/>
              </a:rPr>
              <a:t>　</a:t>
            </a:r>
            <a:endParaRPr lang="en-US" altLang="ja-JP" dirty="0">
              <a:solidFill>
                <a:schemeClr val="tx1"/>
              </a:solidFill>
              <a:latin typeface="+mn-ea"/>
              <a:ea typeface="+mn-ea"/>
            </a:endParaRPr>
          </a:p>
        </p:txBody>
      </p:sp>
    </p:spTree>
    <p:extLst>
      <p:ext uri="{BB962C8B-B14F-4D97-AF65-F5344CB8AC3E}">
        <p14:creationId xmlns:p14="http://schemas.microsoft.com/office/powerpoint/2010/main" val="1237930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F2A441DB-E548-4A62-B238-0FDCD8F6E0D2}"/>
              </a:ext>
            </a:extLst>
          </p:cNvPr>
          <p:cNvSpPr>
            <a:spLocks noGrp="1"/>
          </p:cNvSpPr>
          <p:nvPr>
            <p:ph idx="1"/>
          </p:nvPr>
        </p:nvSpPr>
        <p:spPr/>
        <p:txBody>
          <a:bodyPr/>
          <a:lstStyle/>
          <a:p>
            <a:r>
              <a:rPr kumimoji="1" lang="ja-JP" altLang="en-US" sz="2400" dirty="0">
                <a:solidFill>
                  <a:schemeClr val="tx1"/>
                </a:solidFill>
                <a:latin typeface="+mn-ea"/>
                <a:ea typeface="+mn-ea"/>
              </a:rPr>
              <a:t>レイアウト（研修室）の例</a:t>
            </a:r>
          </a:p>
        </p:txBody>
      </p:sp>
      <p:grpSp>
        <p:nvGrpSpPr>
          <p:cNvPr id="6" name="Group 1419">
            <a:extLst>
              <a:ext uri="{FF2B5EF4-FFF2-40B4-BE49-F238E27FC236}">
                <a16:creationId xmlns:a16="http://schemas.microsoft.com/office/drawing/2014/main" id="{00000000-0008-0000-0000-000010000000}"/>
              </a:ext>
            </a:extLst>
          </p:cNvPr>
          <p:cNvGrpSpPr>
            <a:grpSpLocks/>
          </p:cNvGrpSpPr>
          <p:nvPr/>
        </p:nvGrpSpPr>
        <p:grpSpPr bwMode="auto">
          <a:xfrm rot="19052967">
            <a:off x="2309201" y="2474050"/>
            <a:ext cx="1349701" cy="981075"/>
            <a:chOff x="-179388" y="179387"/>
            <a:chExt cx="137" cy="103"/>
          </a:xfrm>
        </p:grpSpPr>
        <p:grpSp>
          <p:nvGrpSpPr>
            <p:cNvPr id="7" name="Group 206">
              <a:extLst>
                <a:ext uri="{FF2B5EF4-FFF2-40B4-BE49-F238E27FC236}">
                  <a16:creationId xmlns:a16="http://schemas.microsoft.com/office/drawing/2014/main" id="{00000000-0008-0000-0000-000011000000}"/>
                </a:ext>
              </a:extLst>
            </p:cNvPr>
            <p:cNvGrpSpPr>
              <a:grpSpLocks/>
            </p:cNvGrpSpPr>
            <p:nvPr/>
          </p:nvGrpSpPr>
          <p:grpSpPr bwMode="auto">
            <a:xfrm rot="10800000">
              <a:off x="-179387" y="179387"/>
              <a:ext cx="84" cy="53"/>
              <a:chOff x="-179387" y="179387"/>
              <a:chExt cx="84" cy="53"/>
            </a:xfrm>
          </p:grpSpPr>
          <p:sp>
            <p:nvSpPr>
              <p:cNvPr id="24" name="Rectangle 207">
                <a:extLst>
                  <a:ext uri="{FF2B5EF4-FFF2-40B4-BE49-F238E27FC236}">
                    <a16:creationId xmlns:a16="http://schemas.microsoft.com/office/drawing/2014/main" id="{00000000-0008-0000-0000-000022000000}"/>
                  </a:ext>
                </a:extLst>
              </p:cNvPr>
              <p:cNvSpPr>
                <a:spLocks noChangeArrowheads="1"/>
              </p:cNvSpPr>
              <p:nvPr/>
            </p:nvSpPr>
            <p:spPr bwMode="auto">
              <a:xfrm>
                <a:off x="-179387" y="179387"/>
                <a:ext cx="84" cy="29"/>
              </a:xfrm>
              <a:prstGeom prst="rect">
                <a:avLst/>
              </a:prstGeom>
              <a:solidFill>
                <a:srgbClr val="FFFFFF"/>
              </a:solidFill>
              <a:ln w="9525">
                <a:solidFill>
                  <a:srgbClr val="000000"/>
                </a:solid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dirty="0">
                    <a:solidFill>
                      <a:srgbClr val="FF99CC"/>
                    </a:solidFill>
                    <a:latin typeface="ＭＳ Ｐゴシック"/>
                    <a:ea typeface="ＭＳ Ｐゴシック"/>
                  </a:rPr>
                  <a:t>ﾃｰﾌﾞﾙ</a:t>
                </a:r>
                <a:endParaRPr lang="en-US" altLang="ja-JP" sz="1100" b="0" i="0" u="none" strike="noStrike" baseline="0" dirty="0">
                  <a:solidFill>
                    <a:srgbClr val="FF99CC"/>
                  </a:solidFill>
                  <a:latin typeface="ＭＳ Ｐゴシック"/>
                  <a:ea typeface="ＭＳ Ｐゴシック"/>
                </a:endParaRPr>
              </a:p>
            </p:txBody>
          </p:sp>
          <p:grpSp>
            <p:nvGrpSpPr>
              <p:cNvPr id="25" name="Group 208">
                <a:extLst>
                  <a:ext uri="{FF2B5EF4-FFF2-40B4-BE49-F238E27FC236}">
                    <a16:creationId xmlns:a16="http://schemas.microsoft.com/office/drawing/2014/main" id="{00000000-0008-0000-0000-000023000000}"/>
                  </a:ext>
                </a:extLst>
              </p:cNvPr>
              <p:cNvGrpSpPr>
                <a:grpSpLocks/>
              </p:cNvGrpSpPr>
              <p:nvPr/>
            </p:nvGrpSpPr>
            <p:grpSpPr bwMode="auto">
              <a:xfrm>
                <a:off x="-179377" y="179416"/>
                <a:ext cx="22" cy="24"/>
                <a:chOff x="-179377" y="179416"/>
                <a:chExt cx="22" cy="24"/>
              </a:xfrm>
            </p:grpSpPr>
            <p:sp>
              <p:nvSpPr>
                <p:cNvPr id="29" name="AutoShape 209">
                  <a:extLst>
                    <a:ext uri="{FF2B5EF4-FFF2-40B4-BE49-F238E27FC236}">
                      <a16:creationId xmlns:a16="http://schemas.microsoft.com/office/drawing/2014/main" id="{00000000-0008-0000-0000-000027000000}"/>
                    </a:ext>
                  </a:extLst>
                </p:cNvPr>
                <p:cNvSpPr>
                  <a:spLocks noChangeArrowheads="1"/>
                </p:cNvSpPr>
                <p:nvPr/>
              </p:nvSpPr>
              <p:spPr bwMode="auto">
                <a:xfrm>
                  <a:off x="-179377" y="17941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30" name="AutoShape 210">
                  <a:extLst>
                    <a:ext uri="{FF2B5EF4-FFF2-40B4-BE49-F238E27FC236}">
                      <a16:creationId xmlns:a16="http://schemas.microsoft.com/office/drawing/2014/main" id="{00000000-0008-0000-0000-000028000000}"/>
                    </a:ext>
                  </a:extLst>
                </p:cNvPr>
                <p:cNvSpPr>
                  <a:spLocks/>
                </p:cNvSpPr>
                <p:nvPr/>
              </p:nvSpPr>
              <p:spPr bwMode="auto">
                <a:xfrm rot="-5400000">
                  <a:off x="-179369" y="17942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nvGrpSpPr>
              <p:cNvPr id="26" name="Group 211">
                <a:extLst>
                  <a:ext uri="{FF2B5EF4-FFF2-40B4-BE49-F238E27FC236}">
                    <a16:creationId xmlns:a16="http://schemas.microsoft.com/office/drawing/2014/main" id="{00000000-0008-0000-0000-000024000000}"/>
                  </a:ext>
                </a:extLst>
              </p:cNvPr>
              <p:cNvGrpSpPr>
                <a:grpSpLocks/>
              </p:cNvGrpSpPr>
              <p:nvPr/>
            </p:nvGrpSpPr>
            <p:grpSpPr bwMode="auto">
              <a:xfrm>
                <a:off x="-179338" y="179416"/>
                <a:ext cx="22" cy="24"/>
                <a:chOff x="-179338" y="179416"/>
                <a:chExt cx="22" cy="24"/>
              </a:xfrm>
            </p:grpSpPr>
            <p:sp>
              <p:nvSpPr>
                <p:cNvPr id="27" name="AutoShape 212">
                  <a:extLst>
                    <a:ext uri="{FF2B5EF4-FFF2-40B4-BE49-F238E27FC236}">
                      <a16:creationId xmlns:a16="http://schemas.microsoft.com/office/drawing/2014/main" id="{00000000-0008-0000-0000-000025000000}"/>
                    </a:ext>
                  </a:extLst>
                </p:cNvPr>
                <p:cNvSpPr>
                  <a:spLocks noChangeArrowheads="1"/>
                </p:cNvSpPr>
                <p:nvPr/>
              </p:nvSpPr>
              <p:spPr bwMode="auto">
                <a:xfrm>
                  <a:off x="-179338" y="17941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28" name="AutoShape 213">
                  <a:extLst>
                    <a:ext uri="{FF2B5EF4-FFF2-40B4-BE49-F238E27FC236}">
                      <a16:creationId xmlns:a16="http://schemas.microsoft.com/office/drawing/2014/main" id="{00000000-0008-0000-0000-000026000000}"/>
                    </a:ext>
                  </a:extLst>
                </p:cNvPr>
                <p:cNvSpPr>
                  <a:spLocks/>
                </p:cNvSpPr>
                <p:nvPr/>
              </p:nvSpPr>
              <p:spPr bwMode="auto">
                <a:xfrm rot="-5400000">
                  <a:off x="-179330" y="17942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grpSp>
          <p:nvGrpSpPr>
            <p:cNvPr id="8" name="Group 214">
              <a:extLst>
                <a:ext uri="{FF2B5EF4-FFF2-40B4-BE49-F238E27FC236}">
                  <a16:creationId xmlns:a16="http://schemas.microsoft.com/office/drawing/2014/main" id="{00000000-0008-0000-0000-000012000000}"/>
                </a:ext>
              </a:extLst>
            </p:cNvPr>
            <p:cNvGrpSpPr>
              <a:grpSpLocks/>
            </p:cNvGrpSpPr>
            <p:nvPr/>
          </p:nvGrpSpPr>
          <p:grpSpPr bwMode="auto">
            <a:xfrm>
              <a:off x="-179388" y="179441"/>
              <a:ext cx="84" cy="49"/>
              <a:chOff x="-179388" y="179441"/>
              <a:chExt cx="84" cy="49"/>
            </a:xfrm>
          </p:grpSpPr>
          <p:sp>
            <p:nvSpPr>
              <p:cNvPr id="17" name="Rectangle 215">
                <a:extLst>
                  <a:ext uri="{FF2B5EF4-FFF2-40B4-BE49-F238E27FC236}">
                    <a16:creationId xmlns:a16="http://schemas.microsoft.com/office/drawing/2014/main" id="{00000000-0008-0000-0000-00001B000000}"/>
                  </a:ext>
                </a:extLst>
              </p:cNvPr>
              <p:cNvSpPr>
                <a:spLocks noChangeArrowheads="1"/>
              </p:cNvSpPr>
              <p:nvPr/>
            </p:nvSpPr>
            <p:spPr bwMode="auto">
              <a:xfrm>
                <a:off x="-179388" y="179441"/>
                <a:ext cx="84" cy="29"/>
              </a:xfrm>
              <a:prstGeom prst="rect">
                <a:avLst/>
              </a:prstGeom>
              <a:solidFill>
                <a:srgbClr val="FFFFFF"/>
              </a:solidFill>
              <a:ln w="9525">
                <a:solidFill>
                  <a:srgbClr val="000000"/>
                </a:solid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dirty="0">
                    <a:solidFill>
                      <a:srgbClr val="FF99CC"/>
                    </a:solidFill>
                    <a:latin typeface="ＭＳ Ｐゴシック"/>
                    <a:ea typeface="ＭＳ Ｐゴシック"/>
                  </a:rPr>
                  <a:t>ﾃｰﾌﾞﾙ</a:t>
                </a:r>
                <a:endParaRPr lang="en-US" altLang="ja-JP" sz="1100" b="0" i="0" u="none" strike="noStrike" baseline="0" dirty="0">
                  <a:solidFill>
                    <a:srgbClr val="FF99CC"/>
                  </a:solidFill>
                  <a:latin typeface="ＭＳ Ｐゴシック"/>
                  <a:ea typeface="ＭＳ Ｐゴシック"/>
                </a:endParaRPr>
              </a:p>
            </p:txBody>
          </p:sp>
          <p:grpSp>
            <p:nvGrpSpPr>
              <p:cNvPr id="18" name="Group 216">
                <a:extLst>
                  <a:ext uri="{FF2B5EF4-FFF2-40B4-BE49-F238E27FC236}">
                    <a16:creationId xmlns:a16="http://schemas.microsoft.com/office/drawing/2014/main" id="{00000000-0008-0000-0000-00001C000000}"/>
                  </a:ext>
                </a:extLst>
              </p:cNvPr>
              <p:cNvGrpSpPr>
                <a:grpSpLocks/>
              </p:cNvGrpSpPr>
              <p:nvPr/>
            </p:nvGrpSpPr>
            <p:grpSpPr bwMode="auto">
              <a:xfrm>
                <a:off x="-179376" y="179466"/>
                <a:ext cx="22" cy="24"/>
                <a:chOff x="-179376" y="179466"/>
                <a:chExt cx="22" cy="24"/>
              </a:xfrm>
            </p:grpSpPr>
            <p:sp>
              <p:nvSpPr>
                <p:cNvPr id="22" name="AutoShape 217">
                  <a:extLst>
                    <a:ext uri="{FF2B5EF4-FFF2-40B4-BE49-F238E27FC236}">
                      <a16:creationId xmlns:a16="http://schemas.microsoft.com/office/drawing/2014/main" id="{00000000-0008-0000-0000-000020000000}"/>
                    </a:ext>
                  </a:extLst>
                </p:cNvPr>
                <p:cNvSpPr>
                  <a:spLocks noChangeArrowheads="1"/>
                </p:cNvSpPr>
                <p:nvPr/>
              </p:nvSpPr>
              <p:spPr bwMode="auto">
                <a:xfrm>
                  <a:off x="-179376" y="17946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23" name="AutoShape 218">
                  <a:extLst>
                    <a:ext uri="{FF2B5EF4-FFF2-40B4-BE49-F238E27FC236}">
                      <a16:creationId xmlns:a16="http://schemas.microsoft.com/office/drawing/2014/main" id="{00000000-0008-0000-0000-000021000000}"/>
                    </a:ext>
                  </a:extLst>
                </p:cNvPr>
                <p:cNvSpPr>
                  <a:spLocks/>
                </p:cNvSpPr>
                <p:nvPr/>
              </p:nvSpPr>
              <p:spPr bwMode="auto">
                <a:xfrm rot="-5400000">
                  <a:off x="-179368" y="17947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nvGrpSpPr>
              <p:cNvPr id="19" name="Group 219">
                <a:extLst>
                  <a:ext uri="{FF2B5EF4-FFF2-40B4-BE49-F238E27FC236}">
                    <a16:creationId xmlns:a16="http://schemas.microsoft.com/office/drawing/2014/main" id="{00000000-0008-0000-0000-00001D000000}"/>
                  </a:ext>
                </a:extLst>
              </p:cNvPr>
              <p:cNvGrpSpPr>
                <a:grpSpLocks/>
              </p:cNvGrpSpPr>
              <p:nvPr/>
            </p:nvGrpSpPr>
            <p:grpSpPr bwMode="auto">
              <a:xfrm>
                <a:off x="-179337" y="179466"/>
                <a:ext cx="22" cy="24"/>
                <a:chOff x="-179337" y="179466"/>
                <a:chExt cx="22" cy="24"/>
              </a:xfrm>
            </p:grpSpPr>
            <p:sp>
              <p:nvSpPr>
                <p:cNvPr id="20" name="AutoShape 220">
                  <a:extLst>
                    <a:ext uri="{FF2B5EF4-FFF2-40B4-BE49-F238E27FC236}">
                      <a16:creationId xmlns:a16="http://schemas.microsoft.com/office/drawing/2014/main" id="{00000000-0008-0000-0000-00001E000000}"/>
                    </a:ext>
                  </a:extLst>
                </p:cNvPr>
                <p:cNvSpPr>
                  <a:spLocks noChangeArrowheads="1"/>
                </p:cNvSpPr>
                <p:nvPr/>
              </p:nvSpPr>
              <p:spPr bwMode="auto">
                <a:xfrm>
                  <a:off x="-179337" y="17946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21" name="AutoShape 221">
                  <a:extLst>
                    <a:ext uri="{FF2B5EF4-FFF2-40B4-BE49-F238E27FC236}">
                      <a16:creationId xmlns:a16="http://schemas.microsoft.com/office/drawing/2014/main" id="{00000000-0008-0000-0000-00001F000000}"/>
                    </a:ext>
                  </a:extLst>
                </p:cNvPr>
                <p:cNvSpPr>
                  <a:spLocks/>
                </p:cNvSpPr>
                <p:nvPr/>
              </p:nvSpPr>
              <p:spPr bwMode="auto">
                <a:xfrm rot="-5400000">
                  <a:off x="-179329" y="17947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grpSp>
          <p:nvGrpSpPr>
            <p:cNvPr id="9" name="Group 55">
              <a:extLst>
                <a:ext uri="{FF2B5EF4-FFF2-40B4-BE49-F238E27FC236}">
                  <a16:creationId xmlns:a16="http://schemas.microsoft.com/office/drawing/2014/main" id="{00000000-0008-0000-0000-000013000000}"/>
                </a:ext>
              </a:extLst>
            </p:cNvPr>
            <p:cNvGrpSpPr>
              <a:grpSpLocks/>
            </p:cNvGrpSpPr>
            <p:nvPr/>
          </p:nvGrpSpPr>
          <p:grpSpPr bwMode="auto">
            <a:xfrm rot="16200000">
              <a:off x="-179319" y="179412"/>
              <a:ext cx="84" cy="53"/>
              <a:chOff x="-179319" y="179412"/>
              <a:chExt cx="84" cy="53"/>
            </a:xfrm>
          </p:grpSpPr>
          <p:sp>
            <p:nvSpPr>
              <p:cNvPr id="10" name="Rectangle 56">
                <a:extLst>
                  <a:ext uri="{FF2B5EF4-FFF2-40B4-BE49-F238E27FC236}">
                    <a16:creationId xmlns:a16="http://schemas.microsoft.com/office/drawing/2014/main" id="{00000000-0008-0000-0000-000014000000}"/>
                  </a:ext>
                </a:extLst>
              </p:cNvPr>
              <p:cNvSpPr>
                <a:spLocks noChangeArrowheads="1"/>
              </p:cNvSpPr>
              <p:nvPr/>
            </p:nvSpPr>
            <p:spPr bwMode="auto">
              <a:xfrm>
                <a:off x="-179319" y="179412"/>
                <a:ext cx="84" cy="29"/>
              </a:xfrm>
              <a:prstGeom prst="rect">
                <a:avLst/>
              </a:prstGeom>
              <a:solidFill>
                <a:srgbClr val="FFFFFF"/>
              </a:solidFill>
              <a:ln w="9525">
                <a:solidFill>
                  <a:srgbClr val="000000"/>
                </a:solidFill>
                <a:miter lim="800000"/>
                <a:headEnd/>
                <a:tailEnd/>
              </a:ln>
            </p:spPr>
            <p:txBody>
              <a:bodyPr vert="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dirty="0">
                    <a:solidFill>
                      <a:srgbClr val="FF99CC"/>
                    </a:solidFill>
                    <a:latin typeface="ＭＳ Ｐゴシック"/>
                    <a:ea typeface="ＭＳ Ｐゴシック"/>
                  </a:rPr>
                  <a:t>ﾃｰﾌﾞﾙ</a:t>
                </a:r>
                <a:endParaRPr lang="en-US" altLang="ja-JP" sz="1100" b="0" i="0" u="none" strike="noStrike" baseline="0" dirty="0">
                  <a:solidFill>
                    <a:srgbClr val="FF99CC"/>
                  </a:solidFill>
                  <a:latin typeface="ＭＳ Ｐゴシック"/>
                  <a:ea typeface="ＭＳ Ｐゴシック"/>
                </a:endParaRPr>
              </a:p>
            </p:txBody>
          </p:sp>
          <p:grpSp>
            <p:nvGrpSpPr>
              <p:cNvPr id="11" name="Group 57">
                <a:extLst>
                  <a:ext uri="{FF2B5EF4-FFF2-40B4-BE49-F238E27FC236}">
                    <a16:creationId xmlns:a16="http://schemas.microsoft.com/office/drawing/2014/main" id="{00000000-0008-0000-0000-000015000000}"/>
                  </a:ext>
                </a:extLst>
              </p:cNvPr>
              <p:cNvGrpSpPr>
                <a:grpSpLocks/>
              </p:cNvGrpSpPr>
              <p:nvPr/>
            </p:nvGrpSpPr>
            <p:grpSpPr bwMode="auto">
              <a:xfrm>
                <a:off x="-179309" y="179441"/>
                <a:ext cx="22" cy="24"/>
                <a:chOff x="-179309" y="179441"/>
                <a:chExt cx="22" cy="24"/>
              </a:xfrm>
            </p:grpSpPr>
            <p:sp>
              <p:nvSpPr>
                <p:cNvPr id="15" name="AutoShape 58">
                  <a:extLst>
                    <a:ext uri="{FF2B5EF4-FFF2-40B4-BE49-F238E27FC236}">
                      <a16:creationId xmlns:a16="http://schemas.microsoft.com/office/drawing/2014/main" id="{00000000-0008-0000-0000-000019000000}"/>
                    </a:ext>
                  </a:extLst>
                </p:cNvPr>
                <p:cNvSpPr>
                  <a:spLocks noChangeArrowheads="1"/>
                </p:cNvSpPr>
                <p:nvPr/>
              </p:nvSpPr>
              <p:spPr bwMode="auto">
                <a:xfrm>
                  <a:off x="-179309" y="179441"/>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6" name="AutoShape 59">
                  <a:extLst>
                    <a:ext uri="{FF2B5EF4-FFF2-40B4-BE49-F238E27FC236}">
                      <a16:creationId xmlns:a16="http://schemas.microsoft.com/office/drawing/2014/main" id="{00000000-0008-0000-0000-00001A000000}"/>
                    </a:ext>
                  </a:extLst>
                </p:cNvPr>
                <p:cNvSpPr>
                  <a:spLocks/>
                </p:cNvSpPr>
                <p:nvPr/>
              </p:nvSpPr>
              <p:spPr bwMode="auto">
                <a:xfrm rot="-5400000">
                  <a:off x="-179301" y="179449"/>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nvGrpSpPr>
              <p:cNvPr id="12" name="Group 60">
                <a:extLst>
                  <a:ext uri="{FF2B5EF4-FFF2-40B4-BE49-F238E27FC236}">
                    <a16:creationId xmlns:a16="http://schemas.microsoft.com/office/drawing/2014/main" id="{00000000-0008-0000-0000-000016000000}"/>
                  </a:ext>
                </a:extLst>
              </p:cNvPr>
              <p:cNvGrpSpPr>
                <a:grpSpLocks/>
              </p:cNvGrpSpPr>
              <p:nvPr/>
            </p:nvGrpSpPr>
            <p:grpSpPr bwMode="auto">
              <a:xfrm>
                <a:off x="-179270" y="179441"/>
                <a:ext cx="22" cy="24"/>
                <a:chOff x="-179270" y="179441"/>
                <a:chExt cx="22" cy="24"/>
              </a:xfrm>
            </p:grpSpPr>
            <p:sp>
              <p:nvSpPr>
                <p:cNvPr id="13" name="AutoShape 61">
                  <a:extLst>
                    <a:ext uri="{FF2B5EF4-FFF2-40B4-BE49-F238E27FC236}">
                      <a16:creationId xmlns:a16="http://schemas.microsoft.com/office/drawing/2014/main" id="{00000000-0008-0000-0000-000017000000}"/>
                    </a:ext>
                  </a:extLst>
                </p:cNvPr>
                <p:cNvSpPr>
                  <a:spLocks noChangeArrowheads="1"/>
                </p:cNvSpPr>
                <p:nvPr/>
              </p:nvSpPr>
              <p:spPr bwMode="auto">
                <a:xfrm>
                  <a:off x="-179270" y="179441"/>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4" name="AutoShape 62">
                  <a:extLst>
                    <a:ext uri="{FF2B5EF4-FFF2-40B4-BE49-F238E27FC236}">
                      <a16:creationId xmlns:a16="http://schemas.microsoft.com/office/drawing/2014/main" id="{00000000-0008-0000-0000-000018000000}"/>
                    </a:ext>
                  </a:extLst>
                </p:cNvPr>
                <p:cNvSpPr>
                  <a:spLocks/>
                </p:cNvSpPr>
                <p:nvPr/>
              </p:nvSpPr>
              <p:spPr bwMode="auto">
                <a:xfrm rot="-5400000">
                  <a:off x="-179262" y="179449"/>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grpSp>
      <p:grpSp>
        <p:nvGrpSpPr>
          <p:cNvPr id="58" name="Group 1419">
            <a:extLst>
              <a:ext uri="{FF2B5EF4-FFF2-40B4-BE49-F238E27FC236}">
                <a16:creationId xmlns:a16="http://schemas.microsoft.com/office/drawing/2014/main" id="{FA29445B-977E-4D77-8DE3-7619CF314FE6}"/>
              </a:ext>
            </a:extLst>
          </p:cNvPr>
          <p:cNvGrpSpPr>
            <a:grpSpLocks/>
          </p:cNvGrpSpPr>
          <p:nvPr/>
        </p:nvGrpSpPr>
        <p:grpSpPr bwMode="auto">
          <a:xfrm rot="18776973">
            <a:off x="4296522" y="2453985"/>
            <a:ext cx="1349701" cy="981075"/>
            <a:chOff x="-179388" y="179387"/>
            <a:chExt cx="137" cy="103"/>
          </a:xfrm>
        </p:grpSpPr>
        <p:grpSp>
          <p:nvGrpSpPr>
            <p:cNvPr id="59" name="Group 206">
              <a:extLst>
                <a:ext uri="{FF2B5EF4-FFF2-40B4-BE49-F238E27FC236}">
                  <a16:creationId xmlns:a16="http://schemas.microsoft.com/office/drawing/2014/main" id="{35B4C80F-63DC-4452-86CE-76EA892611E4}"/>
                </a:ext>
              </a:extLst>
            </p:cNvPr>
            <p:cNvGrpSpPr>
              <a:grpSpLocks/>
            </p:cNvGrpSpPr>
            <p:nvPr/>
          </p:nvGrpSpPr>
          <p:grpSpPr bwMode="auto">
            <a:xfrm rot="10800000">
              <a:off x="-179387" y="179387"/>
              <a:ext cx="84" cy="53"/>
              <a:chOff x="-179387" y="179387"/>
              <a:chExt cx="84" cy="53"/>
            </a:xfrm>
          </p:grpSpPr>
          <p:sp>
            <p:nvSpPr>
              <p:cNvPr id="76" name="Rectangle 207">
                <a:extLst>
                  <a:ext uri="{FF2B5EF4-FFF2-40B4-BE49-F238E27FC236}">
                    <a16:creationId xmlns:a16="http://schemas.microsoft.com/office/drawing/2014/main" id="{EC6D5E26-408D-4960-BF6D-F750D3AEABF0}"/>
                  </a:ext>
                </a:extLst>
              </p:cNvPr>
              <p:cNvSpPr>
                <a:spLocks noChangeArrowheads="1"/>
              </p:cNvSpPr>
              <p:nvPr/>
            </p:nvSpPr>
            <p:spPr bwMode="auto">
              <a:xfrm>
                <a:off x="-179387" y="179387"/>
                <a:ext cx="84" cy="29"/>
              </a:xfrm>
              <a:prstGeom prst="rect">
                <a:avLst/>
              </a:prstGeom>
              <a:solidFill>
                <a:srgbClr val="FFFFFF"/>
              </a:solidFill>
              <a:ln w="9525">
                <a:solidFill>
                  <a:srgbClr val="000000"/>
                </a:solid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dirty="0">
                    <a:solidFill>
                      <a:srgbClr val="FF99CC"/>
                    </a:solidFill>
                    <a:latin typeface="ＭＳ Ｐゴシック"/>
                    <a:ea typeface="ＭＳ Ｐゴシック"/>
                  </a:rPr>
                  <a:t>ﾃｰﾌﾞﾙ</a:t>
                </a:r>
                <a:endParaRPr lang="en-US" altLang="ja-JP" sz="1100" b="0" i="0" u="none" strike="noStrike" baseline="0" dirty="0">
                  <a:solidFill>
                    <a:srgbClr val="FF99CC"/>
                  </a:solidFill>
                  <a:latin typeface="ＭＳ Ｐゴシック"/>
                  <a:ea typeface="ＭＳ Ｐゴシック"/>
                </a:endParaRPr>
              </a:p>
            </p:txBody>
          </p:sp>
          <p:grpSp>
            <p:nvGrpSpPr>
              <p:cNvPr id="77" name="Group 208">
                <a:extLst>
                  <a:ext uri="{FF2B5EF4-FFF2-40B4-BE49-F238E27FC236}">
                    <a16:creationId xmlns:a16="http://schemas.microsoft.com/office/drawing/2014/main" id="{71851977-74C5-4B82-9743-69EA94BDB047}"/>
                  </a:ext>
                </a:extLst>
              </p:cNvPr>
              <p:cNvGrpSpPr>
                <a:grpSpLocks/>
              </p:cNvGrpSpPr>
              <p:nvPr/>
            </p:nvGrpSpPr>
            <p:grpSpPr bwMode="auto">
              <a:xfrm>
                <a:off x="-179377" y="179416"/>
                <a:ext cx="22" cy="24"/>
                <a:chOff x="-179377" y="179416"/>
                <a:chExt cx="22" cy="24"/>
              </a:xfrm>
            </p:grpSpPr>
            <p:sp>
              <p:nvSpPr>
                <p:cNvPr id="81" name="AutoShape 209">
                  <a:extLst>
                    <a:ext uri="{FF2B5EF4-FFF2-40B4-BE49-F238E27FC236}">
                      <a16:creationId xmlns:a16="http://schemas.microsoft.com/office/drawing/2014/main" id="{472C4F25-17D9-4EC5-8C0D-18BF4869ACED}"/>
                    </a:ext>
                  </a:extLst>
                </p:cNvPr>
                <p:cNvSpPr>
                  <a:spLocks noChangeArrowheads="1"/>
                </p:cNvSpPr>
                <p:nvPr/>
              </p:nvSpPr>
              <p:spPr bwMode="auto">
                <a:xfrm>
                  <a:off x="-179377" y="17941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82" name="AutoShape 210">
                  <a:extLst>
                    <a:ext uri="{FF2B5EF4-FFF2-40B4-BE49-F238E27FC236}">
                      <a16:creationId xmlns:a16="http://schemas.microsoft.com/office/drawing/2014/main" id="{42A4DCFF-C409-4F0E-9426-DF9CAACE9000}"/>
                    </a:ext>
                  </a:extLst>
                </p:cNvPr>
                <p:cNvSpPr>
                  <a:spLocks/>
                </p:cNvSpPr>
                <p:nvPr/>
              </p:nvSpPr>
              <p:spPr bwMode="auto">
                <a:xfrm rot="-5400000">
                  <a:off x="-179369" y="17942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nvGrpSpPr>
              <p:cNvPr id="78" name="Group 211">
                <a:extLst>
                  <a:ext uri="{FF2B5EF4-FFF2-40B4-BE49-F238E27FC236}">
                    <a16:creationId xmlns:a16="http://schemas.microsoft.com/office/drawing/2014/main" id="{4DA1B005-09ED-4B55-9B85-B0CAE0D7EAA0}"/>
                  </a:ext>
                </a:extLst>
              </p:cNvPr>
              <p:cNvGrpSpPr>
                <a:grpSpLocks/>
              </p:cNvGrpSpPr>
              <p:nvPr/>
            </p:nvGrpSpPr>
            <p:grpSpPr bwMode="auto">
              <a:xfrm>
                <a:off x="-179338" y="179416"/>
                <a:ext cx="22" cy="24"/>
                <a:chOff x="-179338" y="179416"/>
                <a:chExt cx="22" cy="24"/>
              </a:xfrm>
            </p:grpSpPr>
            <p:sp>
              <p:nvSpPr>
                <p:cNvPr id="79" name="AutoShape 212">
                  <a:extLst>
                    <a:ext uri="{FF2B5EF4-FFF2-40B4-BE49-F238E27FC236}">
                      <a16:creationId xmlns:a16="http://schemas.microsoft.com/office/drawing/2014/main" id="{ABFA217F-B9D1-456A-981C-77397FB1A46D}"/>
                    </a:ext>
                  </a:extLst>
                </p:cNvPr>
                <p:cNvSpPr>
                  <a:spLocks noChangeArrowheads="1"/>
                </p:cNvSpPr>
                <p:nvPr/>
              </p:nvSpPr>
              <p:spPr bwMode="auto">
                <a:xfrm>
                  <a:off x="-179338" y="17941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80" name="AutoShape 213">
                  <a:extLst>
                    <a:ext uri="{FF2B5EF4-FFF2-40B4-BE49-F238E27FC236}">
                      <a16:creationId xmlns:a16="http://schemas.microsoft.com/office/drawing/2014/main" id="{0AB33B45-3964-40C5-96E6-EBAF352445EA}"/>
                    </a:ext>
                  </a:extLst>
                </p:cNvPr>
                <p:cNvSpPr>
                  <a:spLocks/>
                </p:cNvSpPr>
                <p:nvPr/>
              </p:nvSpPr>
              <p:spPr bwMode="auto">
                <a:xfrm rot="-5400000">
                  <a:off x="-179330" y="17942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grpSp>
          <p:nvGrpSpPr>
            <p:cNvPr id="60" name="Group 214">
              <a:extLst>
                <a:ext uri="{FF2B5EF4-FFF2-40B4-BE49-F238E27FC236}">
                  <a16:creationId xmlns:a16="http://schemas.microsoft.com/office/drawing/2014/main" id="{722A9490-512D-4EDC-A2A9-21B5E1096076}"/>
                </a:ext>
              </a:extLst>
            </p:cNvPr>
            <p:cNvGrpSpPr>
              <a:grpSpLocks/>
            </p:cNvGrpSpPr>
            <p:nvPr/>
          </p:nvGrpSpPr>
          <p:grpSpPr bwMode="auto">
            <a:xfrm>
              <a:off x="-179388" y="179441"/>
              <a:ext cx="84" cy="49"/>
              <a:chOff x="-179388" y="179441"/>
              <a:chExt cx="84" cy="49"/>
            </a:xfrm>
          </p:grpSpPr>
          <p:sp>
            <p:nvSpPr>
              <p:cNvPr id="69" name="Rectangle 215">
                <a:extLst>
                  <a:ext uri="{FF2B5EF4-FFF2-40B4-BE49-F238E27FC236}">
                    <a16:creationId xmlns:a16="http://schemas.microsoft.com/office/drawing/2014/main" id="{E14D0D2F-05F2-4430-8C48-DD6C67DF4207}"/>
                  </a:ext>
                </a:extLst>
              </p:cNvPr>
              <p:cNvSpPr>
                <a:spLocks noChangeArrowheads="1"/>
              </p:cNvSpPr>
              <p:nvPr/>
            </p:nvSpPr>
            <p:spPr bwMode="auto">
              <a:xfrm>
                <a:off x="-179388" y="179441"/>
                <a:ext cx="84" cy="29"/>
              </a:xfrm>
              <a:prstGeom prst="rect">
                <a:avLst/>
              </a:prstGeom>
              <a:solidFill>
                <a:srgbClr val="FFFFFF"/>
              </a:solidFill>
              <a:ln w="9525">
                <a:solidFill>
                  <a:srgbClr val="000000"/>
                </a:solid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dirty="0">
                    <a:solidFill>
                      <a:srgbClr val="FF99CC"/>
                    </a:solidFill>
                    <a:latin typeface="ＭＳ Ｐゴシック"/>
                    <a:ea typeface="ＭＳ Ｐゴシック"/>
                  </a:rPr>
                  <a:t>ﾃｰﾌﾞﾙ</a:t>
                </a:r>
                <a:endParaRPr lang="en-US" altLang="ja-JP" sz="1100" b="0" i="0" u="none" strike="noStrike" baseline="0" dirty="0">
                  <a:solidFill>
                    <a:srgbClr val="FF99CC"/>
                  </a:solidFill>
                  <a:latin typeface="ＭＳ Ｐゴシック"/>
                  <a:ea typeface="ＭＳ Ｐゴシック"/>
                </a:endParaRPr>
              </a:p>
            </p:txBody>
          </p:sp>
          <p:grpSp>
            <p:nvGrpSpPr>
              <p:cNvPr id="70" name="Group 216">
                <a:extLst>
                  <a:ext uri="{FF2B5EF4-FFF2-40B4-BE49-F238E27FC236}">
                    <a16:creationId xmlns:a16="http://schemas.microsoft.com/office/drawing/2014/main" id="{79C7EBBE-68AF-45D3-AF33-239731CA4222}"/>
                  </a:ext>
                </a:extLst>
              </p:cNvPr>
              <p:cNvGrpSpPr>
                <a:grpSpLocks/>
              </p:cNvGrpSpPr>
              <p:nvPr/>
            </p:nvGrpSpPr>
            <p:grpSpPr bwMode="auto">
              <a:xfrm>
                <a:off x="-179376" y="179466"/>
                <a:ext cx="22" cy="24"/>
                <a:chOff x="-179376" y="179466"/>
                <a:chExt cx="22" cy="24"/>
              </a:xfrm>
            </p:grpSpPr>
            <p:sp>
              <p:nvSpPr>
                <p:cNvPr id="74" name="AutoShape 217">
                  <a:extLst>
                    <a:ext uri="{FF2B5EF4-FFF2-40B4-BE49-F238E27FC236}">
                      <a16:creationId xmlns:a16="http://schemas.microsoft.com/office/drawing/2014/main" id="{004DFAB5-4F26-43A1-9931-9D29C3057188}"/>
                    </a:ext>
                  </a:extLst>
                </p:cNvPr>
                <p:cNvSpPr>
                  <a:spLocks noChangeArrowheads="1"/>
                </p:cNvSpPr>
                <p:nvPr/>
              </p:nvSpPr>
              <p:spPr bwMode="auto">
                <a:xfrm>
                  <a:off x="-179376" y="17946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75" name="AutoShape 218">
                  <a:extLst>
                    <a:ext uri="{FF2B5EF4-FFF2-40B4-BE49-F238E27FC236}">
                      <a16:creationId xmlns:a16="http://schemas.microsoft.com/office/drawing/2014/main" id="{91F59118-5932-4175-9D24-4B931D455DF2}"/>
                    </a:ext>
                  </a:extLst>
                </p:cNvPr>
                <p:cNvSpPr>
                  <a:spLocks/>
                </p:cNvSpPr>
                <p:nvPr/>
              </p:nvSpPr>
              <p:spPr bwMode="auto">
                <a:xfrm rot="-5400000">
                  <a:off x="-179368" y="17947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nvGrpSpPr>
              <p:cNvPr id="71" name="Group 219">
                <a:extLst>
                  <a:ext uri="{FF2B5EF4-FFF2-40B4-BE49-F238E27FC236}">
                    <a16:creationId xmlns:a16="http://schemas.microsoft.com/office/drawing/2014/main" id="{1BE26081-683F-436F-B661-5E1E4EF04ECA}"/>
                  </a:ext>
                </a:extLst>
              </p:cNvPr>
              <p:cNvGrpSpPr>
                <a:grpSpLocks/>
              </p:cNvGrpSpPr>
              <p:nvPr/>
            </p:nvGrpSpPr>
            <p:grpSpPr bwMode="auto">
              <a:xfrm>
                <a:off x="-179337" y="179466"/>
                <a:ext cx="22" cy="24"/>
                <a:chOff x="-179337" y="179466"/>
                <a:chExt cx="22" cy="24"/>
              </a:xfrm>
            </p:grpSpPr>
            <p:sp>
              <p:nvSpPr>
                <p:cNvPr id="72" name="AutoShape 220">
                  <a:extLst>
                    <a:ext uri="{FF2B5EF4-FFF2-40B4-BE49-F238E27FC236}">
                      <a16:creationId xmlns:a16="http://schemas.microsoft.com/office/drawing/2014/main" id="{18C2EAED-342E-48FE-A5B0-6A4835337329}"/>
                    </a:ext>
                  </a:extLst>
                </p:cNvPr>
                <p:cNvSpPr>
                  <a:spLocks noChangeArrowheads="1"/>
                </p:cNvSpPr>
                <p:nvPr/>
              </p:nvSpPr>
              <p:spPr bwMode="auto">
                <a:xfrm>
                  <a:off x="-179337" y="17946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73" name="AutoShape 221">
                  <a:extLst>
                    <a:ext uri="{FF2B5EF4-FFF2-40B4-BE49-F238E27FC236}">
                      <a16:creationId xmlns:a16="http://schemas.microsoft.com/office/drawing/2014/main" id="{9CB3809C-30D6-4CFD-973D-F7867871AC3A}"/>
                    </a:ext>
                  </a:extLst>
                </p:cNvPr>
                <p:cNvSpPr>
                  <a:spLocks/>
                </p:cNvSpPr>
                <p:nvPr/>
              </p:nvSpPr>
              <p:spPr bwMode="auto">
                <a:xfrm rot="-5400000">
                  <a:off x="-179329" y="17947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grpSp>
          <p:nvGrpSpPr>
            <p:cNvPr id="61" name="Group 55">
              <a:extLst>
                <a:ext uri="{FF2B5EF4-FFF2-40B4-BE49-F238E27FC236}">
                  <a16:creationId xmlns:a16="http://schemas.microsoft.com/office/drawing/2014/main" id="{616B20AF-57A9-4084-AFE1-E7D96BEBFD94}"/>
                </a:ext>
              </a:extLst>
            </p:cNvPr>
            <p:cNvGrpSpPr>
              <a:grpSpLocks/>
            </p:cNvGrpSpPr>
            <p:nvPr/>
          </p:nvGrpSpPr>
          <p:grpSpPr bwMode="auto">
            <a:xfrm rot="16200000">
              <a:off x="-179319" y="179412"/>
              <a:ext cx="84" cy="53"/>
              <a:chOff x="-179319" y="179412"/>
              <a:chExt cx="84" cy="53"/>
            </a:xfrm>
          </p:grpSpPr>
          <p:sp>
            <p:nvSpPr>
              <p:cNvPr id="62" name="Rectangle 56">
                <a:extLst>
                  <a:ext uri="{FF2B5EF4-FFF2-40B4-BE49-F238E27FC236}">
                    <a16:creationId xmlns:a16="http://schemas.microsoft.com/office/drawing/2014/main" id="{E612E3F8-1259-4768-90B6-EFF290784280}"/>
                  </a:ext>
                </a:extLst>
              </p:cNvPr>
              <p:cNvSpPr>
                <a:spLocks noChangeArrowheads="1"/>
              </p:cNvSpPr>
              <p:nvPr/>
            </p:nvSpPr>
            <p:spPr bwMode="auto">
              <a:xfrm>
                <a:off x="-179319" y="179412"/>
                <a:ext cx="84" cy="29"/>
              </a:xfrm>
              <a:prstGeom prst="rect">
                <a:avLst/>
              </a:prstGeom>
              <a:solidFill>
                <a:srgbClr val="FFFFFF"/>
              </a:solidFill>
              <a:ln w="9525">
                <a:solidFill>
                  <a:srgbClr val="000000"/>
                </a:solidFill>
                <a:miter lim="800000"/>
                <a:headEnd/>
                <a:tailEnd/>
              </a:ln>
            </p:spPr>
            <p:txBody>
              <a:bodyPr vert="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dirty="0">
                    <a:solidFill>
                      <a:srgbClr val="FF99CC"/>
                    </a:solidFill>
                    <a:latin typeface="ＭＳ Ｐゴシック"/>
                    <a:ea typeface="ＭＳ Ｐゴシック"/>
                  </a:rPr>
                  <a:t>ﾃｰﾌﾞﾙ</a:t>
                </a:r>
                <a:endParaRPr lang="en-US" altLang="ja-JP" sz="1100" b="0" i="0" u="none" strike="noStrike" baseline="0" dirty="0">
                  <a:solidFill>
                    <a:srgbClr val="FF99CC"/>
                  </a:solidFill>
                  <a:latin typeface="ＭＳ Ｐゴシック"/>
                  <a:ea typeface="ＭＳ Ｐゴシック"/>
                </a:endParaRPr>
              </a:p>
            </p:txBody>
          </p:sp>
          <p:grpSp>
            <p:nvGrpSpPr>
              <p:cNvPr id="63" name="Group 57">
                <a:extLst>
                  <a:ext uri="{FF2B5EF4-FFF2-40B4-BE49-F238E27FC236}">
                    <a16:creationId xmlns:a16="http://schemas.microsoft.com/office/drawing/2014/main" id="{6476CD76-F524-40D6-8504-FE43001F23B2}"/>
                  </a:ext>
                </a:extLst>
              </p:cNvPr>
              <p:cNvGrpSpPr>
                <a:grpSpLocks/>
              </p:cNvGrpSpPr>
              <p:nvPr/>
            </p:nvGrpSpPr>
            <p:grpSpPr bwMode="auto">
              <a:xfrm>
                <a:off x="-179309" y="179441"/>
                <a:ext cx="22" cy="24"/>
                <a:chOff x="-179309" y="179441"/>
                <a:chExt cx="22" cy="24"/>
              </a:xfrm>
            </p:grpSpPr>
            <p:sp>
              <p:nvSpPr>
                <p:cNvPr id="67" name="AutoShape 58">
                  <a:extLst>
                    <a:ext uri="{FF2B5EF4-FFF2-40B4-BE49-F238E27FC236}">
                      <a16:creationId xmlns:a16="http://schemas.microsoft.com/office/drawing/2014/main" id="{329C5ED0-B76E-44B9-9344-52D603BC68A1}"/>
                    </a:ext>
                  </a:extLst>
                </p:cNvPr>
                <p:cNvSpPr>
                  <a:spLocks noChangeArrowheads="1"/>
                </p:cNvSpPr>
                <p:nvPr/>
              </p:nvSpPr>
              <p:spPr bwMode="auto">
                <a:xfrm>
                  <a:off x="-179309" y="179441"/>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68" name="AutoShape 59">
                  <a:extLst>
                    <a:ext uri="{FF2B5EF4-FFF2-40B4-BE49-F238E27FC236}">
                      <a16:creationId xmlns:a16="http://schemas.microsoft.com/office/drawing/2014/main" id="{1C918929-4E2B-4B31-85F5-1012E59EC64C}"/>
                    </a:ext>
                  </a:extLst>
                </p:cNvPr>
                <p:cNvSpPr>
                  <a:spLocks/>
                </p:cNvSpPr>
                <p:nvPr/>
              </p:nvSpPr>
              <p:spPr bwMode="auto">
                <a:xfrm rot="-5400000">
                  <a:off x="-179301" y="179449"/>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nvGrpSpPr>
              <p:cNvPr id="64" name="Group 60">
                <a:extLst>
                  <a:ext uri="{FF2B5EF4-FFF2-40B4-BE49-F238E27FC236}">
                    <a16:creationId xmlns:a16="http://schemas.microsoft.com/office/drawing/2014/main" id="{F7CD01D0-2405-444F-B01D-194022FB5AFF}"/>
                  </a:ext>
                </a:extLst>
              </p:cNvPr>
              <p:cNvGrpSpPr>
                <a:grpSpLocks/>
              </p:cNvGrpSpPr>
              <p:nvPr/>
            </p:nvGrpSpPr>
            <p:grpSpPr bwMode="auto">
              <a:xfrm>
                <a:off x="-179270" y="179441"/>
                <a:ext cx="22" cy="24"/>
                <a:chOff x="-179270" y="179441"/>
                <a:chExt cx="22" cy="24"/>
              </a:xfrm>
            </p:grpSpPr>
            <p:sp>
              <p:nvSpPr>
                <p:cNvPr id="65" name="AutoShape 61">
                  <a:extLst>
                    <a:ext uri="{FF2B5EF4-FFF2-40B4-BE49-F238E27FC236}">
                      <a16:creationId xmlns:a16="http://schemas.microsoft.com/office/drawing/2014/main" id="{5616CD9B-FD21-4B6F-8053-BBCE7FB652A9}"/>
                    </a:ext>
                  </a:extLst>
                </p:cNvPr>
                <p:cNvSpPr>
                  <a:spLocks noChangeArrowheads="1"/>
                </p:cNvSpPr>
                <p:nvPr/>
              </p:nvSpPr>
              <p:spPr bwMode="auto">
                <a:xfrm>
                  <a:off x="-179270" y="179441"/>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66" name="AutoShape 62">
                  <a:extLst>
                    <a:ext uri="{FF2B5EF4-FFF2-40B4-BE49-F238E27FC236}">
                      <a16:creationId xmlns:a16="http://schemas.microsoft.com/office/drawing/2014/main" id="{F9455678-A227-46C6-902F-05A732BBAAE1}"/>
                    </a:ext>
                  </a:extLst>
                </p:cNvPr>
                <p:cNvSpPr>
                  <a:spLocks/>
                </p:cNvSpPr>
                <p:nvPr/>
              </p:nvSpPr>
              <p:spPr bwMode="auto">
                <a:xfrm rot="-5400000">
                  <a:off x="-179262" y="179449"/>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grpSp>
      <p:grpSp>
        <p:nvGrpSpPr>
          <p:cNvPr id="83" name="Group 1419">
            <a:extLst>
              <a:ext uri="{FF2B5EF4-FFF2-40B4-BE49-F238E27FC236}">
                <a16:creationId xmlns:a16="http://schemas.microsoft.com/office/drawing/2014/main" id="{1B003D52-AAE3-42D1-8EF5-0EC04E9D23EC}"/>
              </a:ext>
            </a:extLst>
          </p:cNvPr>
          <p:cNvGrpSpPr>
            <a:grpSpLocks/>
          </p:cNvGrpSpPr>
          <p:nvPr/>
        </p:nvGrpSpPr>
        <p:grpSpPr bwMode="auto">
          <a:xfrm>
            <a:off x="5727776" y="3433426"/>
            <a:ext cx="1349701" cy="981075"/>
            <a:chOff x="-179388" y="179387"/>
            <a:chExt cx="137" cy="103"/>
          </a:xfrm>
        </p:grpSpPr>
        <p:grpSp>
          <p:nvGrpSpPr>
            <p:cNvPr id="84" name="Group 206">
              <a:extLst>
                <a:ext uri="{FF2B5EF4-FFF2-40B4-BE49-F238E27FC236}">
                  <a16:creationId xmlns:a16="http://schemas.microsoft.com/office/drawing/2014/main" id="{F9E57807-5F08-4CA6-9DF0-1A8662C51485}"/>
                </a:ext>
              </a:extLst>
            </p:cNvPr>
            <p:cNvGrpSpPr>
              <a:grpSpLocks/>
            </p:cNvGrpSpPr>
            <p:nvPr/>
          </p:nvGrpSpPr>
          <p:grpSpPr bwMode="auto">
            <a:xfrm rot="10800000">
              <a:off x="-179387" y="179387"/>
              <a:ext cx="84" cy="53"/>
              <a:chOff x="-179387" y="179387"/>
              <a:chExt cx="84" cy="53"/>
            </a:xfrm>
          </p:grpSpPr>
          <p:sp>
            <p:nvSpPr>
              <p:cNvPr id="101" name="Rectangle 207">
                <a:extLst>
                  <a:ext uri="{FF2B5EF4-FFF2-40B4-BE49-F238E27FC236}">
                    <a16:creationId xmlns:a16="http://schemas.microsoft.com/office/drawing/2014/main" id="{A48B8CFB-C0AE-417A-A05F-083CADC895F1}"/>
                  </a:ext>
                </a:extLst>
              </p:cNvPr>
              <p:cNvSpPr>
                <a:spLocks noChangeArrowheads="1"/>
              </p:cNvSpPr>
              <p:nvPr/>
            </p:nvSpPr>
            <p:spPr bwMode="auto">
              <a:xfrm>
                <a:off x="-179387" y="179387"/>
                <a:ext cx="84" cy="29"/>
              </a:xfrm>
              <a:prstGeom prst="rect">
                <a:avLst/>
              </a:prstGeom>
              <a:solidFill>
                <a:srgbClr val="FFFFFF"/>
              </a:solidFill>
              <a:ln w="9525">
                <a:solidFill>
                  <a:srgbClr val="000000"/>
                </a:solid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dirty="0">
                    <a:solidFill>
                      <a:srgbClr val="FF99CC"/>
                    </a:solidFill>
                    <a:latin typeface="ＭＳ Ｐゴシック"/>
                    <a:ea typeface="ＭＳ Ｐゴシック"/>
                  </a:rPr>
                  <a:t>ﾃｰﾌﾞﾙ</a:t>
                </a:r>
                <a:endParaRPr lang="en-US" altLang="ja-JP" sz="1100" b="0" i="0" u="none" strike="noStrike" baseline="0" dirty="0">
                  <a:solidFill>
                    <a:srgbClr val="FF99CC"/>
                  </a:solidFill>
                  <a:latin typeface="ＭＳ Ｐゴシック"/>
                  <a:ea typeface="ＭＳ Ｐゴシック"/>
                </a:endParaRPr>
              </a:p>
            </p:txBody>
          </p:sp>
          <p:grpSp>
            <p:nvGrpSpPr>
              <p:cNvPr id="102" name="Group 208">
                <a:extLst>
                  <a:ext uri="{FF2B5EF4-FFF2-40B4-BE49-F238E27FC236}">
                    <a16:creationId xmlns:a16="http://schemas.microsoft.com/office/drawing/2014/main" id="{9EBA347A-8DC0-4209-A451-B3E7C39F1D9C}"/>
                  </a:ext>
                </a:extLst>
              </p:cNvPr>
              <p:cNvGrpSpPr>
                <a:grpSpLocks/>
              </p:cNvGrpSpPr>
              <p:nvPr/>
            </p:nvGrpSpPr>
            <p:grpSpPr bwMode="auto">
              <a:xfrm>
                <a:off x="-179377" y="179416"/>
                <a:ext cx="22" cy="24"/>
                <a:chOff x="-179377" y="179416"/>
                <a:chExt cx="22" cy="24"/>
              </a:xfrm>
            </p:grpSpPr>
            <p:sp>
              <p:nvSpPr>
                <p:cNvPr id="106" name="AutoShape 209">
                  <a:extLst>
                    <a:ext uri="{FF2B5EF4-FFF2-40B4-BE49-F238E27FC236}">
                      <a16:creationId xmlns:a16="http://schemas.microsoft.com/office/drawing/2014/main" id="{546E0998-98AF-4D33-9E83-B94F223C1F47}"/>
                    </a:ext>
                  </a:extLst>
                </p:cNvPr>
                <p:cNvSpPr>
                  <a:spLocks noChangeArrowheads="1"/>
                </p:cNvSpPr>
                <p:nvPr/>
              </p:nvSpPr>
              <p:spPr bwMode="auto">
                <a:xfrm>
                  <a:off x="-179377" y="17941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07" name="AutoShape 210">
                  <a:extLst>
                    <a:ext uri="{FF2B5EF4-FFF2-40B4-BE49-F238E27FC236}">
                      <a16:creationId xmlns:a16="http://schemas.microsoft.com/office/drawing/2014/main" id="{837B909B-938A-4BFE-9798-F5346366E3F7}"/>
                    </a:ext>
                  </a:extLst>
                </p:cNvPr>
                <p:cNvSpPr>
                  <a:spLocks/>
                </p:cNvSpPr>
                <p:nvPr/>
              </p:nvSpPr>
              <p:spPr bwMode="auto">
                <a:xfrm rot="-5400000">
                  <a:off x="-179369" y="17942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nvGrpSpPr>
              <p:cNvPr id="103" name="Group 211">
                <a:extLst>
                  <a:ext uri="{FF2B5EF4-FFF2-40B4-BE49-F238E27FC236}">
                    <a16:creationId xmlns:a16="http://schemas.microsoft.com/office/drawing/2014/main" id="{6B684ED5-D792-4434-B95A-FCBAC6FC5AF9}"/>
                  </a:ext>
                </a:extLst>
              </p:cNvPr>
              <p:cNvGrpSpPr>
                <a:grpSpLocks/>
              </p:cNvGrpSpPr>
              <p:nvPr/>
            </p:nvGrpSpPr>
            <p:grpSpPr bwMode="auto">
              <a:xfrm>
                <a:off x="-179338" y="179416"/>
                <a:ext cx="22" cy="24"/>
                <a:chOff x="-179338" y="179416"/>
                <a:chExt cx="22" cy="24"/>
              </a:xfrm>
            </p:grpSpPr>
            <p:sp>
              <p:nvSpPr>
                <p:cNvPr id="104" name="AutoShape 212">
                  <a:extLst>
                    <a:ext uri="{FF2B5EF4-FFF2-40B4-BE49-F238E27FC236}">
                      <a16:creationId xmlns:a16="http://schemas.microsoft.com/office/drawing/2014/main" id="{CBD79EE8-7472-4C38-8113-4D8C53A65134}"/>
                    </a:ext>
                  </a:extLst>
                </p:cNvPr>
                <p:cNvSpPr>
                  <a:spLocks noChangeArrowheads="1"/>
                </p:cNvSpPr>
                <p:nvPr/>
              </p:nvSpPr>
              <p:spPr bwMode="auto">
                <a:xfrm>
                  <a:off x="-179338" y="17941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05" name="AutoShape 213">
                  <a:extLst>
                    <a:ext uri="{FF2B5EF4-FFF2-40B4-BE49-F238E27FC236}">
                      <a16:creationId xmlns:a16="http://schemas.microsoft.com/office/drawing/2014/main" id="{658FC888-5DAB-4F87-829C-47F7FBF750CC}"/>
                    </a:ext>
                  </a:extLst>
                </p:cNvPr>
                <p:cNvSpPr>
                  <a:spLocks/>
                </p:cNvSpPr>
                <p:nvPr/>
              </p:nvSpPr>
              <p:spPr bwMode="auto">
                <a:xfrm rot="-5400000">
                  <a:off x="-179330" y="17942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grpSp>
          <p:nvGrpSpPr>
            <p:cNvPr id="85" name="Group 214">
              <a:extLst>
                <a:ext uri="{FF2B5EF4-FFF2-40B4-BE49-F238E27FC236}">
                  <a16:creationId xmlns:a16="http://schemas.microsoft.com/office/drawing/2014/main" id="{4F704D65-2030-4382-B838-FE35073FC983}"/>
                </a:ext>
              </a:extLst>
            </p:cNvPr>
            <p:cNvGrpSpPr>
              <a:grpSpLocks/>
            </p:cNvGrpSpPr>
            <p:nvPr/>
          </p:nvGrpSpPr>
          <p:grpSpPr bwMode="auto">
            <a:xfrm>
              <a:off x="-179388" y="179441"/>
              <a:ext cx="84" cy="49"/>
              <a:chOff x="-179388" y="179441"/>
              <a:chExt cx="84" cy="49"/>
            </a:xfrm>
          </p:grpSpPr>
          <p:sp>
            <p:nvSpPr>
              <p:cNvPr id="94" name="Rectangle 215">
                <a:extLst>
                  <a:ext uri="{FF2B5EF4-FFF2-40B4-BE49-F238E27FC236}">
                    <a16:creationId xmlns:a16="http://schemas.microsoft.com/office/drawing/2014/main" id="{5C26DA48-A48B-4ED2-AB8C-AE34661675CC}"/>
                  </a:ext>
                </a:extLst>
              </p:cNvPr>
              <p:cNvSpPr>
                <a:spLocks noChangeArrowheads="1"/>
              </p:cNvSpPr>
              <p:nvPr/>
            </p:nvSpPr>
            <p:spPr bwMode="auto">
              <a:xfrm>
                <a:off x="-179388" y="179441"/>
                <a:ext cx="84" cy="29"/>
              </a:xfrm>
              <a:prstGeom prst="rect">
                <a:avLst/>
              </a:prstGeom>
              <a:solidFill>
                <a:srgbClr val="FFFFFF"/>
              </a:solidFill>
              <a:ln w="9525">
                <a:solidFill>
                  <a:srgbClr val="000000"/>
                </a:solid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dirty="0">
                    <a:solidFill>
                      <a:srgbClr val="FF99CC"/>
                    </a:solidFill>
                    <a:latin typeface="ＭＳ Ｐゴシック"/>
                    <a:ea typeface="ＭＳ Ｐゴシック"/>
                  </a:rPr>
                  <a:t>ﾃｰﾌﾞﾙ</a:t>
                </a:r>
                <a:endParaRPr lang="en-US" altLang="ja-JP" sz="1100" b="0" i="0" u="none" strike="noStrike" baseline="0" dirty="0">
                  <a:solidFill>
                    <a:srgbClr val="FF99CC"/>
                  </a:solidFill>
                  <a:latin typeface="ＭＳ Ｐゴシック"/>
                  <a:ea typeface="ＭＳ Ｐゴシック"/>
                </a:endParaRPr>
              </a:p>
            </p:txBody>
          </p:sp>
          <p:grpSp>
            <p:nvGrpSpPr>
              <p:cNvPr id="95" name="Group 216">
                <a:extLst>
                  <a:ext uri="{FF2B5EF4-FFF2-40B4-BE49-F238E27FC236}">
                    <a16:creationId xmlns:a16="http://schemas.microsoft.com/office/drawing/2014/main" id="{5A0891EA-C22A-4DB3-B1C2-0532266A582C}"/>
                  </a:ext>
                </a:extLst>
              </p:cNvPr>
              <p:cNvGrpSpPr>
                <a:grpSpLocks/>
              </p:cNvGrpSpPr>
              <p:nvPr/>
            </p:nvGrpSpPr>
            <p:grpSpPr bwMode="auto">
              <a:xfrm>
                <a:off x="-179376" y="179466"/>
                <a:ext cx="22" cy="24"/>
                <a:chOff x="-179376" y="179466"/>
                <a:chExt cx="22" cy="24"/>
              </a:xfrm>
            </p:grpSpPr>
            <p:sp>
              <p:nvSpPr>
                <p:cNvPr id="99" name="AutoShape 217">
                  <a:extLst>
                    <a:ext uri="{FF2B5EF4-FFF2-40B4-BE49-F238E27FC236}">
                      <a16:creationId xmlns:a16="http://schemas.microsoft.com/office/drawing/2014/main" id="{C82BECE8-BE05-4F11-A3ED-ED39DB388E88}"/>
                    </a:ext>
                  </a:extLst>
                </p:cNvPr>
                <p:cNvSpPr>
                  <a:spLocks noChangeArrowheads="1"/>
                </p:cNvSpPr>
                <p:nvPr/>
              </p:nvSpPr>
              <p:spPr bwMode="auto">
                <a:xfrm>
                  <a:off x="-179376" y="17946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00" name="AutoShape 218">
                  <a:extLst>
                    <a:ext uri="{FF2B5EF4-FFF2-40B4-BE49-F238E27FC236}">
                      <a16:creationId xmlns:a16="http://schemas.microsoft.com/office/drawing/2014/main" id="{4F57B763-9BF3-49BD-A8BD-2E63A2354F92}"/>
                    </a:ext>
                  </a:extLst>
                </p:cNvPr>
                <p:cNvSpPr>
                  <a:spLocks/>
                </p:cNvSpPr>
                <p:nvPr/>
              </p:nvSpPr>
              <p:spPr bwMode="auto">
                <a:xfrm rot="-5400000">
                  <a:off x="-179368" y="17947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nvGrpSpPr>
              <p:cNvPr id="96" name="Group 219">
                <a:extLst>
                  <a:ext uri="{FF2B5EF4-FFF2-40B4-BE49-F238E27FC236}">
                    <a16:creationId xmlns:a16="http://schemas.microsoft.com/office/drawing/2014/main" id="{84CFF77C-6B8A-4553-88FB-BE36ECADB0DB}"/>
                  </a:ext>
                </a:extLst>
              </p:cNvPr>
              <p:cNvGrpSpPr>
                <a:grpSpLocks/>
              </p:cNvGrpSpPr>
              <p:nvPr/>
            </p:nvGrpSpPr>
            <p:grpSpPr bwMode="auto">
              <a:xfrm>
                <a:off x="-179337" y="179466"/>
                <a:ext cx="22" cy="24"/>
                <a:chOff x="-179337" y="179466"/>
                <a:chExt cx="22" cy="24"/>
              </a:xfrm>
            </p:grpSpPr>
            <p:sp>
              <p:nvSpPr>
                <p:cNvPr id="97" name="AutoShape 220">
                  <a:extLst>
                    <a:ext uri="{FF2B5EF4-FFF2-40B4-BE49-F238E27FC236}">
                      <a16:creationId xmlns:a16="http://schemas.microsoft.com/office/drawing/2014/main" id="{059CED82-1CC2-4EF4-95F5-855038AB3618}"/>
                    </a:ext>
                  </a:extLst>
                </p:cNvPr>
                <p:cNvSpPr>
                  <a:spLocks noChangeArrowheads="1"/>
                </p:cNvSpPr>
                <p:nvPr/>
              </p:nvSpPr>
              <p:spPr bwMode="auto">
                <a:xfrm>
                  <a:off x="-179337" y="17946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98" name="AutoShape 221">
                  <a:extLst>
                    <a:ext uri="{FF2B5EF4-FFF2-40B4-BE49-F238E27FC236}">
                      <a16:creationId xmlns:a16="http://schemas.microsoft.com/office/drawing/2014/main" id="{AFE1657E-8ECB-4301-8A4F-83039B40214B}"/>
                    </a:ext>
                  </a:extLst>
                </p:cNvPr>
                <p:cNvSpPr>
                  <a:spLocks/>
                </p:cNvSpPr>
                <p:nvPr/>
              </p:nvSpPr>
              <p:spPr bwMode="auto">
                <a:xfrm rot="-5400000">
                  <a:off x="-179329" y="17947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grpSp>
          <p:nvGrpSpPr>
            <p:cNvPr id="86" name="Group 55">
              <a:extLst>
                <a:ext uri="{FF2B5EF4-FFF2-40B4-BE49-F238E27FC236}">
                  <a16:creationId xmlns:a16="http://schemas.microsoft.com/office/drawing/2014/main" id="{BEFC7D54-84EE-438E-8246-48B345E5502B}"/>
                </a:ext>
              </a:extLst>
            </p:cNvPr>
            <p:cNvGrpSpPr>
              <a:grpSpLocks/>
            </p:cNvGrpSpPr>
            <p:nvPr/>
          </p:nvGrpSpPr>
          <p:grpSpPr bwMode="auto">
            <a:xfrm rot="16200000">
              <a:off x="-179319" y="179412"/>
              <a:ext cx="84" cy="53"/>
              <a:chOff x="-179319" y="179412"/>
              <a:chExt cx="84" cy="53"/>
            </a:xfrm>
          </p:grpSpPr>
          <p:sp>
            <p:nvSpPr>
              <p:cNvPr id="87" name="Rectangle 56">
                <a:extLst>
                  <a:ext uri="{FF2B5EF4-FFF2-40B4-BE49-F238E27FC236}">
                    <a16:creationId xmlns:a16="http://schemas.microsoft.com/office/drawing/2014/main" id="{9DB88F1A-56BF-4493-9BDE-A968671FBEFD}"/>
                  </a:ext>
                </a:extLst>
              </p:cNvPr>
              <p:cNvSpPr>
                <a:spLocks noChangeArrowheads="1"/>
              </p:cNvSpPr>
              <p:nvPr/>
            </p:nvSpPr>
            <p:spPr bwMode="auto">
              <a:xfrm>
                <a:off x="-179319" y="179412"/>
                <a:ext cx="84" cy="29"/>
              </a:xfrm>
              <a:prstGeom prst="rect">
                <a:avLst/>
              </a:prstGeom>
              <a:solidFill>
                <a:srgbClr val="FFFFFF"/>
              </a:solidFill>
              <a:ln w="9525">
                <a:solidFill>
                  <a:srgbClr val="000000"/>
                </a:solidFill>
                <a:miter lim="800000"/>
                <a:headEnd/>
                <a:tailEnd/>
              </a:ln>
            </p:spPr>
            <p:txBody>
              <a:bodyPr vert="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dirty="0">
                    <a:solidFill>
                      <a:srgbClr val="FF99CC"/>
                    </a:solidFill>
                    <a:latin typeface="ＭＳ Ｐゴシック"/>
                    <a:ea typeface="ＭＳ Ｐゴシック"/>
                  </a:rPr>
                  <a:t>ﾃｰﾌﾞﾙ</a:t>
                </a:r>
                <a:endParaRPr lang="en-US" altLang="ja-JP" sz="1100" b="0" i="0" u="none" strike="noStrike" baseline="0" dirty="0">
                  <a:solidFill>
                    <a:srgbClr val="FF99CC"/>
                  </a:solidFill>
                  <a:latin typeface="ＭＳ Ｐゴシック"/>
                  <a:ea typeface="ＭＳ Ｐゴシック"/>
                </a:endParaRPr>
              </a:p>
            </p:txBody>
          </p:sp>
          <p:grpSp>
            <p:nvGrpSpPr>
              <p:cNvPr id="88" name="Group 57">
                <a:extLst>
                  <a:ext uri="{FF2B5EF4-FFF2-40B4-BE49-F238E27FC236}">
                    <a16:creationId xmlns:a16="http://schemas.microsoft.com/office/drawing/2014/main" id="{9D3B1B77-5634-4149-97F4-FCA4333674BF}"/>
                  </a:ext>
                </a:extLst>
              </p:cNvPr>
              <p:cNvGrpSpPr>
                <a:grpSpLocks/>
              </p:cNvGrpSpPr>
              <p:nvPr/>
            </p:nvGrpSpPr>
            <p:grpSpPr bwMode="auto">
              <a:xfrm>
                <a:off x="-179309" y="179441"/>
                <a:ext cx="22" cy="24"/>
                <a:chOff x="-179309" y="179441"/>
                <a:chExt cx="22" cy="24"/>
              </a:xfrm>
            </p:grpSpPr>
            <p:sp>
              <p:nvSpPr>
                <p:cNvPr id="92" name="AutoShape 58">
                  <a:extLst>
                    <a:ext uri="{FF2B5EF4-FFF2-40B4-BE49-F238E27FC236}">
                      <a16:creationId xmlns:a16="http://schemas.microsoft.com/office/drawing/2014/main" id="{7A7CC47B-DE74-4422-A945-C9D71870C75A}"/>
                    </a:ext>
                  </a:extLst>
                </p:cNvPr>
                <p:cNvSpPr>
                  <a:spLocks noChangeArrowheads="1"/>
                </p:cNvSpPr>
                <p:nvPr/>
              </p:nvSpPr>
              <p:spPr bwMode="auto">
                <a:xfrm>
                  <a:off x="-179309" y="179441"/>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93" name="AutoShape 59">
                  <a:extLst>
                    <a:ext uri="{FF2B5EF4-FFF2-40B4-BE49-F238E27FC236}">
                      <a16:creationId xmlns:a16="http://schemas.microsoft.com/office/drawing/2014/main" id="{D680DFF1-AC28-49BE-96C5-4B9768F802C2}"/>
                    </a:ext>
                  </a:extLst>
                </p:cNvPr>
                <p:cNvSpPr>
                  <a:spLocks/>
                </p:cNvSpPr>
                <p:nvPr/>
              </p:nvSpPr>
              <p:spPr bwMode="auto">
                <a:xfrm rot="-5400000">
                  <a:off x="-179301" y="179449"/>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nvGrpSpPr>
              <p:cNvPr id="89" name="Group 60">
                <a:extLst>
                  <a:ext uri="{FF2B5EF4-FFF2-40B4-BE49-F238E27FC236}">
                    <a16:creationId xmlns:a16="http://schemas.microsoft.com/office/drawing/2014/main" id="{577BC88F-93B9-4235-8A78-D5366AB3F8EB}"/>
                  </a:ext>
                </a:extLst>
              </p:cNvPr>
              <p:cNvGrpSpPr>
                <a:grpSpLocks/>
              </p:cNvGrpSpPr>
              <p:nvPr/>
            </p:nvGrpSpPr>
            <p:grpSpPr bwMode="auto">
              <a:xfrm>
                <a:off x="-179270" y="179441"/>
                <a:ext cx="22" cy="24"/>
                <a:chOff x="-179270" y="179441"/>
                <a:chExt cx="22" cy="24"/>
              </a:xfrm>
            </p:grpSpPr>
            <p:sp>
              <p:nvSpPr>
                <p:cNvPr id="90" name="AutoShape 61">
                  <a:extLst>
                    <a:ext uri="{FF2B5EF4-FFF2-40B4-BE49-F238E27FC236}">
                      <a16:creationId xmlns:a16="http://schemas.microsoft.com/office/drawing/2014/main" id="{C16DA307-95B2-4FAE-BDAC-0324BD93AE5B}"/>
                    </a:ext>
                  </a:extLst>
                </p:cNvPr>
                <p:cNvSpPr>
                  <a:spLocks noChangeArrowheads="1"/>
                </p:cNvSpPr>
                <p:nvPr/>
              </p:nvSpPr>
              <p:spPr bwMode="auto">
                <a:xfrm>
                  <a:off x="-179270" y="179441"/>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91" name="AutoShape 62">
                  <a:extLst>
                    <a:ext uri="{FF2B5EF4-FFF2-40B4-BE49-F238E27FC236}">
                      <a16:creationId xmlns:a16="http://schemas.microsoft.com/office/drawing/2014/main" id="{42D086AF-1860-4F9C-9846-19A0AAC373A8}"/>
                    </a:ext>
                  </a:extLst>
                </p:cNvPr>
                <p:cNvSpPr>
                  <a:spLocks/>
                </p:cNvSpPr>
                <p:nvPr/>
              </p:nvSpPr>
              <p:spPr bwMode="auto">
                <a:xfrm rot="-5400000">
                  <a:off x="-179262" y="179449"/>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grpSp>
      <p:grpSp>
        <p:nvGrpSpPr>
          <p:cNvPr id="108" name="Group 1419">
            <a:extLst>
              <a:ext uri="{FF2B5EF4-FFF2-40B4-BE49-F238E27FC236}">
                <a16:creationId xmlns:a16="http://schemas.microsoft.com/office/drawing/2014/main" id="{8FC1E51F-64DE-4D16-A58C-50E4DBF9BFBD}"/>
              </a:ext>
            </a:extLst>
          </p:cNvPr>
          <p:cNvGrpSpPr>
            <a:grpSpLocks/>
          </p:cNvGrpSpPr>
          <p:nvPr/>
        </p:nvGrpSpPr>
        <p:grpSpPr bwMode="auto">
          <a:xfrm rot="3495072">
            <a:off x="2158167" y="4546304"/>
            <a:ext cx="1349701" cy="981075"/>
            <a:chOff x="-179388" y="179387"/>
            <a:chExt cx="137" cy="103"/>
          </a:xfrm>
        </p:grpSpPr>
        <p:grpSp>
          <p:nvGrpSpPr>
            <p:cNvPr id="109" name="Group 206">
              <a:extLst>
                <a:ext uri="{FF2B5EF4-FFF2-40B4-BE49-F238E27FC236}">
                  <a16:creationId xmlns:a16="http://schemas.microsoft.com/office/drawing/2014/main" id="{DB484569-4A69-4307-8BDB-159767C0BFCB}"/>
                </a:ext>
              </a:extLst>
            </p:cNvPr>
            <p:cNvGrpSpPr>
              <a:grpSpLocks/>
            </p:cNvGrpSpPr>
            <p:nvPr/>
          </p:nvGrpSpPr>
          <p:grpSpPr bwMode="auto">
            <a:xfrm rot="10800000">
              <a:off x="-179387" y="179387"/>
              <a:ext cx="84" cy="53"/>
              <a:chOff x="-179387" y="179387"/>
              <a:chExt cx="84" cy="53"/>
            </a:xfrm>
          </p:grpSpPr>
          <p:sp>
            <p:nvSpPr>
              <p:cNvPr id="126" name="Rectangle 207">
                <a:extLst>
                  <a:ext uri="{FF2B5EF4-FFF2-40B4-BE49-F238E27FC236}">
                    <a16:creationId xmlns:a16="http://schemas.microsoft.com/office/drawing/2014/main" id="{230EF63F-80CD-4A6C-83E5-F82F68554EFF}"/>
                  </a:ext>
                </a:extLst>
              </p:cNvPr>
              <p:cNvSpPr>
                <a:spLocks noChangeArrowheads="1"/>
              </p:cNvSpPr>
              <p:nvPr/>
            </p:nvSpPr>
            <p:spPr bwMode="auto">
              <a:xfrm>
                <a:off x="-179387" y="179387"/>
                <a:ext cx="84" cy="29"/>
              </a:xfrm>
              <a:prstGeom prst="rect">
                <a:avLst/>
              </a:prstGeom>
              <a:solidFill>
                <a:srgbClr val="FFFFFF"/>
              </a:solidFill>
              <a:ln w="9525">
                <a:solidFill>
                  <a:srgbClr val="000000"/>
                </a:solid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dirty="0">
                    <a:solidFill>
                      <a:srgbClr val="FF99CC"/>
                    </a:solidFill>
                    <a:latin typeface="ＭＳ Ｐゴシック"/>
                    <a:ea typeface="ＭＳ Ｐゴシック"/>
                  </a:rPr>
                  <a:t>ﾃｰﾌﾞﾙ</a:t>
                </a:r>
                <a:endParaRPr lang="en-US" altLang="ja-JP" sz="1100" b="0" i="0" u="none" strike="noStrike" baseline="0" dirty="0">
                  <a:solidFill>
                    <a:srgbClr val="FF99CC"/>
                  </a:solidFill>
                  <a:latin typeface="ＭＳ Ｐゴシック"/>
                  <a:ea typeface="ＭＳ Ｐゴシック"/>
                </a:endParaRPr>
              </a:p>
            </p:txBody>
          </p:sp>
          <p:grpSp>
            <p:nvGrpSpPr>
              <p:cNvPr id="127" name="Group 208">
                <a:extLst>
                  <a:ext uri="{FF2B5EF4-FFF2-40B4-BE49-F238E27FC236}">
                    <a16:creationId xmlns:a16="http://schemas.microsoft.com/office/drawing/2014/main" id="{AAFBC90D-C78D-4B9B-BFA2-809854D86954}"/>
                  </a:ext>
                </a:extLst>
              </p:cNvPr>
              <p:cNvGrpSpPr>
                <a:grpSpLocks/>
              </p:cNvGrpSpPr>
              <p:nvPr/>
            </p:nvGrpSpPr>
            <p:grpSpPr bwMode="auto">
              <a:xfrm>
                <a:off x="-179377" y="179416"/>
                <a:ext cx="22" cy="24"/>
                <a:chOff x="-179377" y="179416"/>
                <a:chExt cx="22" cy="24"/>
              </a:xfrm>
            </p:grpSpPr>
            <p:sp>
              <p:nvSpPr>
                <p:cNvPr id="131" name="AutoShape 209">
                  <a:extLst>
                    <a:ext uri="{FF2B5EF4-FFF2-40B4-BE49-F238E27FC236}">
                      <a16:creationId xmlns:a16="http://schemas.microsoft.com/office/drawing/2014/main" id="{47A41238-6E34-4D6A-AA2B-DDC10D3FDD85}"/>
                    </a:ext>
                  </a:extLst>
                </p:cNvPr>
                <p:cNvSpPr>
                  <a:spLocks noChangeArrowheads="1"/>
                </p:cNvSpPr>
                <p:nvPr/>
              </p:nvSpPr>
              <p:spPr bwMode="auto">
                <a:xfrm>
                  <a:off x="-179377" y="17941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32" name="AutoShape 210">
                  <a:extLst>
                    <a:ext uri="{FF2B5EF4-FFF2-40B4-BE49-F238E27FC236}">
                      <a16:creationId xmlns:a16="http://schemas.microsoft.com/office/drawing/2014/main" id="{BA5D9F2B-E68D-41ED-B08B-A16116D16288}"/>
                    </a:ext>
                  </a:extLst>
                </p:cNvPr>
                <p:cNvSpPr>
                  <a:spLocks/>
                </p:cNvSpPr>
                <p:nvPr/>
              </p:nvSpPr>
              <p:spPr bwMode="auto">
                <a:xfrm rot="-5400000">
                  <a:off x="-179369" y="17942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nvGrpSpPr>
              <p:cNvPr id="128" name="Group 211">
                <a:extLst>
                  <a:ext uri="{FF2B5EF4-FFF2-40B4-BE49-F238E27FC236}">
                    <a16:creationId xmlns:a16="http://schemas.microsoft.com/office/drawing/2014/main" id="{43F6F376-A343-43B5-B75A-8FEED9D51D58}"/>
                  </a:ext>
                </a:extLst>
              </p:cNvPr>
              <p:cNvGrpSpPr>
                <a:grpSpLocks/>
              </p:cNvGrpSpPr>
              <p:nvPr/>
            </p:nvGrpSpPr>
            <p:grpSpPr bwMode="auto">
              <a:xfrm>
                <a:off x="-179338" y="179416"/>
                <a:ext cx="22" cy="24"/>
                <a:chOff x="-179338" y="179416"/>
                <a:chExt cx="22" cy="24"/>
              </a:xfrm>
            </p:grpSpPr>
            <p:sp>
              <p:nvSpPr>
                <p:cNvPr id="129" name="AutoShape 212">
                  <a:extLst>
                    <a:ext uri="{FF2B5EF4-FFF2-40B4-BE49-F238E27FC236}">
                      <a16:creationId xmlns:a16="http://schemas.microsoft.com/office/drawing/2014/main" id="{6EE6A2DA-54E5-4BE1-BCB4-5307CEC629D4}"/>
                    </a:ext>
                  </a:extLst>
                </p:cNvPr>
                <p:cNvSpPr>
                  <a:spLocks noChangeArrowheads="1"/>
                </p:cNvSpPr>
                <p:nvPr/>
              </p:nvSpPr>
              <p:spPr bwMode="auto">
                <a:xfrm>
                  <a:off x="-179338" y="17941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30" name="AutoShape 213">
                  <a:extLst>
                    <a:ext uri="{FF2B5EF4-FFF2-40B4-BE49-F238E27FC236}">
                      <a16:creationId xmlns:a16="http://schemas.microsoft.com/office/drawing/2014/main" id="{F25C6508-F13A-4925-9728-947DCC3E306D}"/>
                    </a:ext>
                  </a:extLst>
                </p:cNvPr>
                <p:cNvSpPr>
                  <a:spLocks/>
                </p:cNvSpPr>
                <p:nvPr/>
              </p:nvSpPr>
              <p:spPr bwMode="auto">
                <a:xfrm rot="-5400000">
                  <a:off x="-179330" y="17942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grpSp>
          <p:nvGrpSpPr>
            <p:cNvPr id="110" name="Group 214">
              <a:extLst>
                <a:ext uri="{FF2B5EF4-FFF2-40B4-BE49-F238E27FC236}">
                  <a16:creationId xmlns:a16="http://schemas.microsoft.com/office/drawing/2014/main" id="{D35C53C8-8F32-40AF-A52E-9E5E1CD0447C}"/>
                </a:ext>
              </a:extLst>
            </p:cNvPr>
            <p:cNvGrpSpPr>
              <a:grpSpLocks/>
            </p:cNvGrpSpPr>
            <p:nvPr/>
          </p:nvGrpSpPr>
          <p:grpSpPr bwMode="auto">
            <a:xfrm>
              <a:off x="-179388" y="179441"/>
              <a:ext cx="84" cy="49"/>
              <a:chOff x="-179388" y="179441"/>
              <a:chExt cx="84" cy="49"/>
            </a:xfrm>
          </p:grpSpPr>
          <p:sp>
            <p:nvSpPr>
              <p:cNvPr id="119" name="Rectangle 215">
                <a:extLst>
                  <a:ext uri="{FF2B5EF4-FFF2-40B4-BE49-F238E27FC236}">
                    <a16:creationId xmlns:a16="http://schemas.microsoft.com/office/drawing/2014/main" id="{842EEB50-0453-4C72-AE06-97C9540D521B}"/>
                  </a:ext>
                </a:extLst>
              </p:cNvPr>
              <p:cNvSpPr>
                <a:spLocks noChangeArrowheads="1"/>
              </p:cNvSpPr>
              <p:nvPr/>
            </p:nvSpPr>
            <p:spPr bwMode="auto">
              <a:xfrm>
                <a:off x="-179388" y="179441"/>
                <a:ext cx="84" cy="29"/>
              </a:xfrm>
              <a:prstGeom prst="rect">
                <a:avLst/>
              </a:prstGeom>
              <a:solidFill>
                <a:srgbClr val="FFFFFF"/>
              </a:solidFill>
              <a:ln w="9525">
                <a:solidFill>
                  <a:srgbClr val="000000"/>
                </a:solid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dirty="0">
                    <a:solidFill>
                      <a:srgbClr val="FF99CC"/>
                    </a:solidFill>
                    <a:latin typeface="ＭＳ Ｐゴシック"/>
                    <a:ea typeface="ＭＳ Ｐゴシック"/>
                  </a:rPr>
                  <a:t>ﾃｰﾌﾞﾙ</a:t>
                </a:r>
                <a:endParaRPr lang="en-US" altLang="ja-JP" sz="1100" b="0" i="0" u="none" strike="noStrike" baseline="0" dirty="0">
                  <a:solidFill>
                    <a:srgbClr val="FF99CC"/>
                  </a:solidFill>
                  <a:latin typeface="ＭＳ Ｐゴシック"/>
                  <a:ea typeface="ＭＳ Ｐゴシック"/>
                </a:endParaRPr>
              </a:p>
            </p:txBody>
          </p:sp>
          <p:grpSp>
            <p:nvGrpSpPr>
              <p:cNvPr id="120" name="Group 216">
                <a:extLst>
                  <a:ext uri="{FF2B5EF4-FFF2-40B4-BE49-F238E27FC236}">
                    <a16:creationId xmlns:a16="http://schemas.microsoft.com/office/drawing/2014/main" id="{C8CCB601-9E7C-4FE6-95B4-DAF24DCD2A7D}"/>
                  </a:ext>
                </a:extLst>
              </p:cNvPr>
              <p:cNvGrpSpPr>
                <a:grpSpLocks/>
              </p:cNvGrpSpPr>
              <p:nvPr/>
            </p:nvGrpSpPr>
            <p:grpSpPr bwMode="auto">
              <a:xfrm>
                <a:off x="-179376" y="179466"/>
                <a:ext cx="22" cy="24"/>
                <a:chOff x="-179376" y="179466"/>
                <a:chExt cx="22" cy="24"/>
              </a:xfrm>
            </p:grpSpPr>
            <p:sp>
              <p:nvSpPr>
                <p:cNvPr id="124" name="AutoShape 217">
                  <a:extLst>
                    <a:ext uri="{FF2B5EF4-FFF2-40B4-BE49-F238E27FC236}">
                      <a16:creationId xmlns:a16="http://schemas.microsoft.com/office/drawing/2014/main" id="{AF16652F-9EFF-422B-A03C-02A41DBD8EEC}"/>
                    </a:ext>
                  </a:extLst>
                </p:cNvPr>
                <p:cNvSpPr>
                  <a:spLocks noChangeArrowheads="1"/>
                </p:cNvSpPr>
                <p:nvPr/>
              </p:nvSpPr>
              <p:spPr bwMode="auto">
                <a:xfrm>
                  <a:off x="-179376" y="17946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25" name="AutoShape 218">
                  <a:extLst>
                    <a:ext uri="{FF2B5EF4-FFF2-40B4-BE49-F238E27FC236}">
                      <a16:creationId xmlns:a16="http://schemas.microsoft.com/office/drawing/2014/main" id="{A41E5603-7D15-44FD-B4ED-323C003886A9}"/>
                    </a:ext>
                  </a:extLst>
                </p:cNvPr>
                <p:cNvSpPr>
                  <a:spLocks/>
                </p:cNvSpPr>
                <p:nvPr/>
              </p:nvSpPr>
              <p:spPr bwMode="auto">
                <a:xfrm rot="-5400000">
                  <a:off x="-179368" y="17947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nvGrpSpPr>
              <p:cNvPr id="121" name="Group 219">
                <a:extLst>
                  <a:ext uri="{FF2B5EF4-FFF2-40B4-BE49-F238E27FC236}">
                    <a16:creationId xmlns:a16="http://schemas.microsoft.com/office/drawing/2014/main" id="{FC4D12E9-A5A2-42C9-A337-2C49B7B1F111}"/>
                  </a:ext>
                </a:extLst>
              </p:cNvPr>
              <p:cNvGrpSpPr>
                <a:grpSpLocks/>
              </p:cNvGrpSpPr>
              <p:nvPr/>
            </p:nvGrpSpPr>
            <p:grpSpPr bwMode="auto">
              <a:xfrm>
                <a:off x="-179337" y="179466"/>
                <a:ext cx="22" cy="24"/>
                <a:chOff x="-179337" y="179466"/>
                <a:chExt cx="22" cy="24"/>
              </a:xfrm>
            </p:grpSpPr>
            <p:sp>
              <p:nvSpPr>
                <p:cNvPr id="122" name="AutoShape 220">
                  <a:extLst>
                    <a:ext uri="{FF2B5EF4-FFF2-40B4-BE49-F238E27FC236}">
                      <a16:creationId xmlns:a16="http://schemas.microsoft.com/office/drawing/2014/main" id="{43E8641B-7FCB-4955-9A93-DB781478FAE7}"/>
                    </a:ext>
                  </a:extLst>
                </p:cNvPr>
                <p:cNvSpPr>
                  <a:spLocks noChangeArrowheads="1"/>
                </p:cNvSpPr>
                <p:nvPr/>
              </p:nvSpPr>
              <p:spPr bwMode="auto">
                <a:xfrm>
                  <a:off x="-179337" y="17946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23" name="AutoShape 221">
                  <a:extLst>
                    <a:ext uri="{FF2B5EF4-FFF2-40B4-BE49-F238E27FC236}">
                      <a16:creationId xmlns:a16="http://schemas.microsoft.com/office/drawing/2014/main" id="{2B4FDC40-99E7-4C20-9A80-E68CD38139B8}"/>
                    </a:ext>
                  </a:extLst>
                </p:cNvPr>
                <p:cNvSpPr>
                  <a:spLocks/>
                </p:cNvSpPr>
                <p:nvPr/>
              </p:nvSpPr>
              <p:spPr bwMode="auto">
                <a:xfrm rot="16200000">
                  <a:off x="-179329" y="17947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grpSp>
          <p:nvGrpSpPr>
            <p:cNvPr id="111" name="Group 55">
              <a:extLst>
                <a:ext uri="{FF2B5EF4-FFF2-40B4-BE49-F238E27FC236}">
                  <a16:creationId xmlns:a16="http://schemas.microsoft.com/office/drawing/2014/main" id="{9EE887C3-D857-4613-B657-35E76613F28E}"/>
                </a:ext>
              </a:extLst>
            </p:cNvPr>
            <p:cNvGrpSpPr>
              <a:grpSpLocks/>
            </p:cNvGrpSpPr>
            <p:nvPr/>
          </p:nvGrpSpPr>
          <p:grpSpPr bwMode="auto">
            <a:xfrm rot="16200000">
              <a:off x="-179319" y="179412"/>
              <a:ext cx="84" cy="53"/>
              <a:chOff x="-179319" y="179412"/>
              <a:chExt cx="84" cy="53"/>
            </a:xfrm>
          </p:grpSpPr>
          <p:sp>
            <p:nvSpPr>
              <p:cNvPr id="112" name="Rectangle 56">
                <a:extLst>
                  <a:ext uri="{FF2B5EF4-FFF2-40B4-BE49-F238E27FC236}">
                    <a16:creationId xmlns:a16="http://schemas.microsoft.com/office/drawing/2014/main" id="{97650259-1753-4D5E-A470-59DB485760FA}"/>
                  </a:ext>
                </a:extLst>
              </p:cNvPr>
              <p:cNvSpPr>
                <a:spLocks noChangeArrowheads="1"/>
              </p:cNvSpPr>
              <p:nvPr/>
            </p:nvSpPr>
            <p:spPr bwMode="auto">
              <a:xfrm>
                <a:off x="-179319" y="179412"/>
                <a:ext cx="84" cy="29"/>
              </a:xfrm>
              <a:prstGeom prst="rect">
                <a:avLst/>
              </a:prstGeom>
              <a:solidFill>
                <a:srgbClr val="FFFFFF"/>
              </a:solidFill>
              <a:ln w="9525">
                <a:solidFill>
                  <a:srgbClr val="000000"/>
                </a:solidFill>
                <a:miter lim="800000"/>
                <a:headEnd/>
                <a:tailEnd/>
              </a:ln>
            </p:spPr>
            <p:txBody>
              <a:bodyPr vert="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dirty="0">
                    <a:solidFill>
                      <a:srgbClr val="FF99CC"/>
                    </a:solidFill>
                    <a:latin typeface="ＭＳ Ｐゴシック"/>
                    <a:ea typeface="ＭＳ Ｐゴシック"/>
                  </a:rPr>
                  <a:t>ﾃｰﾌﾞﾙ</a:t>
                </a:r>
                <a:endParaRPr lang="en-US" altLang="ja-JP" sz="1100" b="0" i="0" u="none" strike="noStrike" baseline="0" dirty="0">
                  <a:solidFill>
                    <a:srgbClr val="FF99CC"/>
                  </a:solidFill>
                  <a:latin typeface="ＭＳ Ｐゴシック"/>
                  <a:ea typeface="ＭＳ Ｐゴシック"/>
                </a:endParaRPr>
              </a:p>
            </p:txBody>
          </p:sp>
          <p:grpSp>
            <p:nvGrpSpPr>
              <p:cNvPr id="113" name="Group 57">
                <a:extLst>
                  <a:ext uri="{FF2B5EF4-FFF2-40B4-BE49-F238E27FC236}">
                    <a16:creationId xmlns:a16="http://schemas.microsoft.com/office/drawing/2014/main" id="{F93D1F5F-D1AB-479F-B4FF-D5CCF0DEB27C}"/>
                  </a:ext>
                </a:extLst>
              </p:cNvPr>
              <p:cNvGrpSpPr>
                <a:grpSpLocks/>
              </p:cNvGrpSpPr>
              <p:nvPr/>
            </p:nvGrpSpPr>
            <p:grpSpPr bwMode="auto">
              <a:xfrm>
                <a:off x="-179309" y="179441"/>
                <a:ext cx="22" cy="24"/>
                <a:chOff x="-179309" y="179441"/>
                <a:chExt cx="22" cy="24"/>
              </a:xfrm>
            </p:grpSpPr>
            <p:sp>
              <p:nvSpPr>
                <p:cNvPr id="117" name="AutoShape 58">
                  <a:extLst>
                    <a:ext uri="{FF2B5EF4-FFF2-40B4-BE49-F238E27FC236}">
                      <a16:creationId xmlns:a16="http://schemas.microsoft.com/office/drawing/2014/main" id="{3F4C176B-9FF1-4A4C-91FE-23A5EA17BEC5}"/>
                    </a:ext>
                  </a:extLst>
                </p:cNvPr>
                <p:cNvSpPr>
                  <a:spLocks noChangeArrowheads="1"/>
                </p:cNvSpPr>
                <p:nvPr/>
              </p:nvSpPr>
              <p:spPr bwMode="auto">
                <a:xfrm>
                  <a:off x="-179309" y="179441"/>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18" name="AutoShape 59">
                  <a:extLst>
                    <a:ext uri="{FF2B5EF4-FFF2-40B4-BE49-F238E27FC236}">
                      <a16:creationId xmlns:a16="http://schemas.microsoft.com/office/drawing/2014/main" id="{418F9375-98FE-4086-B119-1CD34A482797}"/>
                    </a:ext>
                  </a:extLst>
                </p:cNvPr>
                <p:cNvSpPr>
                  <a:spLocks/>
                </p:cNvSpPr>
                <p:nvPr/>
              </p:nvSpPr>
              <p:spPr bwMode="auto">
                <a:xfrm rot="-5400000">
                  <a:off x="-179301" y="179449"/>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nvGrpSpPr>
              <p:cNvPr id="114" name="Group 60">
                <a:extLst>
                  <a:ext uri="{FF2B5EF4-FFF2-40B4-BE49-F238E27FC236}">
                    <a16:creationId xmlns:a16="http://schemas.microsoft.com/office/drawing/2014/main" id="{D70D7B66-667B-4929-94B0-8AC9F7C3490D}"/>
                  </a:ext>
                </a:extLst>
              </p:cNvPr>
              <p:cNvGrpSpPr>
                <a:grpSpLocks/>
              </p:cNvGrpSpPr>
              <p:nvPr/>
            </p:nvGrpSpPr>
            <p:grpSpPr bwMode="auto">
              <a:xfrm>
                <a:off x="-179270" y="179441"/>
                <a:ext cx="22" cy="24"/>
                <a:chOff x="-179270" y="179441"/>
                <a:chExt cx="22" cy="24"/>
              </a:xfrm>
            </p:grpSpPr>
            <p:sp>
              <p:nvSpPr>
                <p:cNvPr id="115" name="AutoShape 61">
                  <a:extLst>
                    <a:ext uri="{FF2B5EF4-FFF2-40B4-BE49-F238E27FC236}">
                      <a16:creationId xmlns:a16="http://schemas.microsoft.com/office/drawing/2014/main" id="{4834A010-C6ED-46B2-AF5C-23D6F2A1A114}"/>
                    </a:ext>
                  </a:extLst>
                </p:cNvPr>
                <p:cNvSpPr>
                  <a:spLocks noChangeArrowheads="1"/>
                </p:cNvSpPr>
                <p:nvPr/>
              </p:nvSpPr>
              <p:spPr bwMode="auto">
                <a:xfrm>
                  <a:off x="-179270" y="179441"/>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16" name="AutoShape 62">
                  <a:extLst>
                    <a:ext uri="{FF2B5EF4-FFF2-40B4-BE49-F238E27FC236}">
                      <a16:creationId xmlns:a16="http://schemas.microsoft.com/office/drawing/2014/main" id="{50FF625F-61EF-4BBE-9399-59D0343B2C94}"/>
                    </a:ext>
                  </a:extLst>
                </p:cNvPr>
                <p:cNvSpPr>
                  <a:spLocks/>
                </p:cNvSpPr>
                <p:nvPr/>
              </p:nvSpPr>
              <p:spPr bwMode="auto">
                <a:xfrm rot="-5400000">
                  <a:off x="-179262" y="179449"/>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grpSp>
      <p:grpSp>
        <p:nvGrpSpPr>
          <p:cNvPr id="133" name="Group 1419">
            <a:extLst>
              <a:ext uri="{FF2B5EF4-FFF2-40B4-BE49-F238E27FC236}">
                <a16:creationId xmlns:a16="http://schemas.microsoft.com/office/drawing/2014/main" id="{36388C92-97B8-43B6-91B4-CD51D163A1DA}"/>
              </a:ext>
            </a:extLst>
          </p:cNvPr>
          <p:cNvGrpSpPr>
            <a:grpSpLocks/>
          </p:cNvGrpSpPr>
          <p:nvPr/>
        </p:nvGrpSpPr>
        <p:grpSpPr bwMode="auto">
          <a:xfrm rot="3225963">
            <a:off x="4400604" y="4635945"/>
            <a:ext cx="1349701" cy="981075"/>
            <a:chOff x="-179388" y="179387"/>
            <a:chExt cx="137" cy="103"/>
          </a:xfrm>
        </p:grpSpPr>
        <p:grpSp>
          <p:nvGrpSpPr>
            <p:cNvPr id="134" name="Group 206">
              <a:extLst>
                <a:ext uri="{FF2B5EF4-FFF2-40B4-BE49-F238E27FC236}">
                  <a16:creationId xmlns:a16="http://schemas.microsoft.com/office/drawing/2014/main" id="{3ABC3FCD-6A58-4252-87FB-CD78D983D5A9}"/>
                </a:ext>
              </a:extLst>
            </p:cNvPr>
            <p:cNvGrpSpPr>
              <a:grpSpLocks/>
            </p:cNvGrpSpPr>
            <p:nvPr/>
          </p:nvGrpSpPr>
          <p:grpSpPr bwMode="auto">
            <a:xfrm rot="10800000">
              <a:off x="-179387" y="179387"/>
              <a:ext cx="84" cy="53"/>
              <a:chOff x="-179387" y="179387"/>
              <a:chExt cx="84" cy="53"/>
            </a:xfrm>
          </p:grpSpPr>
          <p:sp>
            <p:nvSpPr>
              <p:cNvPr id="151" name="Rectangle 207">
                <a:extLst>
                  <a:ext uri="{FF2B5EF4-FFF2-40B4-BE49-F238E27FC236}">
                    <a16:creationId xmlns:a16="http://schemas.microsoft.com/office/drawing/2014/main" id="{2749E07F-B49B-4295-A6D5-4CF2AF0219A9}"/>
                  </a:ext>
                </a:extLst>
              </p:cNvPr>
              <p:cNvSpPr>
                <a:spLocks noChangeArrowheads="1"/>
              </p:cNvSpPr>
              <p:nvPr/>
            </p:nvSpPr>
            <p:spPr bwMode="auto">
              <a:xfrm>
                <a:off x="-179387" y="179387"/>
                <a:ext cx="84" cy="29"/>
              </a:xfrm>
              <a:prstGeom prst="rect">
                <a:avLst/>
              </a:prstGeom>
              <a:solidFill>
                <a:srgbClr val="FFFFFF"/>
              </a:solidFill>
              <a:ln w="9525">
                <a:solidFill>
                  <a:srgbClr val="000000"/>
                </a:solid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dirty="0">
                    <a:solidFill>
                      <a:srgbClr val="FF99CC"/>
                    </a:solidFill>
                    <a:latin typeface="ＭＳ Ｐゴシック"/>
                    <a:ea typeface="ＭＳ Ｐゴシック"/>
                  </a:rPr>
                  <a:t>ﾃｰﾌﾞﾙ</a:t>
                </a:r>
                <a:endParaRPr lang="en-US" altLang="ja-JP" sz="1100" b="0" i="0" u="none" strike="noStrike" baseline="0" dirty="0">
                  <a:solidFill>
                    <a:srgbClr val="FF99CC"/>
                  </a:solidFill>
                  <a:latin typeface="ＭＳ Ｐゴシック"/>
                  <a:ea typeface="ＭＳ Ｐゴシック"/>
                </a:endParaRPr>
              </a:p>
            </p:txBody>
          </p:sp>
          <p:grpSp>
            <p:nvGrpSpPr>
              <p:cNvPr id="152" name="Group 208">
                <a:extLst>
                  <a:ext uri="{FF2B5EF4-FFF2-40B4-BE49-F238E27FC236}">
                    <a16:creationId xmlns:a16="http://schemas.microsoft.com/office/drawing/2014/main" id="{8D6BE304-D94A-4EEF-B7B8-773615922873}"/>
                  </a:ext>
                </a:extLst>
              </p:cNvPr>
              <p:cNvGrpSpPr>
                <a:grpSpLocks/>
              </p:cNvGrpSpPr>
              <p:nvPr/>
            </p:nvGrpSpPr>
            <p:grpSpPr bwMode="auto">
              <a:xfrm>
                <a:off x="-179377" y="179416"/>
                <a:ext cx="22" cy="24"/>
                <a:chOff x="-179377" y="179416"/>
                <a:chExt cx="22" cy="24"/>
              </a:xfrm>
            </p:grpSpPr>
            <p:sp>
              <p:nvSpPr>
                <p:cNvPr id="156" name="AutoShape 209">
                  <a:extLst>
                    <a:ext uri="{FF2B5EF4-FFF2-40B4-BE49-F238E27FC236}">
                      <a16:creationId xmlns:a16="http://schemas.microsoft.com/office/drawing/2014/main" id="{5B02186C-1DD0-436D-B24A-F1DFAF18C8E9}"/>
                    </a:ext>
                  </a:extLst>
                </p:cNvPr>
                <p:cNvSpPr>
                  <a:spLocks noChangeArrowheads="1"/>
                </p:cNvSpPr>
                <p:nvPr/>
              </p:nvSpPr>
              <p:spPr bwMode="auto">
                <a:xfrm>
                  <a:off x="-179377" y="17941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57" name="AutoShape 210">
                  <a:extLst>
                    <a:ext uri="{FF2B5EF4-FFF2-40B4-BE49-F238E27FC236}">
                      <a16:creationId xmlns:a16="http://schemas.microsoft.com/office/drawing/2014/main" id="{9CEC2776-7B76-44FA-9E56-A9DC1F49CE3C}"/>
                    </a:ext>
                  </a:extLst>
                </p:cNvPr>
                <p:cNvSpPr>
                  <a:spLocks/>
                </p:cNvSpPr>
                <p:nvPr/>
              </p:nvSpPr>
              <p:spPr bwMode="auto">
                <a:xfrm rot="-5400000">
                  <a:off x="-179369" y="17942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nvGrpSpPr>
              <p:cNvPr id="153" name="Group 211">
                <a:extLst>
                  <a:ext uri="{FF2B5EF4-FFF2-40B4-BE49-F238E27FC236}">
                    <a16:creationId xmlns:a16="http://schemas.microsoft.com/office/drawing/2014/main" id="{C80267F5-FB6E-46D1-8A00-5500718E42C7}"/>
                  </a:ext>
                </a:extLst>
              </p:cNvPr>
              <p:cNvGrpSpPr>
                <a:grpSpLocks/>
              </p:cNvGrpSpPr>
              <p:nvPr/>
            </p:nvGrpSpPr>
            <p:grpSpPr bwMode="auto">
              <a:xfrm>
                <a:off x="-179338" y="179416"/>
                <a:ext cx="22" cy="24"/>
                <a:chOff x="-179338" y="179416"/>
                <a:chExt cx="22" cy="24"/>
              </a:xfrm>
            </p:grpSpPr>
            <p:sp>
              <p:nvSpPr>
                <p:cNvPr id="154" name="AutoShape 212">
                  <a:extLst>
                    <a:ext uri="{FF2B5EF4-FFF2-40B4-BE49-F238E27FC236}">
                      <a16:creationId xmlns:a16="http://schemas.microsoft.com/office/drawing/2014/main" id="{EFF7E75E-16F7-4791-8A76-69DF68A1512F}"/>
                    </a:ext>
                  </a:extLst>
                </p:cNvPr>
                <p:cNvSpPr>
                  <a:spLocks noChangeArrowheads="1"/>
                </p:cNvSpPr>
                <p:nvPr/>
              </p:nvSpPr>
              <p:spPr bwMode="auto">
                <a:xfrm>
                  <a:off x="-179338" y="17941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55" name="AutoShape 213">
                  <a:extLst>
                    <a:ext uri="{FF2B5EF4-FFF2-40B4-BE49-F238E27FC236}">
                      <a16:creationId xmlns:a16="http://schemas.microsoft.com/office/drawing/2014/main" id="{19CFABA5-68D1-41F2-A010-623CF9A7FF4D}"/>
                    </a:ext>
                  </a:extLst>
                </p:cNvPr>
                <p:cNvSpPr>
                  <a:spLocks/>
                </p:cNvSpPr>
                <p:nvPr/>
              </p:nvSpPr>
              <p:spPr bwMode="auto">
                <a:xfrm rot="-5400000">
                  <a:off x="-179330" y="17942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grpSp>
          <p:nvGrpSpPr>
            <p:cNvPr id="135" name="Group 214">
              <a:extLst>
                <a:ext uri="{FF2B5EF4-FFF2-40B4-BE49-F238E27FC236}">
                  <a16:creationId xmlns:a16="http://schemas.microsoft.com/office/drawing/2014/main" id="{C6EE154C-4830-4189-B7C2-80C467357294}"/>
                </a:ext>
              </a:extLst>
            </p:cNvPr>
            <p:cNvGrpSpPr>
              <a:grpSpLocks/>
            </p:cNvGrpSpPr>
            <p:nvPr/>
          </p:nvGrpSpPr>
          <p:grpSpPr bwMode="auto">
            <a:xfrm>
              <a:off x="-179388" y="179441"/>
              <a:ext cx="84" cy="49"/>
              <a:chOff x="-179388" y="179441"/>
              <a:chExt cx="84" cy="49"/>
            </a:xfrm>
          </p:grpSpPr>
          <p:sp>
            <p:nvSpPr>
              <p:cNvPr id="144" name="Rectangle 215">
                <a:extLst>
                  <a:ext uri="{FF2B5EF4-FFF2-40B4-BE49-F238E27FC236}">
                    <a16:creationId xmlns:a16="http://schemas.microsoft.com/office/drawing/2014/main" id="{31C4E0EA-D45F-4011-A958-D6ACAABB62A0}"/>
                  </a:ext>
                </a:extLst>
              </p:cNvPr>
              <p:cNvSpPr>
                <a:spLocks noChangeArrowheads="1"/>
              </p:cNvSpPr>
              <p:nvPr/>
            </p:nvSpPr>
            <p:spPr bwMode="auto">
              <a:xfrm>
                <a:off x="-179388" y="179441"/>
                <a:ext cx="84" cy="29"/>
              </a:xfrm>
              <a:prstGeom prst="rect">
                <a:avLst/>
              </a:prstGeom>
              <a:solidFill>
                <a:srgbClr val="FFFFFF"/>
              </a:solidFill>
              <a:ln w="9525">
                <a:solidFill>
                  <a:srgbClr val="000000"/>
                </a:solid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dirty="0">
                    <a:solidFill>
                      <a:srgbClr val="FF99CC"/>
                    </a:solidFill>
                    <a:latin typeface="ＭＳ Ｐゴシック"/>
                    <a:ea typeface="ＭＳ Ｐゴシック"/>
                  </a:rPr>
                  <a:t>ﾃｰﾌﾞﾙ</a:t>
                </a:r>
                <a:endParaRPr lang="en-US" altLang="ja-JP" sz="1100" b="0" i="0" u="none" strike="noStrike" baseline="0" dirty="0">
                  <a:solidFill>
                    <a:srgbClr val="FF99CC"/>
                  </a:solidFill>
                  <a:latin typeface="ＭＳ Ｐゴシック"/>
                  <a:ea typeface="ＭＳ Ｐゴシック"/>
                </a:endParaRPr>
              </a:p>
            </p:txBody>
          </p:sp>
          <p:grpSp>
            <p:nvGrpSpPr>
              <p:cNvPr id="145" name="Group 216">
                <a:extLst>
                  <a:ext uri="{FF2B5EF4-FFF2-40B4-BE49-F238E27FC236}">
                    <a16:creationId xmlns:a16="http://schemas.microsoft.com/office/drawing/2014/main" id="{20ACC9BE-93C3-4024-81AF-BF21D06CB587}"/>
                  </a:ext>
                </a:extLst>
              </p:cNvPr>
              <p:cNvGrpSpPr>
                <a:grpSpLocks/>
              </p:cNvGrpSpPr>
              <p:nvPr/>
            </p:nvGrpSpPr>
            <p:grpSpPr bwMode="auto">
              <a:xfrm>
                <a:off x="-179376" y="179466"/>
                <a:ext cx="22" cy="24"/>
                <a:chOff x="-179376" y="179466"/>
                <a:chExt cx="22" cy="24"/>
              </a:xfrm>
            </p:grpSpPr>
            <p:sp>
              <p:nvSpPr>
                <p:cNvPr id="149" name="AutoShape 217">
                  <a:extLst>
                    <a:ext uri="{FF2B5EF4-FFF2-40B4-BE49-F238E27FC236}">
                      <a16:creationId xmlns:a16="http://schemas.microsoft.com/office/drawing/2014/main" id="{2AAF6846-B7EC-42F0-8BC5-752E27CD92D9}"/>
                    </a:ext>
                  </a:extLst>
                </p:cNvPr>
                <p:cNvSpPr>
                  <a:spLocks noChangeArrowheads="1"/>
                </p:cNvSpPr>
                <p:nvPr/>
              </p:nvSpPr>
              <p:spPr bwMode="auto">
                <a:xfrm>
                  <a:off x="-179376" y="17946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50" name="AutoShape 218">
                  <a:extLst>
                    <a:ext uri="{FF2B5EF4-FFF2-40B4-BE49-F238E27FC236}">
                      <a16:creationId xmlns:a16="http://schemas.microsoft.com/office/drawing/2014/main" id="{231A76C5-0B50-438D-9CA5-1B2EA30E16BF}"/>
                    </a:ext>
                  </a:extLst>
                </p:cNvPr>
                <p:cNvSpPr>
                  <a:spLocks/>
                </p:cNvSpPr>
                <p:nvPr/>
              </p:nvSpPr>
              <p:spPr bwMode="auto">
                <a:xfrm rot="-5400000">
                  <a:off x="-179368" y="17947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nvGrpSpPr>
              <p:cNvPr id="146" name="Group 219">
                <a:extLst>
                  <a:ext uri="{FF2B5EF4-FFF2-40B4-BE49-F238E27FC236}">
                    <a16:creationId xmlns:a16="http://schemas.microsoft.com/office/drawing/2014/main" id="{FEFE3178-0588-4883-BD60-207D602D0B17}"/>
                  </a:ext>
                </a:extLst>
              </p:cNvPr>
              <p:cNvGrpSpPr>
                <a:grpSpLocks/>
              </p:cNvGrpSpPr>
              <p:nvPr/>
            </p:nvGrpSpPr>
            <p:grpSpPr bwMode="auto">
              <a:xfrm>
                <a:off x="-179337" y="179466"/>
                <a:ext cx="22" cy="24"/>
                <a:chOff x="-179337" y="179466"/>
                <a:chExt cx="22" cy="24"/>
              </a:xfrm>
            </p:grpSpPr>
            <p:sp>
              <p:nvSpPr>
                <p:cNvPr id="147" name="AutoShape 220">
                  <a:extLst>
                    <a:ext uri="{FF2B5EF4-FFF2-40B4-BE49-F238E27FC236}">
                      <a16:creationId xmlns:a16="http://schemas.microsoft.com/office/drawing/2014/main" id="{D95427F7-5237-4BA5-A6E7-C2FBABE68ED6}"/>
                    </a:ext>
                  </a:extLst>
                </p:cNvPr>
                <p:cNvSpPr>
                  <a:spLocks noChangeArrowheads="1"/>
                </p:cNvSpPr>
                <p:nvPr/>
              </p:nvSpPr>
              <p:spPr bwMode="auto">
                <a:xfrm>
                  <a:off x="-179337" y="179466"/>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48" name="AutoShape 221">
                  <a:extLst>
                    <a:ext uri="{FF2B5EF4-FFF2-40B4-BE49-F238E27FC236}">
                      <a16:creationId xmlns:a16="http://schemas.microsoft.com/office/drawing/2014/main" id="{A5D6DDA1-177F-48CA-A647-C4B10B4614D6}"/>
                    </a:ext>
                  </a:extLst>
                </p:cNvPr>
                <p:cNvSpPr>
                  <a:spLocks/>
                </p:cNvSpPr>
                <p:nvPr/>
              </p:nvSpPr>
              <p:spPr bwMode="auto">
                <a:xfrm rot="-5400000">
                  <a:off x="-179329" y="179474"/>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grpSp>
          <p:nvGrpSpPr>
            <p:cNvPr id="136" name="Group 55">
              <a:extLst>
                <a:ext uri="{FF2B5EF4-FFF2-40B4-BE49-F238E27FC236}">
                  <a16:creationId xmlns:a16="http://schemas.microsoft.com/office/drawing/2014/main" id="{8C6417C2-9609-4204-9665-553142C713D4}"/>
                </a:ext>
              </a:extLst>
            </p:cNvPr>
            <p:cNvGrpSpPr>
              <a:grpSpLocks/>
            </p:cNvGrpSpPr>
            <p:nvPr/>
          </p:nvGrpSpPr>
          <p:grpSpPr bwMode="auto">
            <a:xfrm rot="16200000">
              <a:off x="-179319" y="179412"/>
              <a:ext cx="84" cy="53"/>
              <a:chOff x="-179319" y="179412"/>
              <a:chExt cx="84" cy="53"/>
            </a:xfrm>
          </p:grpSpPr>
          <p:sp>
            <p:nvSpPr>
              <p:cNvPr id="137" name="Rectangle 56">
                <a:extLst>
                  <a:ext uri="{FF2B5EF4-FFF2-40B4-BE49-F238E27FC236}">
                    <a16:creationId xmlns:a16="http://schemas.microsoft.com/office/drawing/2014/main" id="{F2962348-D126-4941-AE9B-E0C71AA43311}"/>
                  </a:ext>
                </a:extLst>
              </p:cNvPr>
              <p:cNvSpPr>
                <a:spLocks noChangeArrowheads="1"/>
              </p:cNvSpPr>
              <p:nvPr/>
            </p:nvSpPr>
            <p:spPr bwMode="auto">
              <a:xfrm>
                <a:off x="-179319" y="179412"/>
                <a:ext cx="84" cy="29"/>
              </a:xfrm>
              <a:prstGeom prst="rect">
                <a:avLst/>
              </a:prstGeom>
              <a:solidFill>
                <a:srgbClr val="FFFFFF"/>
              </a:solidFill>
              <a:ln w="9525">
                <a:solidFill>
                  <a:srgbClr val="000000"/>
                </a:solidFill>
                <a:miter lim="800000"/>
                <a:headEnd/>
                <a:tailEnd/>
              </a:ln>
            </p:spPr>
            <p:txBody>
              <a:bodyPr vert="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dirty="0">
                    <a:solidFill>
                      <a:srgbClr val="FF99CC"/>
                    </a:solidFill>
                    <a:latin typeface="ＭＳ Ｐゴシック"/>
                    <a:ea typeface="ＭＳ Ｐゴシック"/>
                  </a:rPr>
                  <a:t>ﾃｰﾌﾞﾙ</a:t>
                </a:r>
                <a:endParaRPr lang="en-US" altLang="ja-JP" sz="1100" b="0" i="0" u="none" strike="noStrike" baseline="0" dirty="0">
                  <a:solidFill>
                    <a:srgbClr val="FF99CC"/>
                  </a:solidFill>
                  <a:latin typeface="ＭＳ Ｐゴシック"/>
                  <a:ea typeface="ＭＳ Ｐゴシック"/>
                </a:endParaRPr>
              </a:p>
            </p:txBody>
          </p:sp>
          <p:grpSp>
            <p:nvGrpSpPr>
              <p:cNvPr id="138" name="Group 57">
                <a:extLst>
                  <a:ext uri="{FF2B5EF4-FFF2-40B4-BE49-F238E27FC236}">
                    <a16:creationId xmlns:a16="http://schemas.microsoft.com/office/drawing/2014/main" id="{FE614DE6-4101-44D4-93C3-1C534B466396}"/>
                  </a:ext>
                </a:extLst>
              </p:cNvPr>
              <p:cNvGrpSpPr>
                <a:grpSpLocks/>
              </p:cNvGrpSpPr>
              <p:nvPr/>
            </p:nvGrpSpPr>
            <p:grpSpPr bwMode="auto">
              <a:xfrm>
                <a:off x="-179309" y="179441"/>
                <a:ext cx="22" cy="24"/>
                <a:chOff x="-179309" y="179441"/>
                <a:chExt cx="22" cy="24"/>
              </a:xfrm>
            </p:grpSpPr>
            <p:sp>
              <p:nvSpPr>
                <p:cNvPr id="142" name="AutoShape 58">
                  <a:extLst>
                    <a:ext uri="{FF2B5EF4-FFF2-40B4-BE49-F238E27FC236}">
                      <a16:creationId xmlns:a16="http://schemas.microsoft.com/office/drawing/2014/main" id="{D193AEA8-5890-4DE2-BB95-6C0B3C5C5E2A}"/>
                    </a:ext>
                  </a:extLst>
                </p:cNvPr>
                <p:cNvSpPr>
                  <a:spLocks noChangeArrowheads="1"/>
                </p:cNvSpPr>
                <p:nvPr/>
              </p:nvSpPr>
              <p:spPr bwMode="auto">
                <a:xfrm>
                  <a:off x="-179309" y="179441"/>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43" name="AutoShape 59">
                  <a:extLst>
                    <a:ext uri="{FF2B5EF4-FFF2-40B4-BE49-F238E27FC236}">
                      <a16:creationId xmlns:a16="http://schemas.microsoft.com/office/drawing/2014/main" id="{4DB15CBB-AABA-4327-8DCA-D99158DB081E}"/>
                    </a:ext>
                  </a:extLst>
                </p:cNvPr>
                <p:cNvSpPr>
                  <a:spLocks/>
                </p:cNvSpPr>
                <p:nvPr/>
              </p:nvSpPr>
              <p:spPr bwMode="auto">
                <a:xfrm rot="-5400000">
                  <a:off x="-179301" y="179449"/>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nvGrpSpPr>
              <p:cNvPr id="139" name="Group 60">
                <a:extLst>
                  <a:ext uri="{FF2B5EF4-FFF2-40B4-BE49-F238E27FC236}">
                    <a16:creationId xmlns:a16="http://schemas.microsoft.com/office/drawing/2014/main" id="{635D30AF-0CA1-4768-9515-7043B0141B10}"/>
                  </a:ext>
                </a:extLst>
              </p:cNvPr>
              <p:cNvGrpSpPr>
                <a:grpSpLocks/>
              </p:cNvGrpSpPr>
              <p:nvPr/>
            </p:nvGrpSpPr>
            <p:grpSpPr bwMode="auto">
              <a:xfrm>
                <a:off x="-179270" y="179441"/>
                <a:ext cx="22" cy="24"/>
                <a:chOff x="-179270" y="179441"/>
                <a:chExt cx="22" cy="24"/>
              </a:xfrm>
            </p:grpSpPr>
            <p:sp>
              <p:nvSpPr>
                <p:cNvPr id="140" name="AutoShape 61">
                  <a:extLst>
                    <a:ext uri="{FF2B5EF4-FFF2-40B4-BE49-F238E27FC236}">
                      <a16:creationId xmlns:a16="http://schemas.microsoft.com/office/drawing/2014/main" id="{2FCB66BC-754F-4B5E-9C6B-9140903EF8F6}"/>
                    </a:ext>
                  </a:extLst>
                </p:cNvPr>
                <p:cNvSpPr>
                  <a:spLocks noChangeArrowheads="1"/>
                </p:cNvSpPr>
                <p:nvPr/>
              </p:nvSpPr>
              <p:spPr bwMode="auto">
                <a:xfrm>
                  <a:off x="-179270" y="179441"/>
                  <a:ext cx="22" cy="2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141" name="AutoShape 62">
                  <a:extLst>
                    <a:ext uri="{FF2B5EF4-FFF2-40B4-BE49-F238E27FC236}">
                      <a16:creationId xmlns:a16="http://schemas.microsoft.com/office/drawing/2014/main" id="{1FF95738-625C-4C7A-A626-7BB526B7F7B6}"/>
                    </a:ext>
                  </a:extLst>
                </p:cNvPr>
                <p:cNvSpPr>
                  <a:spLocks/>
                </p:cNvSpPr>
                <p:nvPr/>
              </p:nvSpPr>
              <p:spPr bwMode="auto">
                <a:xfrm rot="-5400000">
                  <a:off x="-179262" y="179449"/>
                  <a:ext cx="5" cy="22"/>
                </a:xfrm>
                <a:prstGeom prst="leftBracket">
                  <a:avLst>
                    <a:gd name="adj" fmla="val 159989"/>
                  </a:avLst>
                </a:prstGeom>
                <a:noFill/>
                <a:ln w="9525">
                  <a:solidFill>
                    <a:srgbClr val="000000"/>
                  </a:solidFill>
                  <a:round/>
                  <a:headEnd/>
                  <a:tailEnd/>
                </a:ln>
              </p:spPr>
              <p:txBody>
                <a:bodyPr/>
                <a:lstStyle/>
                <a:p>
                  <a:endParaRPr lang="ja-JP" altLang="en-US"/>
                </a:p>
              </p:txBody>
            </p:sp>
          </p:grpSp>
        </p:grpSp>
      </p:grpSp>
      <p:grpSp>
        <p:nvGrpSpPr>
          <p:cNvPr id="161" name="グループ化 160">
            <a:extLst>
              <a:ext uri="{FF2B5EF4-FFF2-40B4-BE49-F238E27FC236}">
                <a16:creationId xmlns:a16="http://schemas.microsoft.com/office/drawing/2014/main" id="{00000000-0008-0000-0000-0000C1030000}"/>
              </a:ext>
            </a:extLst>
          </p:cNvPr>
          <p:cNvGrpSpPr/>
          <p:nvPr/>
        </p:nvGrpSpPr>
        <p:grpSpPr>
          <a:xfrm rot="16569433">
            <a:off x="551371" y="2300237"/>
            <a:ext cx="800100" cy="508048"/>
            <a:chOff x="0" y="0"/>
            <a:chExt cx="800100" cy="508048"/>
          </a:xfrm>
        </p:grpSpPr>
        <p:sp>
          <p:nvSpPr>
            <p:cNvPr id="162" name="Rectangle 276">
              <a:extLst>
                <a:ext uri="{FF2B5EF4-FFF2-40B4-BE49-F238E27FC236}">
                  <a16:creationId xmlns:a16="http://schemas.microsoft.com/office/drawing/2014/main" id="{00000000-0008-0000-0000-000007000000}"/>
                </a:ext>
              </a:extLst>
            </p:cNvPr>
            <p:cNvSpPr>
              <a:spLocks noChangeArrowheads="1"/>
            </p:cNvSpPr>
            <p:nvPr/>
          </p:nvSpPr>
          <p:spPr bwMode="auto">
            <a:xfrm rot="11784074">
              <a:off x="0" y="244962"/>
              <a:ext cx="800100" cy="263086"/>
            </a:xfrm>
            <a:prstGeom prst="rect">
              <a:avLst/>
            </a:prstGeom>
            <a:solidFill>
              <a:srgbClr val="CCFFFF"/>
            </a:solidFill>
            <a:ln w="9525">
              <a:solidFill>
                <a:srgbClr val="000000"/>
              </a:solid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sz="1100" b="0" i="0" u="none" strike="noStrike" baseline="0">
                  <a:solidFill>
                    <a:srgbClr val="000000"/>
                  </a:solidFill>
                  <a:latin typeface="ＭＳ Ｐゴシック"/>
                  <a:ea typeface="ＭＳ Ｐゴシック"/>
                </a:rPr>
                <a:t>講師席</a:t>
              </a:r>
            </a:p>
          </p:txBody>
        </p:sp>
        <p:grpSp>
          <p:nvGrpSpPr>
            <p:cNvPr id="163" name="Group 277">
              <a:extLst>
                <a:ext uri="{FF2B5EF4-FFF2-40B4-BE49-F238E27FC236}">
                  <a16:creationId xmlns:a16="http://schemas.microsoft.com/office/drawing/2014/main" id="{00000000-0008-0000-0000-000008000000}"/>
                </a:ext>
              </a:extLst>
            </p:cNvPr>
            <p:cNvGrpSpPr>
              <a:grpSpLocks/>
            </p:cNvGrpSpPr>
            <p:nvPr/>
          </p:nvGrpSpPr>
          <p:grpSpPr bwMode="auto">
            <a:xfrm rot="11784074">
              <a:off x="561618" y="104890"/>
              <a:ext cx="209550" cy="217726"/>
              <a:chOff x="561618" y="104890"/>
              <a:chExt cx="22" cy="24"/>
            </a:xfrm>
          </p:grpSpPr>
          <p:sp>
            <p:nvSpPr>
              <p:cNvPr id="167" name="AutoShape 278">
                <a:extLst>
                  <a:ext uri="{FF2B5EF4-FFF2-40B4-BE49-F238E27FC236}">
                    <a16:creationId xmlns:a16="http://schemas.microsoft.com/office/drawing/2014/main" id="{00000000-0008-0000-0000-00000C000000}"/>
                  </a:ext>
                </a:extLst>
              </p:cNvPr>
              <p:cNvSpPr>
                <a:spLocks noChangeArrowheads="1"/>
              </p:cNvSpPr>
              <p:nvPr/>
            </p:nvSpPr>
            <p:spPr bwMode="auto">
              <a:xfrm>
                <a:off x="561618" y="104890"/>
                <a:ext cx="22" cy="24"/>
              </a:xfrm>
              <a:prstGeom prst="roundRect">
                <a:avLst>
                  <a:gd name="adj" fmla="val 36366"/>
                </a:avLst>
              </a:prstGeom>
              <a:solidFill>
                <a:srgbClr val="CCFFFF"/>
              </a:solidFill>
              <a:ln w="9525">
                <a:solidFill>
                  <a:srgbClr val="000000"/>
                </a:solidFill>
                <a:round/>
                <a:headEnd/>
                <a:tailEnd/>
              </a:ln>
            </p:spPr>
            <p:txBody>
              <a:bodyPr/>
              <a:lstStyle/>
              <a:p>
                <a:endParaRPr lang="ja-JP" altLang="en-US"/>
              </a:p>
            </p:txBody>
          </p:sp>
          <p:sp>
            <p:nvSpPr>
              <p:cNvPr id="168" name="AutoShape 279">
                <a:extLst>
                  <a:ext uri="{FF2B5EF4-FFF2-40B4-BE49-F238E27FC236}">
                    <a16:creationId xmlns:a16="http://schemas.microsoft.com/office/drawing/2014/main" id="{00000000-0008-0000-0000-00000D000000}"/>
                  </a:ext>
                </a:extLst>
              </p:cNvPr>
              <p:cNvSpPr>
                <a:spLocks/>
              </p:cNvSpPr>
              <p:nvPr/>
            </p:nvSpPr>
            <p:spPr bwMode="auto">
              <a:xfrm rot="-5400000">
                <a:off x="561626" y="104898"/>
                <a:ext cx="5" cy="22"/>
              </a:xfrm>
              <a:prstGeom prst="leftBracket">
                <a:avLst>
                  <a:gd name="adj" fmla="val 159989"/>
                </a:avLst>
              </a:prstGeom>
              <a:solidFill>
                <a:srgbClr val="CCFFFF"/>
              </a:solidFill>
              <a:ln w="9525">
                <a:solidFill>
                  <a:srgbClr val="000000"/>
                </a:solidFill>
                <a:round/>
                <a:headEnd/>
                <a:tailEnd/>
              </a:ln>
            </p:spPr>
            <p:txBody>
              <a:bodyPr/>
              <a:lstStyle/>
              <a:p>
                <a:endParaRPr lang="ja-JP" altLang="en-US"/>
              </a:p>
            </p:txBody>
          </p:sp>
        </p:grpSp>
        <p:grpSp>
          <p:nvGrpSpPr>
            <p:cNvPr id="164" name="Group 280">
              <a:extLst>
                <a:ext uri="{FF2B5EF4-FFF2-40B4-BE49-F238E27FC236}">
                  <a16:creationId xmlns:a16="http://schemas.microsoft.com/office/drawing/2014/main" id="{00000000-0008-0000-0000-000009000000}"/>
                </a:ext>
              </a:extLst>
            </p:cNvPr>
            <p:cNvGrpSpPr>
              <a:grpSpLocks/>
            </p:cNvGrpSpPr>
            <p:nvPr/>
          </p:nvGrpSpPr>
          <p:grpSpPr bwMode="auto">
            <a:xfrm rot="11784074">
              <a:off x="205259" y="0"/>
              <a:ext cx="209550" cy="217726"/>
              <a:chOff x="205259" y="0"/>
              <a:chExt cx="22" cy="24"/>
            </a:xfrm>
          </p:grpSpPr>
          <p:sp>
            <p:nvSpPr>
              <p:cNvPr id="165" name="AutoShape 281">
                <a:extLst>
                  <a:ext uri="{FF2B5EF4-FFF2-40B4-BE49-F238E27FC236}">
                    <a16:creationId xmlns:a16="http://schemas.microsoft.com/office/drawing/2014/main" id="{00000000-0008-0000-0000-00000A000000}"/>
                  </a:ext>
                </a:extLst>
              </p:cNvPr>
              <p:cNvSpPr>
                <a:spLocks noChangeArrowheads="1"/>
              </p:cNvSpPr>
              <p:nvPr/>
            </p:nvSpPr>
            <p:spPr bwMode="auto">
              <a:xfrm>
                <a:off x="205259" y="0"/>
                <a:ext cx="22" cy="24"/>
              </a:xfrm>
              <a:prstGeom prst="roundRect">
                <a:avLst>
                  <a:gd name="adj" fmla="val 36366"/>
                </a:avLst>
              </a:prstGeom>
              <a:solidFill>
                <a:srgbClr val="CCFFFF"/>
              </a:solidFill>
              <a:ln w="9525">
                <a:solidFill>
                  <a:srgbClr val="000000"/>
                </a:solidFill>
                <a:round/>
                <a:headEnd/>
                <a:tailEnd/>
              </a:ln>
            </p:spPr>
            <p:txBody>
              <a:bodyPr/>
              <a:lstStyle/>
              <a:p>
                <a:endParaRPr lang="ja-JP" altLang="en-US"/>
              </a:p>
            </p:txBody>
          </p:sp>
          <p:sp>
            <p:nvSpPr>
              <p:cNvPr id="166" name="AutoShape 282">
                <a:extLst>
                  <a:ext uri="{FF2B5EF4-FFF2-40B4-BE49-F238E27FC236}">
                    <a16:creationId xmlns:a16="http://schemas.microsoft.com/office/drawing/2014/main" id="{00000000-0008-0000-0000-00000B000000}"/>
                  </a:ext>
                </a:extLst>
              </p:cNvPr>
              <p:cNvSpPr>
                <a:spLocks/>
              </p:cNvSpPr>
              <p:nvPr/>
            </p:nvSpPr>
            <p:spPr bwMode="auto">
              <a:xfrm rot="-5400000">
                <a:off x="205267" y="8"/>
                <a:ext cx="5" cy="22"/>
              </a:xfrm>
              <a:prstGeom prst="leftBracket">
                <a:avLst>
                  <a:gd name="adj" fmla="val 159989"/>
                </a:avLst>
              </a:prstGeom>
              <a:solidFill>
                <a:srgbClr val="CCFFFF"/>
              </a:solidFill>
              <a:ln w="9525">
                <a:solidFill>
                  <a:srgbClr val="000000"/>
                </a:solidFill>
                <a:round/>
                <a:headEnd/>
                <a:tailEnd/>
              </a:ln>
            </p:spPr>
            <p:txBody>
              <a:bodyPr/>
              <a:lstStyle/>
              <a:p>
                <a:endParaRPr lang="ja-JP" altLang="en-US"/>
              </a:p>
            </p:txBody>
          </p:sp>
        </p:grpSp>
      </p:grpSp>
      <p:grpSp>
        <p:nvGrpSpPr>
          <p:cNvPr id="177" name="グループ化 176">
            <a:extLst>
              <a:ext uri="{FF2B5EF4-FFF2-40B4-BE49-F238E27FC236}">
                <a16:creationId xmlns:a16="http://schemas.microsoft.com/office/drawing/2014/main" id="{00000000-0008-0000-0000-000011010000}"/>
              </a:ext>
            </a:extLst>
          </p:cNvPr>
          <p:cNvGrpSpPr/>
          <p:nvPr/>
        </p:nvGrpSpPr>
        <p:grpSpPr>
          <a:xfrm rot="16200000">
            <a:off x="-49391" y="3576376"/>
            <a:ext cx="2095500" cy="1555844"/>
            <a:chOff x="-281762" y="299372"/>
            <a:chExt cx="2095500" cy="1633230"/>
          </a:xfrm>
        </p:grpSpPr>
        <p:grpSp>
          <p:nvGrpSpPr>
            <p:cNvPr id="178" name="Group 1335">
              <a:extLst>
                <a:ext uri="{FF2B5EF4-FFF2-40B4-BE49-F238E27FC236}">
                  <a16:creationId xmlns:a16="http://schemas.microsoft.com/office/drawing/2014/main" id="{00000000-0008-0000-0000-000003000000}"/>
                </a:ext>
              </a:extLst>
            </p:cNvPr>
            <p:cNvGrpSpPr>
              <a:grpSpLocks/>
            </p:cNvGrpSpPr>
            <p:nvPr/>
          </p:nvGrpSpPr>
          <p:grpSpPr bwMode="auto">
            <a:xfrm>
              <a:off x="-253187" y="299372"/>
              <a:ext cx="2066925" cy="468492"/>
              <a:chOff x="-253187" y="281762"/>
              <a:chExt cx="217" cy="48"/>
            </a:xfrm>
          </p:grpSpPr>
          <p:sp>
            <p:nvSpPr>
              <p:cNvPr id="184" name="Rectangle 67">
                <a:extLst>
                  <a:ext uri="{FF2B5EF4-FFF2-40B4-BE49-F238E27FC236}">
                    <a16:creationId xmlns:a16="http://schemas.microsoft.com/office/drawing/2014/main" id="{00000000-0008-0000-0000-000004000000}"/>
                  </a:ext>
                </a:extLst>
              </p:cNvPr>
              <p:cNvSpPr>
                <a:spLocks noChangeArrowheads="1"/>
              </p:cNvSpPr>
              <p:nvPr/>
            </p:nvSpPr>
            <p:spPr bwMode="auto">
              <a:xfrm>
                <a:off x="-253187" y="281785"/>
                <a:ext cx="214" cy="4"/>
              </a:xfrm>
              <a:prstGeom prst="rect">
                <a:avLst/>
              </a:prstGeom>
              <a:solidFill>
                <a:srgbClr val="FFFFFF"/>
              </a:solidFill>
              <a:ln w="9525">
                <a:solidFill>
                  <a:srgbClr val="000000"/>
                </a:solid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altLang="ja-JP" sz="1100" b="0" i="0" u="none" strike="noStrike" baseline="0">
                    <a:solidFill>
                      <a:srgbClr val="FF99CC"/>
                    </a:solidFill>
                    <a:latin typeface="ＭＳ Ｐゴシック"/>
                    <a:ea typeface="ＭＳ Ｐゴシック"/>
                  </a:rPr>
                  <a:t>Screen</a:t>
                </a:r>
              </a:p>
            </p:txBody>
          </p:sp>
          <p:sp>
            <p:nvSpPr>
              <p:cNvPr id="185" name="Text Box 68">
                <a:extLst>
                  <a:ext uri="{FF2B5EF4-FFF2-40B4-BE49-F238E27FC236}">
                    <a16:creationId xmlns:a16="http://schemas.microsoft.com/office/drawing/2014/main" id="{00000000-0008-0000-0000-000005000000}"/>
                  </a:ext>
                </a:extLst>
              </p:cNvPr>
              <p:cNvSpPr txBox="1">
                <a:spLocks noChangeArrowheads="1"/>
              </p:cNvSpPr>
              <p:nvPr/>
            </p:nvSpPr>
            <p:spPr bwMode="auto">
              <a:xfrm>
                <a:off x="-253186" y="281762"/>
                <a:ext cx="216" cy="48"/>
              </a:xfrm>
              <a:prstGeom prst="rect">
                <a:avLst/>
              </a:prstGeom>
              <a:noFill/>
              <a:ln w="9525">
                <a:noFill/>
                <a:miter lim="800000"/>
                <a:headEnd/>
                <a:tailEnd/>
              </a:ln>
            </p:spPr>
            <p:txBody>
              <a:bodyPr wrap="square" lIns="27432" tIns="18288" rIns="0"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endParaRPr lang="ja-JP" altLang="en-US" sz="1100" b="0" i="0" u="none" strike="noStrike" baseline="0" dirty="0">
                  <a:solidFill>
                    <a:srgbClr val="FF00FF"/>
                  </a:solidFill>
                  <a:latin typeface="ＭＳ Ｐゴシック"/>
                  <a:ea typeface="ＭＳ Ｐゴシック"/>
                </a:endParaRPr>
              </a:p>
            </p:txBody>
          </p:sp>
        </p:grpSp>
        <p:sp>
          <p:nvSpPr>
            <p:cNvPr id="179" name="Line 294">
              <a:extLst>
                <a:ext uri="{FF2B5EF4-FFF2-40B4-BE49-F238E27FC236}">
                  <a16:creationId xmlns:a16="http://schemas.microsoft.com/office/drawing/2014/main" id="{00000000-0008-0000-0000-00000E000000}"/>
                </a:ext>
              </a:extLst>
            </p:cNvPr>
            <p:cNvSpPr>
              <a:spLocks noChangeShapeType="1"/>
            </p:cNvSpPr>
            <p:nvPr/>
          </p:nvSpPr>
          <p:spPr bwMode="auto">
            <a:xfrm>
              <a:off x="-281762" y="564337"/>
              <a:ext cx="885825" cy="990600"/>
            </a:xfrm>
            <a:prstGeom prst="line">
              <a:avLst/>
            </a:prstGeom>
            <a:noFill/>
            <a:ln w="9525">
              <a:solidFill>
                <a:srgbClr val="000000"/>
              </a:solidFill>
              <a:prstDash val="dash"/>
              <a:round/>
              <a:headEnd/>
              <a:tailEnd/>
            </a:ln>
          </p:spPr>
          <p:txBody>
            <a:bodyPr/>
            <a:lstStyle/>
            <a:p>
              <a:endParaRPr lang="ja-JP" altLang="en-US"/>
            </a:p>
          </p:txBody>
        </p:sp>
        <p:grpSp>
          <p:nvGrpSpPr>
            <p:cNvPr id="180" name="Group 1336">
              <a:extLst>
                <a:ext uri="{FF2B5EF4-FFF2-40B4-BE49-F238E27FC236}">
                  <a16:creationId xmlns:a16="http://schemas.microsoft.com/office/drawing/2014/main" id="{00000000-0008-0000-0000-00000D010000}"/>
                </a:ext>
              </a:extLst>
            </p:cNvPr>
            <p:cNvGrpSpPr>
              <a:grpSpLocks/>
            </p:cNvGrpSpPr>
            <p:nvPr/>
          </p:nvGrpSpPr>
          <p:grpSpPr bwMode="auto">
            <a:xfrm>
              <a:off x="-15062" y="1578550"/>
              <a:ext cx="1504950" cy="354052"/>
              <a:chOff x="-15062" y="1535886"/>
              <a:chExt cx="158" cy="36"/>
            </a:xfrm>
          </p:grpSpPr>
          <p:sp>
            <p:nvSpPr>
              <p:cNvPr id="182" name="AutoShape 291">
                <a:extLst>
                  <a:ext uri="{FF2B5EF4-FFF2-40B4-BE49-F238E27FC236}">
                    <a16:creationId xmlns:a16="http://schemas.microsoft.com/office/drawing/2014/main" id="{00000000-0008-0000-0000-00000E010000}"/>
                  </a:ext>
                </a:extLst>
              </p:cNvPr>
              <p:cNvSpPr>
                <a:spLocks noChangeArrowheads="1"/>
              </p:cNvSpPr>
              <p:nvPr/>
            </p:nvSpPr>
            <p:spPr bwMode="auto">
              <a:xfrm>
                <a:off x="-14995" y="1535886"/>
                <a:ext cx="27" cy="22"/>
              </a:xfrm>
              <a:prstGeom prst="bevel">
                <a:avLst>
                  <a:gd name="adj" fmla="val 12500"/>
                </a:avLst>
              </a:prstGeom>
              <a:solidFill>
                <a:srgbClr val="FFFFFF"/>
              </a:solidFill>
              <a:ln w="9525">
                <a:solidFill>
                  <a:srgbClr val="000000"/>
                </a:solidFill>
                <a:miter lim="800000"/>
                <a:headEnd/>
                <a:tailEnd/>
              </a:ln>
            </p:spPr>
            <p:txBody>
              <a:bodyPr/>
              <a:lstStyle/>
              <a:p>
                <a:endParaRPr lang="ja-JP" altLang="en-US"/>
              </a:p>
            </p:txBody>
          </p:sp>
          <p:sp>
            <p:nvSpPr>
              <p:cNvPr id="183" name="Text Box 292">
                <a:extLst>
                  <a:ext uri="{FF2B5EF4-FFF2-40B4-BE49-F238E27FC236}">
                    <a16:creationId xmlns:a16="http://schemas.microsoft.com/office/drawing/2014/main" id="{00000000-0008-0000-0000-00000F010000}"/>
                  </a:ext>
                </a:extLst>
              </p:cNvPr>
              <p:cNvSpPr txBox="1">
                <a:spLocks noChangeArrowheads="1"/>
              </p:cNvSpPr>
              <p:nvPr/>
            </p:nvSpPr>
            <p:spPr bwMode="auto">
              <a:xfrm>
                <a:off x="-15062" y="1535907"/>
                <a:ext cx="158" cy="15"/>
              </a:xfrm>
              <a:prstGeom prst="rect">
                <a:avLst/>
              </a:prstGeom>
              <a:noFill/>
              <a:ln w="9525">
                <a:noFill/>
                <a:miter lim="800000"/>
                <a:headEnd/>
                <a:tailEnd/>
              </a:ln>
            </p:spPr>
            <p:txBody>
              <a:bodyPr wrap="square" lIns="27432" tIns="18288" rIns="0"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ja-JP" altLang="en-US" sz="1100" b="0" i="0" u="none" strike="noStrike" baseline="0">
                    <a:solidFill>
                      <a:srgbClr val="FF00FF"/>
                    </a:solidFill>
                    <a:latin typeface="ＭＳ Ｐゴシック"/>
                    <a:ea typeface="ＭＳ Ｐゴシック"/>
                  </a:rPr>
                  <a:t>プロジェクター</a:t>
                </a:r>
              </a:p>
            </p:txBody>
          </p:sp>
        </p:grpSp>
        <p:sp>
          <p:nvSpPr>
            <p:cNvPr id="181" name="Line 293">
              <a:extLst>
                <a:ext uri="{FF2B5EF4-FFF2-40B4-BE49-F238E27FC236}">
                  <a16:creationId xmlns:a16="http://schemas.microsoft.com/office/drawing/2014/main" id="{00000000-0008-0000-0000-000010010000}"/>
                </a:ext>
              </a:extLst>
            </p:cNvPr>
            <p:cNvSpPr>
              <a:spLocks noChangeShapeType="1"/>
            </p:cNvSpPr>
            <p:nvPr/>
          </p:nvSpPr>
          <p:spPr bwMode="auto">
            <a:xfrm flipH="1">
              <a:off x="870763" y="573862"/>
              <a:ext cx="933450" cy="971550"/>
            </a:xfrm>
            <a:prstGeom prst="line">
              <a:avLst/>
            </a:prstGeom>
            <a:noFill/>
            <a:ln w="9525">
              <a:solidFill>
                <a:srgbClr val="000000"/>
              </a:solidFill>
              <a:prstDash val="dash"/>
              <a:round/>
              <a:headEnd/>
              <a:tailEnd/>
            </a:ln>
          </p:spPr>
          <p:txBody>
            <a:bodyPr/>
            <a:lstStyle/>
            <a:p>
              <a:endParaRPr lang="ja-JP" altLang="en-US"/>
            </a:p>
          </p:txBody>
        </p:sp>
      </p:grpSp>
      <p:sp>
        <p:nvSpPr>
          <p:cNvPr id="186" name="正方形/長方形 185">
            <a:extLst>
              <a:ext uri="{FF2B5EF4-FFF2-40B4-BE49-F238E27FC236}">
                <a16:creationId xmlns:a16="http://schemas.microsoft.com/office/drawing/2014/main" id="{CF4FCEEE-4613-4B47-A371-38A223552A97}"/>
              </a:ext>
            </a:extLst>
          </p:cNvPr>
          <p:cNvSpPr/>
          <p:nvPr/>
        </p:nvSpPr>
        <p:spPr>
          <a:xfrm>
            <a:off x="392522" y="1869896"/>
            <a:ext cx="7312473" cy="45388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mn-ea"/>
            </a:endParaRPr>
          </a:p>
        </p:txBody>
      </p:sp>
      <p:sp>
        <p:nvSpPr>
          <p:cNvPr id="201" name="Rectangle 67">
            <a:extLst>
              <a:ext uri="{FF2B5EF4-FFF2-40B4-BE49-F238E27FC236}">
                <a16:creationId xmlns:a16="http://schemas.microsoft.com/office/drawing/2014/main" id="{6264E16B-93D7-45CB-88EA-CDC851E46A09}"/>
              </a:ext>
            </a:extLst>
          </p:cNvPr>
          <p:cNvSpPr>
            <a:spLocks noChangeArrowheads="1"/>
          </p:cNvSpPr>
          <p:nvPr/>
        </p:nvSpPr>
        <p:spPr bwMode="auto">
          <a:xfrm rot="16200000">
            <a:off x="7625606" y="3399442"/>
            <a:ext cx="510555" cy="86705"/>
          </a:xfrm>
          <a:prstGeom prst="rect">
            <a:avLst/>
          </a:prstGeom>
          <a:pattFill prst="pct30">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sp>
        <p:nvSpPr>
          <p:cNvPr id="202" name="Rectangle 67">
            <a:extLst>
              <a:ext uri="{FF2B5EF4-FFF2-40B4-BE49-F238E27FC236}">
                <a16:creationId xmlns:a16="http://schemas.microsoft.com/office/drawing/2014/main" id="{20660EE4-FD53-4B2B-B37D-C89659FF0AA6}"/>
              </a:ext>
            </a:extLst>
          </p:cNvPr>
          <p:cNvSpPr>
            <a:spLocks noChangeArrowheads="1"/>
          </p:cNvSpPr>
          <p:nvPr/>
        </p:nvSpPr>
        <p:spPr bwMode="auto">
          <a:xfrm rot="16200000">
            <a:off x="7556840" y="2574052"/>
            <a:ext cx="620649" cy="146372"/>
          </a:xfrm>
          <a:prstGeom prst="rect">
            <a:avLst/>
          </a:prstGeom>
          <a:pattFill prst="pct5">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sp>
        <p:nvSpPr>
          <p:cNvPr id="203" name="テキスト ボックス 202">
            <a:extLst>
              <a:ext uri="{FF2B5EF4-FFF2-40B4-BE49-F238E27FC236}">
                <a16:creationId xmlns:a16="http://schemas.microsoft.com/office/drawing/2014/main" id="{8C28B727-8F35-41ED-8786-0F2AAEF3537C}"/>
              </a:ext>
            </a:extLst>
          </p:cNvPr>
          <p:cNvSpPr txBox="1"/>
          <p:nvPr/>
        </p:nvSpPr>
        <p:spPr>
          <a:xfrm>
            <a:off x="7999509" y="2461531"/>
            <a:ext cx="678026" cy="430887"/>
          </a:xfrm>
          <a:prstGeom prst="rect">
            <a:avLst/>
          </a:prstGeom>
          <a:noFill/>
        </p:spPr>
        <p:txBody>
          <a:bodyPr wrap="square" rtlCol="0">
            <a:spAutoFit/>
          </a:bodyPr>
          <a:lstStyle/>
          <a:p>
            <a:r>
              <a:rPr kumimoji="1" lang="ja-JP" altLang="en-US" sz="1100" dirty="0">
                <a:solidFill>
                  <a:srgbClr val="EEB8E6"/>
                </a:solidFill>
                <a:latin typeface="+mn-ea"/>
              </a:rPr>
              <a:t>ﾎﾜｲﾄﾎﾞｰﾄﾞ</a:t>
            </a:r>
          </a:p>
        </p:txBody>
      </p:sp>
      <p:sp>
        <p:nvSpPr>
          <p:cNvPr id="204" name="テキスト ボックス 203">
            <a:extLst>
              <a:ext uri="{FF2B5EF4-FFF2-40B4-BE49-F238E27FC236}">
                <a16:creationId xmlns:a16="http://schemas.microsoft.com/office/drawing/2014/main" id="{2FAA31CF-08BD-40D4-94CC-B445A24A3D5D}"/>
              </a:ext>
            </a:extLst>
          </p:cNvPr>
          <p:cNvSpPr txBox="1"/>
          <p:nvPr/>
        </p:nvSpPr>
        <p:spPr>
          <a:xfrm>
            <a:off x="7989339" y="3172223"/>
            <a:ext cx="920184" cy="892552"/>
          </a:xfrm>
          <a:prstGeom prst="rect">
            <a:avLst/>
          </a:prstGeom>
          <a:noFill/>
        </p:spPr>
        <p:txBody>
          <a:bodyPr wrap="square" rtlCol="0">
            <a:spAutoFit/>
          </a:bodyPr>
          <a:lstStyle/>
          <a:p>
            <a:r>
              <a:rPr kumimoji="1" lang="ja-JP" altLang="en-US" sz="1100" dirty="0">
                <a:solidFill>
                  <a:srgbClr val="EEB8E6"/>
                </a:solidFill>
                <a:latin typeface="+mn-ea"/>
              </a:rPr>
              <a:t>掲示</a:t>
            </a:r>
            <a:endParaRPr kumimoji="1" lang="en-US" altLang="ja-JP" sz="1100" dirty="0">
              <a:solidFill>
                <a:srgbClr val="EEB8E6"/>
              </a:solidFill>
              <a:latin typeface="+mn-ea"/>
            </a:endParaRPr>
          </a:p>
          <a:p>
            <a:r>
              <a:rPr kumimoji="1" lang="ja-JP" altLang="en-US" sz="1100" dirty="0">
                <a:solidFill>
                  <a:srgbClr val="EEB8E6"/>
                </a:solidFill>
                <a:latin typeface="+mn-ea"/>
              </a:rPr>
              <a:t>ｽﾍﾟｰｽ</a:t>
            </a:r>
            <a:endParaRPr kumimoji="1" lang="en-US" altLang="ja-JP" sz="1100" dirty="0">
              <a:solidFill>
                <a:srgbClr val="EEB8E6"/>
              </a:solidFill>
              <a:latin typeface="+mn-ea"/>
            </a:endParaRPr>
          </a:p>
          <a:p>
            <a:r>
              <a:rPr kumimoji="1" lang="ja-JP" altLang="en-US" sz="1000" dirty="0">
                <a:solidFill>
                  <a:srgbClr val="EEB8E6"/>
                </a:solidFill>
                <a:latin typeface="+mn-ea"/>
              </a:rPr>
              <a:t>＊壁の一部を利用するのも可</a:t>
            </a:r>
          </a:p>
        </p:txBody>
      </p:sp>
      <p:sp>
        <p:nvSpPr>
          <p:cNvPr id="206" name="Rectangle 67">
            <a:extLst>
              <a:ext uri="{FF2B5EF4-FFF2-40B4-BE49-F238E27FC236}">
                <a16:creationId xmlns:a16="http://schemas.microsoft.com/office/drawing/2014/main" id="{6B9B1ABD-BE7C-4F86-BB0C-33F4BDAD199F}"/>
              </a:ext>
            </a:extLst>
          </p:cNvPr>
          <p:cNvSpPr>
            <a:spLocks noChangeArrowheads="1"/>
          </p:cNvSpPr>
          <p:nvPr/>
        </p:nvSpPr>
        <p:spPr bwMode="auto">
          <a:xfrm rot="10800000">
            <a:off x="2599662" y="1986145"/>
            <a:ext cx="510555" cy="86705"/>
          </a:xfrm>
          <a:prstGeom prst="rect">
            <a:avLst/>
          </a:prstGeom>
          <a:pattFill prst="pct30">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sp>
        <p:nvSpPr>
          <p:cNvPr id="207" name="Rectangle 67">
            <a:extLst>
              <a:ext uri="{FF2B5EF4-FFF2-40B4-BE49-F238E27FC236}">
                <a16:creationId xmlns:a16="http://schemas.microsoft.com/office/drawing/2014/main" id="{EA26CA75-ECE4-42CB-B6B3-9386E7EFC806}"/>
              </a:ext>
            </a:extLst>
          </p:cNvPr>
          <p:cNvSpPr>
            <a:spLocks noChangeArrowheads="1"/>
          </p:cNvSpPr>
          <p:nvPr/>
        </p:nvSpPr>
        <p:spPr bwMode="auto">
          <a:xfrm rot="10800000">
            <a:off x="3264629" y="1989373"/>
            <a:ext cx="510555" cy="86705"/>
          </a:xfrm>
          <a:prstGeom prst="rect">
            <a:avLst/>
          </a:prstGeom>
          <a:pattFill prst="pct30">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sp>
        <p:nvSpPr>
          <p:cNvPr id="209" name="Rectangle 67">
            <a:extLst>
              <a:ext uri="{FF2B5EF4-FFF2-40B4-BE49-F238E27FC236}">
                <a16:creationId xmlns:a16="http://schemas.microsoft.com/office/drawing/2014/main" id="{ED6E63E8-8FC8-45AF-AABA-FFE753706DB0}"/>
              </a:ext>
            </a:extLst>
          </p:cNvPr>
          <p:cNvSpPr>
            <a:spLocks noChangeArrowheads="1"/>
          </p:cNvSpPr>
          <p:nvPr/>
        </p:nvSpPr>
        <p:spPr bwMode="auto">
          <a:xfrm rot="10800000">
            <a:off x="4257603" y="2009241"/>
            <a:ext cx="510555" cy="86705"/>
          </a:xfrm>
          <a:prstGeom prst="rect">
            <a:avLst/>
          </a:prstGeom>
          <a:pattFill prst="pct30">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sp>
        <p:nvSpPr>
          <p:cNvPr id="210" name="Rectangle 67">
            <a:extLst>
              <a:ext uri="{FF2B5EF4-FFF2-40B4-BE49-F238E27FC236}">
                <a16:creationId xmlns:a16="http://schemas.microsoft.com/office/drawing/2014/main" id="{76003FAA-7792-4FD4-9F1A-8660603FF94D}"/>
              </a:ext>
            </a:extLst>
          </p:cNvPr>
          <p:cNvSpPr>
            <a:spLocks noChangeArrowheads="1"/>
          </p:cNvSpPr>
          <p:nvPr/>
        </p:nvSpPr>
        <p:spPr bwMode="auto">
          <a:xfrm rot="10800000">
            <a:off x="4922570" y="2012469"/>
            <a:ext cx="510555" cy="86705"/>
          </a:xfrm>
          <a:prstGeom prst="rect">
            <a:avLst/>
          </a:prstGeom>
          <a:pattFill prst="pct30">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sp>
        <p:nvSpPr>
          <p:cNvPr id="211" name="AutoShape 61">
            <a:extLst>
              <a:ext uri="{FF2B5EF4-FFF2-40B4-BE49-F238E27FC236}">
                <a16:creationId xmlns:a16="http://schemas.microsoft.com/office/drawing/2014/main" id="{BB924186-615F-46D4-8A00-252F0035F1BA}"/>
              </a:ext>
            </a:extLst>
          </p:cNvPr>
          <p:cNvSpPr>
            <a:spLocks noChangeArrowheads="1"/>
          </p:cNvSpPr>
          <p:nvPr/>
        </p:nvSpPr>
        <p:spPr bwMode="auto">
          <a:xfrm rot="1233363">
            <a:off x="7828816" y="1957053"/>
            <a:ext cx="209550" cy="236444"/>
          </a:xfrm>
          <a:prstGeom prst="roundRect">
            <a:avLst>
              <a:gd name="adj" fmla="val 36366"/>
            </a:avLst>
          </a:prstGeom>
          <a:solidFill>
            <a:srgbClr val="FFFFFF"/>
          </a:solidFill>
          <a:ln w="9525">
            <a:solidFill>
              <a:srgbClr val="000000"/>
            </a:solidFill>
            <a:round/>
            <a:headEnd/>
            <a:tailEnd/>
          </a:ln>
        </p:spPr>
        <p:txBody>
          <a:bodyPr/>
          <a:lstStyle/>
          <a:p>
            <a:endParaRPr lang="ja-JP" altLang="en-US"/>
          </a:p>
        </p:txBody>
      </p:sp>
      <p:sp>
        <p:nvSpPr>
          <p:cNvPr id="212" name="テキスト ボックス 211">
            <a:extLst>
              <a:ext uri="{FF2B5EF4-FFF2-40B4-BE49-F238E27FC236}">
                <a16:creationId xmlns:a16="http://schemas.microsoft.com/office/drawing/2014/main" id="{88486DEF-6264-48FB-8D5A-A96AB12A9EAD}"/>
              </a:ext>
            </a:extLst>
          </p:cNvPr>
          <p:cNvSpPr txBox="1"/>
          <p:nvPr/>
        </p:nvSpPr>
        <p:spPr>
          <a:xfrm>
            <a:off x="8065723" y="1942045"/>
            <a:ext cx="678026" cy="261610"/>
          </a:xfrm>
          <a:prstGeom prst="rect">
            <a:avLst/>
          </a:prstGeom>
          <a:noFill/>
        </p:spPr>
        <p:txBody>
          <a:bodyPr wrap="square" rtlCol="0">
            <a:spAutoFit/>
          </a:bodyPr>
          <a:lstStyle/>
          <a:p>
            <a:r>
              <a:rPr kumimoji="1" lang="ja-JP" altLang="en-US" sz="1100" dirty="0">
                <a:solidFill>
                  <a:srgbClr val="EEB8E6"/>
                </a:solidFill>
                <a:latin typeface="+mn-ea"/>
              </a:rPr>
              <a:t>椅子</a:t>
            </a:r>
          </a:p>
        </p:txBody>
      </p:sp>
      <p:sp>
        <p:nvSpPr>
          <p:cNvPr id="213" name="Rectangle 67">
            <a:extLst>
              <a:ext uri="{FF2B5EF4-FFF2-40B4-BE49-F238E27FC236}">
                <a16:creationId xmlns:a16="http://schemas.microsoft.com/office/drawing/2014/main" id="{796A1254-206C-499C-8EC4-CFCF71A2F3A6}"/>
              </a:ext>
            </a:extLst>
          </p:cNvPr>
          <p:cNvSpPr>
            <a:spLocks noChangeArrowheads="1"/>
          </p:cNvSpPr>
          <p:nvPr/>
        </p:nvSpPr>
        <p:spPr bwMode="auto">
          <a:xfrm rot="19807028">
            <a:off x="1890823" y="2119588"/>
            <a:ext cx="620649" cy="146372"/>
          </a:xfrm>
          <a:prstGeom prst="rect">
            <a:avLst/>
          </a:prstGeom>
          <a:pattFill prst="pct5">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sp>
        <p:nvSpPr>
          <p:cNvPr id="214" name="Rectangle 67">
            <a:extLst>
              <a:ext uri="{FF2B5EF4-FFF2-40B4-BE49-F238E27FC236}">
                <a16:creationId xmlns:a16="http://schemas.microsoft.com/office/drawing/2014/main" id="{E11AA4CC-7D7D-463E-B50F-11585AB07218}"/>
              </a:ext>
            </a:extLst>
          </p:cNvPr>
          <p:cNvSpPr>
            <a:spLocks noChangeArrowheads="1"/>
          </p:cNvSpPr>
          <p:nvPr/>
        </p:nvSpPr>
        <p:spPr bwMode="auto">
          <a:xfrm rot="2630721">
            <a:off x="5568919" y="2329815"/>
            <a:ext cx="620649" cy="146372"/>
          </a:xfrm>
          <a:prstGeom prst="rect">
            <a:avLst/>
          </a:prstGeom>
          <a:pattFill prst="pct5">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sp>
        <p:nvSpPr>
          <p:cNvPr id="215" name="Rectangle 67">
            <a:extLst>
              <a:ext uri="{FF2B5EF4-FFF2-40B4-BE49-F238E27FC236}">
                <a16:creationId xmlns:a16="http://schemas.microsoft.com/office/drawing/2014/main" id="{95727E19-78E2-4626-B348-398DAA221E1F}"/>
              </a:ext>
            </a:extLst>
          </p:cNvPr>
          <p:cNvSpPr>
            <a:spLocks noChangeArrowheads="1"/>
          </p:cNvSpPr>
          <p:nvPr/>
        </p:nvSpPr>
        <p:spPr bwMode="auto">
          <a:xfrm rot="9538859">
            <a:off x="6830459" y="4585851"/>
            <a:ext cx="510555" cy="86705"/>
          </a:xfrm>
          <a:prstGeom prst="rect">
            <a:avLst/>
          </a:prstGeom>
          <a:pattFill prst="pct30">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sp>
        <p:nvSpPr>
          <p:cNvPr id="217" name="Rectangle 67">
            <a:extLst>
              <a:ext uri="{FF2B5EF4-FFF2-40B4-BE49-F238E27FC236}">
                <a16:creationId xmlns:a16="http://schemas.microsoft.com/office/drawing/2014/main" id="{F9B5DD76-920C-4EE6-B949-33F53BC4AA72}"/>
              </a:ext>
            </a:extLst>
          </p:cNvPr>
          <p:cNvSpPr>
            <a:spLocks noChangeArrowheads="1"/>
          </p:cNvSpPr>
          <p:nvPr/>
        </p:nvSpPr>
        <p:spPr bwMode="auto">
          <a:xfrm rot="10800000">
            <a:off x="5971131" y="4769791"/>
            <a:ext cx="620649" cy="146372"/>
          </a:xfrm>
          <a:prstGeom prst="rect">
            <a:avLst/>
          </a:prstGeom>
          <a:pattFill prst="pct5">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sp>
        <p:nvSpPr>
          <p:cNvPr id="218" name="Rectangle 67">
            <a:extLst>
              <a:ext uri="{FF2B5EF4-FFF2-40B4-BE49-F238E27FC236}">
                <a16:creationId xmlns:a16="http://schemas.microsoft.com/office/drawing/2014/main" id="{8FE85C58-3090-4F4C-9A40-4D20BE3EF7CA}"/>
              </a:ext>
            </a:extLst>
          </p:cNvPr>
          <p:cNvSpPr>
            <a:spLocks noChangeArrowheads="1"/>
          </p:cNvSpPr>
          <p:nvPr/>
        </p:nvSpPr>
        <p:spPr bwMode="auto">
          <a:xfrm rot="12779213">
            <a:off x="4282537" y="5809649"/>
            <a:ext cx="620649" cy="146372"/>
          </a:xfrm>
          <a:prstGeom prst="rect">
            <a:avLst/>
          </a:prstGeom>
          <a:pattFill prst="pct5">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sp>
        <p:nvSpPr>
          <p:cNvPr id="219" name="Rectangle 67">
            <a:extLst>
              <a:ext uri="{FF2B5EF4-FFF2-40B4-BE49-F238E27FC236}">
                <a16:creationId xmlns:a16="http://schemas.microsoft.com/office/drawing/2014/main" id="{C9922CBC-7FC1-4AE8-BA61-051D1DD8722C}"/>
              </a:ext>
            </a:extLst>
          </p:cNvPr>
          <p:cNvSpPr>
            <a:spLocks noChangeArrowheads="1"/>
          </p:cNvSpPr>
          <p:nvPr/>
        </p:nvSpPr>
        <p:spPr bwMode="auto">
          <a:xfrm rot="10800000">
            <a:off x="5168762" y="6082853"/>
            <a:ext cx="510555" cy="86705"/>
          </a:xfrm>
          <a:prstGeom prst="rect">
            <a:avLst/>
          </a:prstGeom>
          <a:pattFill prst="pct30">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sp>
        <p:nvSpPr>
          <p:cNvPr id="220" name="Rectangle 67">
            <a:extLst>
              <a:ext uri="{FF2B5EF4-FFF2-40B4-BE49-F238E27FC236}">
                <a16:creationId xmlns:a16="http://schemas.microsoft.com/office/drawing/2014/main" id="{5FE738F8-BFC6-45C0-907B-AEFFE3824ACF}"/>
              </a:ext>
            </a:extLst>
          </p:cNvPr>
          <p:cNvSpPr>
            <a:spLocks noChangeArrowheads="1"/>
          </p:cNvSpPr>
          <p:nvPr/>
        </p:nvSpPr>
        <p:spPr bwMode="auto">
          <a:xfrm rot="10800000">
            <a:off x="5833729" y="6086081"/>
            <a:ext cx="510555" cy="86705"/>
          </a:xfrm>
          <a:prstGeom prst="rect">
            <a:avLst/>
          </a:prstGeom>
          <a:pattFill prst="pct30">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sp>
        <p:nvSpPr>
          <p:cNvPr id="221" name="Rectangle 67">
            <a:extLst>
              <a:ext uri="{FF2B5EF4-FFF2-40B4-BE49-F238E27FC236}">
                <a16:creationId xmlns:a16="http://schemas.microsoft.com/office/drawing/2014/main" id="{116A0490-88D5-4319-BBBA-C615907478C9}"/>
              </a:ext>
            </a:extLst>
          </p:cNvPr>
          <p:cNvSpPr>
            <a:spLocks noChangeArrowheads="1"/>
          </p:cNvSpPr>
          <p:nvPr/>
        </p:nvSpPr>
        <p:spPr bwMode="auto">
          <a:xfrm rot="12779213">
            <a:off x="1929819" y="5734985"/>
            <a:ext cx="620649" cy="146372"/>
          </a:xfrm>
          <a:prstGeom prst="rect">
            <a:avLst/>
          </a:prstGeom>
          <a:pattFill prst="pct5">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sp>
        <p:nvSpPr>
          <p:cNvPr id="222" name="Rectangle 67">
            <a:extLst>
              <a:ext uri="{FF2B5EF4-FFF2-40B4-BE49-F238E27FC236}">
                <a16:creationId xmlns:a16="http://schemas.microsoft.com/office/drawing/2014/main" id="{9CD8CA62-2C2D-4828-BA70-39C1BFCE7885}"/>
              </a:ext>
            </a:extLst>
          </p:cNvPr>
          <p:cNvSpPr>
            <a:spLocks noChangeArrowheads="1"/>
          </p:cNvSpPr>
          <p:nvPr/>
        </p:nvSpPr>
        <p:spPr bwMode="auto">
          <a:xfrm rot="10800000">
            <a:off x="2817162" y="6109950"/>
            <a:ext cx="510555" cy="86705"/>
          </a:xfrm>
          <a:prstGeom prst="rect">
            <a:avLst/>
          </a:prstGeom>
          <a:pattFill prst="pct30">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sp>
        <p:nvSpPr>
          <p:cNvPr id="223" name="Rectangle 67">
            <a:extLst>
              <a:ext uri="{FF2B5EF4-FFF2-40B4-BE49-F238E27FC236}">
                <a16:creationId xmlns:a16="http://schemas.microsoft.com/office/drawing/2014/main" id="{B50940A8-EBA0-4559-95CA-83A898DABA77}"/>
              </a:ext>
            </a:extLst>
          </p:cNvPr>
          <p:cNvSpPr>
            <a:spLocks noChangeArrowheads="1"/>
          </p:cNvSpPr>
          <p:nvPr/>
        </p:nvSpPr>
        <p:spPr bwMode="auto">
          <a:xfrm rot="10800000">
            <a:off x="3482129" y="6113178"/>
            <a:ext cx="510555" cy="86705"/>
          </a:xfrm>
          <a:prstGeom prst="rect">
            <a:avLst/>
          </a:prstGeom>
          <a:pattFill prst="pct30">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sp>
        <p:nvSpPr>
          <p:cNvPr id="224" name="Rectangle 67">
            <a:extLst>
              <a:ext uri="{FF2B5EF4-FFF2-40B4-BE49-F238E27FC236}">
                <a16:creationId xmlns:a16="http://schemas.microsoft.com/office/drawing/2014/main" id="{3367D495-1BE5-44A6-BD75-DF152A830DE8}"/>
              </a:ext>
            </a:extLst>
          </p:cNvPr>
          <p:cNvSpPr>
            <a:spLocks noChangeArrowheads="1"/>
          </p:cNvSpPr>
          <p:nvPr/>
        </p:nvSpPr>
        <p:spPr bwMode="auto">
          <a:xfrm rot="6561966">
            <a:off x="7154919" y="4089101"/>
            <a:ext cx="510555" cy="86705"/>
          </a:xfrm>
          <a:prstGeom prst="rect">
            <a:avLst/>
          </a:prstGeom>
          <a:pattFill prst="pct30">
            <a:fgClr>
              <a:schemeClr val="tx1"/>
            </a:fgClr>
            <a:bgClr>
              <a:schemeClr val="bg1"/>
            </a:bgClr>
          </a:pattFill>
          <a:ln w="19050">
            <a:solidFill>
              <a:srgbClr val="000000"/>
            </a:solidFill>
            <a:miter lim="800000"/>
            <a:headEnd/>
            <a:tailEnd/>
          </a:ln>
        </p:spPr>
        <p:txBody>
          <a:bodyPr vert="eaVert"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000" b="1" i="0" u="none" strike="noStrike" baseline="0" dirty="0">
              <a:solidFill>
                <a:srgbClr val="FF99CC"/>
              </a:solidFill>
              <a:latin typeface="ＭＳ Ｐゴシック"/>
              <a:ea typeface="ＭＳ Ｐゴシック"/>
            </a:endParaRPr>
          </a:p>
        </p:txBody>
      </p:sp>
      <p:grpSp>
        <p:nvGrpSpPr>
          <p:cNvPr id="227" name="Group 277">
            <a:extLst>
              <a:ext uri="{FF2B5EF4-FFF2-40B4-BE49-F238E27FC236}">
                <a16:creationId xmlns:a16="http://schemas.microsoft.com/office/drawing/2014/main" id="{F70D34AD-D8B5-41AE-A2F5-90C92E3E7C9C}"/>
              </a:ext>
            </a:extLst>
          </p:cNvPr>
          <p:cNvGrpSpPr>
            <a:grpSpLocks/>
          </p:cNvGrpSpPr>
          <p:nvPr/>
        </p:nvGrpSpPr>
        <p:grpSpPr bwMode="auto">
          <a:xfrm rot="14013921">
            <a:off x="7206268" y="2474882"/>
            <a:ext cx="209550" cy="217726"/>
            <a:chOff x="561618" y="104890"/>
            <a:chExt cx="22" cy="24"/>
          </a:xfrm>
        </p:grpSpPr>
        <p:sp>
          <p:nvSpPr>
            <p:cNvPr id="231" name="AutoShape 278">
              <a:extLst>
                <a:ext uri="{FF2B5EF4-FFF2-40B4-BE49-F238E27FC236}">
                  <a16:creationId xmlns:a16="http://schemas.microsoft.com/office/drawing/2014/main" id="{54681B33-8699-47C1-BFB5-A4841AD6F50D}"/>
                </a:ext>
              </a:extLst>
            </p:cNvPr>
            <p:cNvSpPr>
              <a:spLocks noChangeArrowheads="1"/>
            </p:cNvSpPr>
            <p:nvPr/>
          </p:nvSpPr>
          <p:spPr bwMode="auto">
            <a:xfrm>
              <a:off x="561618" y="104890"/>
              <a:ext cx="22" cy="24"/>
            </a:xfrm>
            <a:prstGeom prst="roundRect">
              <a:avLst>
                <a:gd name="adj" fmla="val 36366"/>
              </a:avLst>
            </a:prstGeom>
            <a:solidFill>
              <a:srgbClr val="CCFFFF"/>
            </a:solidFill>
            <a:ln w="9525">
              <a:solidFill>
                <a:srgbClr val="000000"/>
              </a:solidFill>
              <a:round/>
              <a:headEnd/>
              <a:tailEnd/>
            </a:ln>
          </p:spPr>
          <p:txBody>
            <a:bodyPr/>
            <a:lstStyle/>
            <a:p>
              <a:endParaRPr lang="ja-JP" altLang="en-US"/>
            </a:p>
          </p:txBody>
        </p:sp>
        <p:sp>
          <p:nvSpPr>
            <p:cNvPr id="232" name="AutoShape 279">
              <a:extLst>
                <a:ext uri="{FF2B5EF4-FFF2-40B4-BE49-F238E27FC236}">
                  <a16:creationId xmlns:a16="http://schemas.microsoft.com/office/drawing/2014/main" id="{12FB987B-E09B-45E9-BF64-D1B9888A8883}"/>
                </a:ext>
              </a:extLst>
            </p:cNvPr>
            <p:cNvSpPr>
              <a:spLocks/>
            </p:cNvSpPr>
            <p:nvPr/>
          </p:nvSpPr>
          <p:spPr bwMode="auto">
            <a:xfrm rot="-5400000">
              <a:off x="561626" y="104898"/>
              <a:ext cx="5" cy="22"/>
            </a:xfrm>
            <a:prstGeom prst="leftBracket">
              <a:avLst>
                <a:gd name="adj" fmla="val 159989"/>
              </a:avLst>
            </a:prstGeom>
            <a:solidFill>
              <a:srgbClr val="CCFFFF"/>
            </a:solidFill>
            <a:ln w="9525">
              <a:solidFill>
                <a:srgbClr val="000000"/>
              </a:solidFill>
              <a:round/>
              <a:headEnd/>
              <a:tailEnd/>
            </a:ln>
          </p:spPr>
          <p:txBody>
            <a:bodyPr/>
            <a:lstStyle/>
            <a:p>
              <a:endParaRPr lang="ja-JP" altLang="en-US"/>
            </a:p>
          </p:txBody>
        </p:sp>
      </p:grpSp>
      <p:sp>
        <p:nvSpPr>
          <p:cNvPr id="188" name="タイトル 1">
            <a:extLst>
              <a:ext uri="{FF2B5EF4-FFF2-40B4-BE49-F238E27FC236}">
                <a16:creationId xmlns:a16="http://schemas.microsoft.com/office/drawing/2014/main" id="{C963737F-B6EA-4F68-AFF9-ED26A55EBBEF}"/>
              </a:ext>
            </a:extLst>
          </p:cNvPr>
          <p:cNvSpPr>
            <a:spLocks noGrp="1"/>
          </p:cNvSpPr>
          <p:nvPr>
            <p:ph type="title"/>
          </p:nvPr>
        </p:nvSpPr>
        <p:spPr>
          <a:xfrm>
            <a:off x="468313" y="44450"/>
            <a:ext cx="6983412" cy="1081088"/>
          </a:xfrm>
        </p:spPr>
        <p:txBody>
          <a:bodyPr/>
          <a:lstStyle/>
          <a:p>
            <a:pPr defTabSz="914400"/>
            <a:r>
              <a:rPr lang="ja-JP" altLang="en-US" sz="2800" dirty="0">
                <a:solidFill>
                  <a:schemeClr val="tx1"/>
                </a:solidFill>
                <a:latin typeface="+mn-ea"/>
              </a:rPr>
              <a:t>演習室のレイアウトサンプル</a:t>
            </a:r>
          </a:p>
        </p:txBody>
      </p:sp>
      <p:sp>
        <p:nvSpPr>
          <p:cNvPr id="187" name="スライド番号プレースホルダー 3">
            <a:extLst>
              <a:ext uri="{FF2B5EF4-FFF2-40B4-BE49-F238E27FC236}">
                <a16:creationId xmlns:a16="http://schemas.microsoft.com/office/drawing/2014/main" id="{70E89FBB-663E-4C1C-BD86-8E8D9C6FAEEC}"/>
              </a:ext>
            </a:extLst>
          </p:cNvPr>
          <p:cNvSpPr>
            <a:spLocks noGrp="1"/>
          </p:cNvSpPr>
          <p:nvPr>
            <p:ph type="sldNum" sz="quarter" idx="12"/>
          </p:nvPr>
        </p:nvSpPr>
        <p:spPr>
          <a:xfrm>
            <a:off x="6564313" y="6461125"/>
            <a:ext cx="2133600" cy="352425"/>
          </a:xfrm>
        </p:spPr>
        <p:txBody>
          <a:bodyPr/>
          <a:lstStyle/>
          <a:p>
            <a:pPr>
              <a:defRPr/>
            </a:pPr>
            <a:fld id="{596E4711-D56B-487E-A92E-9F0630A52765}" type="slidenum">
              <a:rPr lang="en-US" altLang="ja-JP" smtClean="0">
                <a:solidFill>
                  <a:schemeClr val="tx1"/>
                </a:solidFill>
                <a:latin typeface="+mn-ea"/>
                <a:ea typeface="+mn-ea"/>
              </a:rPr>
              <a:pPr>
                <a:defRPr/>
              </a:pPr>
              <a:t>6</a:t>
            </a:fld>
            <a:endParaRPr lang="en-US" altLang="ja-JP" dirty="0">
              <a:solidFill>
                <a:schemeClr val="tx1"/>
              </a:solidFill>
              <a:latin typeface="+mn-ea"/>
              <a:ea typeface="+mn-ea"/>
            </a:endParaRPr>
          </a:p>
        </p:txBody>
      </p:sp>
      <p:sp>
        <p:nvSpPr>
          <p:cNvPr id="189" name="フッター プレースホルダー 4">
            <a:extLst>
              <a:ext uri="{FF2B5EF4-FFF2-40B4-BE49-F238E27FC236}">
                <a16:creationId xmlns:a16="http://schemas.microsoft.com/office/drawing/2014/main" id="{9E2D4D2C-75E6-4D8E-B3A1-95ABE1C134D9}"/>
              </a:ext>
            </a:extLst>
          </p:cNvPr>
          <p:cNvSpPr>
            <a:spLocks noGrp="1"/>
          </p:cNvSpPr>
          <p:nvPr>
            <p:ph type="ftr" sz="quarter" idx="11"/>
          </p:nvPr>
        </p:nvSpPr>
        <p:spPr>
          <a:xfrm>
            <a:off x="3135313" y="6473651"/>
            <a:ext cx="2895600" cy="352425"/>
          </a:xfrm>
        </p:spPr>
        <p:txBody>
          <a:bodyPr/>
          <a:lstStyle/>
          <a:p>
            <a:pPr>
              <a:defRPr/>
            </a:pPr>
            <a:r>
              <a:rPr lang="en-US" altLang="ja-JP" dirty="0">
                <a:solidFill>
                  <a:schemeClr val="tx1"/>
                </a:solidFill>
                <a:latin typeface="+mn-ea"/>
                <a:ea typeface="+mn-ea"/>
              </a:rPr>
              <a:t>© 2020 </a:t>
            </a:r>
            <a:r>
              <a:rPr lang="ja-JP" altLang="en-US" dirty="0">
                <a:solidFill>
                  <a:schemeClr val="tx1"/>
                </a:solidFill>
                <a:latin typeface="+mn-ea"/>
                <a:ea typeface="+mn-ea"/>
              </a:rPr>
              <a:t>ＩＰＡ　</a:t>
            </a:r>
            <a:r>
              <a:rPr lang="en-US" altLang="ja-JP" dirty="0">
                <a:solidFill>
                  <a:schemeClr val="tx1"/>
                </a:solidFill>
                <a:latin typeface="+mn-ea"/>
                <a:ea typeface="+mn-ea"/>
              </a:rPr>
              <a:t> </a:t>
            </a:r>
            <a:r>
              <a:rPr lang="ja-JP" altLang="en-US" dirty="0">
                <a:solidFill>
                  <a:schemeClr val="tx1"/>
                </a:solidFill>
                <a:latin typeface="+mn-ea"/>
                <a:ea typeface="+mn-ea"/>
              </a:rPr>
              <a:t>　</a:t>
            </a:r>
            <a:endParaRPr lang="en-US" altLang="ja-JP" dirty="0">
              <a:solidFill>
                <a:schemeClr val="tx1"/>
              </a:solidFill>
              <a:latin typeface="+mn-ea"/>
              <a:ea typeface="+mn-ea"/>
            </a:endParaRPr>
          </a:p>
        </p:txBody>
      </p:sp>
      <p:grpSp>
        <p:nvGrpSpPr>
          <p:cNvPr id="190" name="Group 277">
            <a:extLst>
              <a:ext uri="{FF2B5EF4-FFF2-40B4-BE49-F238E27FC236}">
                <a16:creationId xmlns:a16="http://schemas.microsoft.com/office/drawing/2014/main" id="{167E5201-83B5-40E8-B5C6-95B6F3B29882}"/>
              </a:ext>
            </a:extLst>
          </p:cNvPr>
          <p:cNvGrpSpPr>
            <a:grpSpLocks/>
          </p:cNvGrpSpPr>
          <p:nvPr/>
        </p:nvGrpSpPr>
        <p:grpSpPr bwMode="auto">
          <a:xfrm rot="14013921">
            <a:off x="7032216" y="2234465"/>
            <a:ext cx="209550" cy="217726"/>
            <a:chOff x="561618" y="104890"/>
            <a:chExt cx="22" cy="24"/>
          </a:xfrm>
        </p:grpSpPr>
        <p:sp>
          <p:nvSpPr>
            <p:cNvPr id="191" name="AutoShape 278">
              <a:extLst>
                <a:ext uri="{FF2B5EF4-FFF2-40B4-BE49-F238E27FC236}">
                  <a16:creationId xmlns:a16="http://schemas.microsoft.com/office/drawing/2014/main" id="{D0BE0112-8E6E-4884-8A66-D0BC1E8AFFC2}"/>
                </a:ext>
              </a:extLst>
            </p:cNvPr>
            <p:cNvSpPr>
              <a:spLocks noChangeArrowheads="1"/>
            </p:cNvSpPr>
            <p:nvPr/>
          </p:nvSpPr>
          <p:spPr bwMode="auto">
            <a:xfrm>
              <a:off x="561618" y="104890"/>
              <a:ext cx="22" cy="24"/>
            </a:xfrm>
            <a:prstGeom prst="roundRect">
              <a:avLst>
                <a:gd name="adj" fmla="val 36366"/>
              </a:avLst>
            </a:prstGeom>
            <a:solidFill>
              <a:srgbClr val="CCFFFF"/>
            </a:solidFill>
            <a:ln w="9525">
              <a:solidFill>
                <a:srgbClr val="000000"/>
              </a:solidFill>
              <a:round/>
              <a:headEnd/>
              <a:tailEnd/>
            </a:ln>
          </p:spPr>
          <p:txBody>
            <a:bodyPr/>
            <a:lstStyle/>
            <a:p>
              <a:endParaRPr lang="ja-JP" altLang="en-US"/>
            </a:p>
          </p:txBody>
        </p:sp>
        <p:sp>
          <p:nvSpPr>
            <p:cNvPr id="192" name="AutoShape 279">
              <a:extLst>
                <a:ext uri="{FF2B5EF4-FFF2-40B4-BE49-F238E27FC236}">
                  <a16:creationId xmlns:a16="http://schemas.microsoft.com/office/drawing/2014/main" id="{52D48A7B-DE4F-42C2-AAF1-9E005B273C69}"/>
                </a:ext>
              </a:extLst>
            </p:cNvPr>
            <p:cNvSpPr>
              <a:spLocks/>
            </p:cNvSpPr>
            <p:nvPr/>
          </p:nvSpPr>
          <p:spPr bwMode="auto">
            <a:xfrm rot="-5400000">
              <a:off x="561626" y="104898"/>
              <a:ext cx="5" cy="22"/>
            </a:xfrm>
            <a:prstGeom prst="leftBracket">
              <a:avLst>
                <a:gd name="adj" fmla="val 159989"/>
              </a:avLst>
            </a:prstGeom>
            <a:solidFill>
              <a:srgbClr val="CCFFFF"/>
            </a:solidFill>
            <a:ln w="9525">
              <a:solidFill>
                <a:srgbClr val="000000"/>
              </a:solidFill>
              <a:round/>
              <a:headEnd/>
              <a:tailEnd/>
            </a:ln>
          </p:spPr>
          <p:txBody>
            <a:bodyPr/>
            <a:lstStyle/>
            <a:p>
              <a:endParaRPr lang="ja-JP" altLang="en-US"/>
            </a:p>
          </p:txBody>
        </p:sp>
      </p:grpSp>
      <p:sp>
        <p:nvSpPr>
          <p:cNvPr id="226" name="Rectangle 276">
            <a:extLst>
              <a:ext uri="{FF2B5EF4-FFF2-40B4-BE49-F238E27FC236}">
                <a16:creationId xmlns:a16="http://schemas.microsoft.com/office/drawing/2014/main" id="{41E789EF-FA15-4AFB-95D4-4A90D9332748}"/>
              </a:ext>
            </a:extLst>
          </p:cNvPr>
          <p:cNvSpPr>
            <a:spLocks noChangeArrowheads="1"/>
          </p:cNvSpPr>
          <p:nvPr/>
        </p:nvSpPr>
        <p:spPr bwMode="auto">
          <a:xfrm rot="14013921">
            <a:off x="6619085" y="2439664"/>
            <a:ext cx="800100" cy="263086"/>
          </a:xfrm>
          <a:prstGeom prst="rect">
            <a:avLst/>
          </a:prstGeom>
          <a:solidFill>
            <a:srgbClr val="CCFFFF"/>
          </a:solidFill>
          <a:ln w="9525">
            <a:solidFill>
              <a:srgbClr val="000000"/>
            </a:solidFill>
            <a:miter lim="800000"/>
            <a:headEnd/>
            <a:tailEnd/>
          </a:ln>
        </p:spPr>
        <p:txBody>
          <a:bodyPr wrap="square" lIns="27432" tIns="18288" rIns="27432" bIns="18288"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ja-JP" altLang="en-US" sz="1100" b="0" i="0" u="none" strike="noStrike" baseline="0" dirty="0">
                <a:solidFill>
                  <a:srgbClr val="000000"/>
                </a:solidFill>
                <a:latin typeface="ＭＳ Ｐゴシック"/>
                <a:ea typeface="ＭＳ Ｐゴシック"/>
              </a:rPr>
              <a:t>サブ講師席</a:t>
            </a:r>
          </a:p>
        </p:txBody>
      </p:sp>
    </p:spTree>
    <p:extLst>
      <p:ext uri="{BB962C8B-B14F-4D97-AF65-F5344CB8AC3E}">
        <p14:creationId xmlns:p14="http://schemas.microsoft.com/office/powerpoint/2010/main" val="790755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96FCC66B-1402-41AD-BD45-F66CA8839865}"/>
              </a:ext>
            </a:extLst>
          </p:cNvPr>
          <p:cNvSpPr txBox="1"/>
          <p:nvPr/>
        </p:nvSpPr>
        <p:spPr>
          <a:xfrm>
            <a:off x="225772" y="1286545"/>
            <a:ext cx="8522533" cy="400110"/>
          </a:xfrm>
          <a:prstGeom prst="rect">
            <a:avLst/>
          </a:prstGeom>
          <a:noFill/>
        </p:spPr>
        <p:txBody>
          <a:bodyPr wrap="square" rtlCol="0">
            <a:spAutoFit/>
          </a:bodyPr>
          <a:lstStyle>
            <a:defPPr>
              <a:defRPr lang="ja-JP"/>
            </a:defPPr>
            <a:lvl1pPr lvl="0">
              <a:defRPr sz="9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sz="2000" dirty="0">
                <a:solidFill>
                  <a:schemeClr val="tx1"/>
                </a:solidFill>
                <a:latin typeface="ＭＳ Ｐゴシック" panose="020B0600070205080204" pitchFamily="50" charset="-128"/>
                <a:ea typeface="ＭＳ Ｐゴシック" panose="020B0600070205080204" pitchFamily="50" charset="-128"/>
              </a:rPr>
              <a:t>「演習資料」</a:t>
            </a:r>
            <a:r>
              <a:rPr lang="ja-JP" altLang="en-US" sz="2000" dirty="0">
                <a:latin typeface="ＭＳ Ｐゴシック" panose="020B0600070205080204" pitchFamily="50" charset="-128"/>
                <a:ea typeface="ＭＳ Ｐゴシック" panose="020B0600070205080204" pitchFamily="50" charset="-128"/>
              </a:rPr>
              <a:t>は以下の電子ファイルから構成される</a:t>
            </a:r>
            <a:endParaRPr lang="ja-JP" altLang="ja-JP" sz="2000" dirty="0">
              <a:latin typeface="ＭＳ Ｐゴシック" panose="020B0600070205080204" pitchFamily="50" charset="-128"/>
              <a:ea typeface="ＭＳ Ｐゴシック" panose="020B0600070205080204" pitchFamily="50" charset="-128"/>
            </a:endParaRPr>
          </a:p>
        </p:txBody>
      </p:sp>
      <p:sp>
        <p:nvSpPr>
          <p:cNvPr id="6" name="テキスト ボックス 2">
            <a:extLst>
              <a:ext uri="{FF2B5EF4-FFF2-40B4-BE49-F238E27FC236}">
                <a16:creationId xmlns:a16="http://schemas.microsoft.com/office/drawing/2014/main" id="{29F0D160-EFBA-4EA2-9623-61968B0846A9}"/>
              </a:ext>
            </a:extLst>
          </p:cNvPr>
          <p:cNvSpPr txBox="1"/>
          <p:nvPr/>
        </p:nvSpPr>
        <p:spPr>
          <a:xfrm>
            <a:off x="396014" y="1725543"/>
            <a:ext cx="8277507" cy="1807176"/>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800" dirty="0">
                <a:solidFill>
                  <a:srgbClr val="0070C0"/>
                </a:solidFill>
                <a:latin typeface="ＭＳ Ｐゴシック" panose="020B0600070205080204" pitchFamily="50" charset="-128"/>
                <a:ea typeface="ＭＳ Ｐゴシック" panose="020B0600070205080204" pitchFamily="50" charset="-128"/>
              </a:rPr>
              <a:t>投影用資料　　　</a:t>
            </a:r>
            <a:r>
              <a:rPr kumimoji="1" lang="en-US" altLang="ja-JP" sz="1800" dirty="0">
                <a:solidFill>
                  <a:srgbClr val="0070C0"/>
                </a:solidFill>
                <a:latin typeface="ＭＳ Ｐゴシック" panose="020B0600070205080204" pitchFamily="50" charset="-128"/>
                <a:ea typeface="ＭＳ Ｐゴシック" panose="020B0600070205080204" pitchFamily="50" charset="-128"/>
              </a:rPr>
              <a:t>(</a:t>
            </a:r>
            <a:r>
              <a:rPr kumimoji="1" lang="ja-JP" altLang="en-US" sz="1800" dirty="0">
                <a:solidFill>
                  <a:srgbClr val="0070C0"/>
                </a:solidFill>
                <a:latin typeface="ＭＳ Ｐゴシック" panose="020B0600070205080204" pitchFamily="50" charset="-128"/>
                <a:ea typeface="ＭＳ Ｐゴシック" panose="020B0600070205080204" pitchFamily="50" charset="-128"/>
              </a:rPr>
              <a:t>形式　パワーポイント　ノートに解説を掲載）</a:t>
            </a:r>
            <a:endParaRPr kumimoji="1" lang="en-US" altLang="ja-JP" sz="1800" dirty="0">
              <a:solidFill>
                <a:srgbClr val="0070C0"/>
              </a:solidFill>
              <a:latin typeface="ＭＳ Ｐゴシック" panose="020B0600070205080204" pitchFamily="50" charset="-128"/>
              <a:ea typeface="ＭＳ Ｐゴシック" panose="020B0600070205080204" pitchFamily="50" charset="-128"/>
            </a:endParaRPr>
          </a:p>
          <a:p>
            <a:r>
              <a:rPr kumimoji="1" lang="ja-JP" altLang="en-US" sz="1800" dirty="0">
                <a:solidFill>
                  <a:schemeClr val="tx1"/>
                </a:solidFill>
                <a:latin typeface="ＭＳ Ｐゴシック" panose="020B0600070205080204" pitchFamily="50" charset="-128"/>
                <a:ea typeface="ＭＳ Ｐゴシック" panose="020B0600070205080204" pitchFamily="50" charset="-128"/>
              </a:rPr>
              <a:t>・資料①　システムズエンジニアリング概説</a:t>
            </a:r>
            <a:endParaRPr kumimoji="1" lang="en-US" altLang="ja-JP" sz="1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800" dirty="0">
                <a:solidFill>
                  <a:schemeClr val="tx1"/>
                </a:solidFill>
                <a:latin typeface="ＭＳ Ｐゴシック" panose="020B0600070205080204" pitchFamily="50" charset="-128"/>
                <a:ea typeface="ＭＳ Ｐゴシック" panose="020B0600070205080204" pitchFamily="50" charset="-128"/>
              </a:rPr>
              <a:t>・資料②　演習例題電子お薬手帳システム事例</a:t>
            </a:r>
            <a:endParaRPr kumimoji="1" lang="en-US" altLang="ja-JP" sz="1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800" dirty="0">
                <a:solidFill>
                  <a:schemeClr val="tx1"/>
                </a:solidFill>
                <a:latin typeface="ＭＳ Ｐゴシック" panose="020B0600070205080204" pitchFamily="50" charset="-128"/>
                <a:ea typeface="ＭＳ Ｐゴシック" panose="020B0600070205080204" pitchFamily="50" charset="-128"/>
              </a:rPr>
              <a:t>・資料</a:t>
            </a:r>
            <a:r>
              <a:rPr kumimoji="1" lang="en-US" altLang="ja-JP" sz="1800" dirty="0">
                <a:solidFill>
                  <a:schemeClr val="tx1"/>
                </a:solidFill>
                <a:latin typeface="ＭＳ Ｐゴシック" panose="020B0600070205080204" pitchFamily="50" charset="-128"/>
                <a:ea typeface="ＭＳ Ｐゴシック" panose="020B0600070205080204" pitchFamily="50" charset="-128"/>
              </a:rPr>
              <a:t>b    </a:t>
            </a:r>
            <a:r>
              <a:rPr kumimoji="1" lang="ja-JP" altLang="en-US" sz="1800" dirty="0">
                <a:solidFill>
                  <a:schemeClr val="tx1"/>
                </a:solidFill>
                <a:latin typeface="ＭＳ Ｐゴシック" panose="020B0600070205080204" pitchFamily="50" charset="-128"/>
                <a:ea typeface="ＭＳ Ｐゴシック" panose="020B0600070205080204" pitchFamily="50" charset="-128"/>
              </a:rPr>
              <a:t>グループ演習にあたって　　（資料</a:t>
            </a:r>
            <a:r>
              <a:rPr kumimoji="1" lang="en-US" altLang="ja-JP" sz="1800" dirty="0">
                <a:solidFill>
                  <a:schemeClr val="tx1"/>
                </a:solidFill>
                <a:latin typeface="ＭＳ Ｐゴシック" panose="020B0600070205080204" pitchFamily="50" charset="-128"/>
                <a:ea typeface="ＭＳ Ｐゴシック" panose="020B0600070205080204" pitchFamily="50" charset="-128"/>
              </a:rPr>
              <a:t>b</a:t>
            </a:r>
            <a:r>
              <a:rPr kumimoji="1" lang="ja-JP" altLang="en-US" sz="1800" dirty="0">
                <a:solidFill>
                  <a:schemeClr val="tx1"/>
                </a:solidFill>
                <a:latin typeface="ＭＳ Ｐゴシック" panose="020B0600070205080204" pitchFamily="50" charset="-128"/>
                <a:ea typeface="ＭＳ Ｐゴシック" panose="020B0600070205080204" pitchFamily="50" charset="-128"/>
              </a:rPr>
              <a:t>はサンプルとして提供する）　</a:t>
            </a:r>
          </a:p>
          <a:p>
            <a:r>
              <a:rPr kumimoji="1" lang="ja-JP" altLang="en-US" sz="1800" dirty="0">
                <a:solidFill>
                  <a:schemeClr val="tx1"/>
                </a:solidFill>
                <a:latin typeface="ＭＳ Ｐゴシック" panose="020B0600070205080204" pitchFamily="50" charset="-128"/>
                <a:ea typeface="ＭＳ Ｐゴシック" panose="020B0600070205080204" pitchFamily="50" charset="-128"/>
              </a:rPr>
              <a:t>・資料③　ケースの説明と演習課題（投影用）</a:t>
            </a:r>
            <a:endParaRPr kumimoji="1" lang="en-US" altLang="ja-JP" sz="1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800" dirty="0">
                <a:solidFill>
                  <a:schemeClr val="tx1"/>
                </a:solidFill>
                <a:latin typeface="ＭＳ Ｐゴシック" panose="020B0600070205080204" pitchFamily="50" charset="-128"/>
                <a:ea typeface="ＭＳ Ｐゴシック" panose="020B0600070205080204" pitchFamily="50" charset="-128"/>
              </a:rPr>
              <a:t>・資料⑤　事後解説用サンプル</a:t>
            </a:r>
            <a:endParaRPr kumimoji="1" lang="en-US" altLang="ja-JP" sz="1800"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sz="1800" dirty="0">
              <a:solidFill>
                <a:schemeClr val="tx1"/>
              </a:solidFill>
              <a:latin typeface="ＭＳ Ｐゴシック" panose="020B0600070205080204" pitchFamily="50" charset="-128"/>
              <a:ea typeface="ＭＳ Ｐゴシック" panose="020B0600070205080204" pitchFamily="50" charset="-128"/>
            </a:endParaRPr>
          </a:p>
        </p:txBody>
      </p:sp>
      <p:sp>
        <p:nvSpPr>
          <p:cNvPr id="7" name="テキスト ボックス 3">
            <a:extLst>
              <a:ext uri="{FF2B5EF4-FFF2-40B4-BE49-F238E27FC236}">
                <a16:creationId xmlns:a16="http://schemas.microsoft.com/office/drawing/2014/main" id="{C6FFC9A6-6CA3-4A3D-8256-7C1DF5837220}"/>
              </a:ext>
            </a:extLst>
          </p:cNvPr>
          <p:cNvSpPr txBox="1"/>
          <p:nvPr/>
        </p:nvSpPr>
        <p:spPr>
          <a:xfrm>
            <a:off x="396014" y="3594063"/>
            <a:ext cx="8277506" cy="2274891"/>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800" dirty="0">
                <a:solidFill>
                  <a:srgbClr val="0070C0"/>
                </a:solidFill>
                <a:latin typeface="ＭＳ Ｐゴシック" panose="020B0600070205080204" pitchFamily="50" charset="-128"/>
                <a:ea typeface="ＭＳ Ｐゴシック" panose="020B0600070205080204" pitchFamily="50" charset="-128"/>
              </a:rPr>
              <a:t>印刷配付用資料　　　　　　　</a:t>
            </a:r>
            <a:r>
              <a:rPr kumimoji="1" lang="en-US" altLang="ja-JP" sz="1800" dirty="0">
                <a:solidFill>
                  <a:srgbClr val="0070C0"/>
                </a:solidFill>
                <a:latin typeface="ＭＳ Ｐゴシック" panose="020B0600070205080204" pitchFamily="50" charset="-128"/>
                <a:ea typeface="ＭＳ Ｐゴシック" panose="020B0600070205080204" pitchFamily="50" charset="-128"/>
              </a:rPr>
              <a:t>(</a:t>
            </a:r>
            <a:r>
              <a:rPr kumimoji="1" lang="ja-JP" altLang="en-US" sz="1800" dirty="0">
                <a:solidFill>
                  <a:srgbClr val="0070C0"/>
                </a:solidFill>
                <a:latin typeface="ＭＳ Ｐゴシック" panose="020B0600070205080204" pitchFamily="50" charset="-128"/>
                <a:ea typeface="ＭＳ Ｐゴシック" panose="020B0600070205080204" pitchFamily="50" charset="-128"/>
              </a:rPr>
              <a:t>形式　パワーポイント）　</a:t>
            </a:r>
            <a:endParaRPr kumimoji="1" lang="en-US" altLang="ja-JP" sz="1800" dirty="0">
              <a:solidFill>
                <a:srgbClr val="0070C0"/>
              </a:solidFill>
              <a:latin typeface="ＭＳ Ｐゴシック" panose="020B0600070205080204" pitchFamily="50" charset="-128"/>
              <a:ea typeface="ＭＳ Ｐゴシック" panose="020B0600070205080204" pitchFamily="50" charset="-128"/>
            </a:endParaRPr>
          </a:p>
          <a:p>
            <a:r>
              <a:rPr kumimoji="1" lang="ja-JP" altLang="en-US" sz="1800" dirty="0">
                <a:solidFill>
                  <a:schemeClr val="tx1"/>
                </a:solidFill>
                <a:latin typeface="ＭＳ Ｐゴシック" panose="020B0600070205080204" pitchFamily="50" charset="-128"/>
                <a:ea typeface="ＭＳ Ｐゴシック" panose="020B0600070205080204" pitchFamily="50" charset="-128"/>
              </a:rPr>
              <a:t>・資料</a:t>
            </a:r>
            <a:r>
              <a:rPr kumimoji="1" lang="en-US" altLang="ja-JP" sz="1800" dirty="0">
                <a:solidFill>
                  <a:schemeClr val="tx1"/>
                </a:solidFill>
                <a:latin typeface="ＭＳ Ｐゴシック" panose="020B0600070205080204" pitchFamily="50" charset="-128"/>
                <a:ea typeface="ＭＳ Ｐゴシック" panose="020B0600070205080204" pitchFamily="50" charset="-128"/>
              </a:rPr>
              <a:t>a    </a:t>
            </a:r>
            <a:r>
              <a:rPr kumimoji="1" lang="ja-JP" altLang="en-US" sz="1800" dirty="0">
                <a:solidFill>
                  <a:schemeClr val="tx1"/>
                </a:solidFill>
                <a:latin typeface="ＭＳ Ｐゴシック" panose="020B0600070205080204" pitchFamily="50" charset="-128"/>
                <a:ea typeface="ＭＳ Ｐゴシック" panose="020B0600070205080204" pitchFamily="50" charset="-128"/>
              </a:rPr>
              <a:t>本日の演習について　 （資料</a:t>
            </a:r>
            <a:r>
              <a:rPr kumimoji="1" lang="en-US" altLang="ja-JP" sz="1800" dirty="0">
                <a:solidFill>
                  <a:schemeClr val="tx1"/>
                </a:solidFill>
                <a:latin typeface="ＭＳ Ｐゴシック" panose="020B0600070205080204" pitchFamily="50" charset="-128"/>
                <a:ea typeface="ＭＳ Ｐゴシック" panose="020B0600070205080204" pitchFamily="50" charset="-128"/>
              </a:rPr>
              <a:t>a</a:t>
            </a:r>
            <a:r>
              <a:rPr kumimoji="1" lang="ja-JP" altLang="en-US" sz="1800" dirty="0">
                <a:solidFill>
                  <a:schemeClr val="tx1"/>
                </a:solidFill>
                <a:latin typeface="ＭＳ Ｐゴシック" panose="020B0600070205080204" pitchFamily="50" charset="-128"/>
                <a:ea typeface="ＭＳ Ｐゴシック" panose="020B0600070205080204" pitchFamily="50" charset="-128"/>
              </a:rPr>
              <a:t>はサンプルとして提供する） 　</a:t>
            </a:r>
          </a:p>
          <a:p>
            <a:r>
              <a:rPr kumimoji="1" lang="ja-JP" altLang="en-US" sz="1800" dirty="0">
                <a:solidFill>
                  <a:schemeClr val="tx1"/>
                </a:solidFill>
                <a:latin typeface="ＭＳ Ｐゴシック" panose="020B0600070205080204" pitchFamily="50" charset="-128"/>
                <a:ea typeface="ＭＳ Ｐゴシック" panose="020B0600070205080204" pitchFamily="50" charset="-128"/>
              </a:rPr>
              <a:t>・資料①　システムズエンジニアリング概説 </a:t>
            </a:r>
            <a:r>
              <a:rPr kumimoji="1" lang="en-US" altLang="ja-JP" sz="12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200" dirty="0">
                <a:solidFill>
                  <a:srgbClr val="000000"/>
                </a:solidFill>
                <a:latin typeface="ＭＳ Ｐゴシック" panose="020B0600070205080204" pitchFamily="50" charset="-128"/>
                <a:ea typeface="ＭＳ Ｐゴシック" panose="020B0600070205080204" pitchFamily="50" charset="-128"/>
              </a:rPr>
              <a:t>投影用の資料①と同じ</a:t>
            </a:r>
            <a:endParaRPr kumimoji="1" lang="ja-JP" altLang="en-US"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800" dirty="0">
                <a:solidFill>
                  <a:schemeClr val="tx1"/>
                </a:solidFill>
                <a:latin typeface="ＭＳ Ｐゴシック" panose="020B0600070205080204" pitchFamily="50" charset="-128"/>
                <a:ea typeface="ＭＳ Ｐゴシック" panose="020B0600070205080204" pitchFamily="50" charset="-128"/>
              </a:rPr>
              <a:t>・資料②　演習例題電子お薬手帳　</a:t>
            </a:r>
            <a:r>
              <a:rPr kumimoji="1" lang="ja-JP" altLang="en-US" sz="1200" dirty="0">
                <a:solidFill>
                  <a:srgbClr val="000000"/>
                </a:solidFill>
                <a:latin typeface="ＭＳ Ｐゴシック" panose="020B0600070205080204" pitchFamily="50" charset="-128"/>
                <a:ea typeface="ＭＳ Ｐゴシック" panose="020B0600070205080204" pitchFamily="50" charset="-128"/>
              </a:rPr>
              <a:t> </a:t>
            </a:r>
            <a:r>
              <a:rPr kumimoji="1" lang="en-US" altLang="ja-JP" sz="1200" dirty="0">
                <a:solidFill>
                  <a:srgbClr val="000000"/>
                </a:solidFill>
                <a:latin typeface="ＭＳ Ｐゴシック" panose="020B0600070205080204" pitchFamily="50" charset="-128"/>
                <a:ea typeface="ＭＳ Ｐゴシック" panose="020B0600070205080204" pitchFamily="50" charset="-128"/>
              </a:rPr>
              <a:t>※</a:t>
            </a:r>
            <a:r>
              <a:rPr kumimoji="1" lang="ja-JP" altLang="en-US" sz="1200" dirty="0">
                <a:solidFill>
                  <a:srgbClr val="000000"/>
                </a:solidFill>
                <a:latin typeface="ＭＳ Ｐゴシック" panose="020B0600070205080204" pitchFamily="50" charset="-128"/>
                <a:ea typeface="ＭＳ Ｐゴシック" panose="020B0600070205080204" pitchFamily="50" charset="-128"/>
              </a:rPr>
              <a:t>投影用の資料②と同じ</a:t>
            </a:r>
            <a:endParaRPr kumimoji="1" lang="en-US" altLang="ja-JP" sz="1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800" dirty="0">
                <a:solidFill>
                  <a:schemeClr val="tx1"/>
                </a:solidFill>
                <a:latin typeface="ＭＳ Ｐゴシック" panose="020B0600070205080204" pitchFamily="50" charset="-128"/>
                <a:ea typeface="ＭＳ Ｐゴシック" panose="020B0600070205080204" pitchFamily="50" charset="-128"/>
              </a:rPr>
              <a:t>・資料③　ケースの説明と演習課題（印刷用）</a:t>
            </a:r>
            <a:endParaRPr kumimoji="1" lang="en-US" altLang="ja-JP" sz="1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800" dirty="0">
                <a:solidFill>
                  <a:schemeClr val="tx1"/>
                </a:solidFill>
                <a:latin typeface="ＭＳ Ｐゴシック" panose="020B0600070205080204" pitchFamily="50" charset="-128"/>
                <a:ea typeface="ＭＳ Ｐゴシック" panose="020B0600070205080204" pitchFamily="50" charset="-128"/>
              </a:rPr>
              <a:t>・資料④　</a:t>
            </a:r>
            <a:r>
              <a:rPr lang="ja-JP" altLang="en-US" sz="1800" dirty="0">
                <a:latin typeface="ＭＳ Ｐゴシック" panose="020B0600070205080204" pitchFamily="50" charset="-128"/>
                <a:ea typeface="ＭＳ Ｐゴシック" panose="020B0600070205080204" pitchFamily="50" charset="-128"/>
              </a:rPr>
              <a:t>ケースの説明と演習課題</a:t>
            </a:r>
            <a:r>
              <a:rPr lang="en-US" altLang="ja-JP" sz="1800" dirty="0">
                <a:latin typeface="ＭＳ Ｐゴシック" panose="020B0600070205080204" pitchFamily="50" charset="-128"/>
                <a:ea typeface="ＭＳ Ｐゴシック" panose="020B0600070205080204" pitchFamily="50" charset="-128"/>
              </a:rPr>
              <a:t>_</a:t>
            </a:r>
            <a:r>
              <a:rPr lang="ja-JP" altLang="en-US" sz="1800" dirty="0">
                <a:latin typeface="ＭＳ Ｐゴシック" panose="020B0600070205080204" pitchFamily="50" charset="-128"/>
                <a:ea typeface="ＭＳ Ｐゴシック" panose="020B0600070205080204" pitchFamily="50" charset="-128"/>
              </a:rPr>
              <a:t>付帯条件</a:t>
            </a:r>
            <a:r>
              <a:rPr kumimoji="1" lang="ja-JP" altLang="en-US" sz="1800" dirty="0">
                <a:solidFill>
                  <a:schemeClr val="tx1"/>
                </a:solidFill>
                <a:latin typeface="ＭＳ Ｐゴシック" panose="020B0600070205080204" pitchFamily="50" charset="-128"/>
                <a:ea typeface="ＭＳ Ｐゴシック" panose="020B0600070205080204" pitchFamily="50" charset="-128"/>
              </a:rPr>
              <a:t>　　　　　　</a:t>
            </a:r>
          </a:p>
          <a:p>
            <a:r>
              <a:rPr kumimoji="1" lang="ja-JP" altLang="en-US" sz="1800" dirty="0">
                <a:solidFill>
                  <a:schemeClr val="tx1"/>
                </a:solidFill>
                <a:latin typeface="ＭＳ Ｐゴシック" panose="020B0600070205080204" pitchFamily="50" charset="-128"/>
                <a:ea typeface="ＭＳ Ｐゴシック" panose="020B0600070205080204" pitchFamily="50" charset="-128"/>
              </a:rPr>
              <a:t>・資料⑤　事後解説用サンプル</a:t>
            </a:r>
            <a:r>
              <a:rPr kumimoji="1" lang="ja-JP" altLang="en-US" sz="1800" dirty="0">
                <a:solidFill>
                  <a:srgbClr val="000000"/>
                </a:solidFill>
                <a:latin typeface="ＭＳ Ｐゴシック" panose="020B0600070205080204" pitchFamily="50" charset="-128"/>
                <a:ea typeface="ＭＳ Ｐゴシック" panose="020B0600070205080204" pitchFamily="50" charset="-128"/>
              </a:rPr>
              <a:t>　</a:t>
            </a:r>
            <a:r>
              <a:rPr kumimoji="1" lang="ja-JP" altLang="en-US" sz="1200" dirty="0">
                <a:solidFill>
                  <a:srgbClr val="000000"/>
                </a:solidFill>
                <a:latin typeface="ＭＳ Ｐゴシック" panose="020B0600070205080204" pitchFamily="50" charset="-128"/>
                <a:ea typeface="ＭＳ Ｐゴシック" panose="020B0600070205080204" pitchFamily="50" charset="-128"/>
              </a:rPr>
              <a:t> </a:t>
            </a:r>
            <a:r>
              <a:rPr kumimoji="1" lang="en-US" altLang="ja-JP" sz="1200" dirty="0">
                <a:solidFill>
                  <a:srgbClr val="000000"/>
                </a:solidFill>
                <a:latin typeface="ＭＳ Ｐゴシック" panose="020B0600070205080204" pitchFamily="50" charset="-128"/>
                <a:ea typeface="ＭＳ Ｐゴシック" panose="020B0600070205080204" pitchFamily="50" charset="-128"/>
              </a:rPr>
              <a:t>※</a:t>
            </a:r>
            <a:r>
              <a:rPr kumimoji="1" lang="ja-JP" altLang="en-US" sz="1200" dirty="0">
                <a:solidFill>
                  <a:srgbClr val="000000"/>
                </a:solidFill>
                <a:latin typeface="ＭＳ Ｐゴシック" panose="020B0600070205080204" pitchFamily="50" charset="-128"/>
                <a:ea typeface="ＭＳ Ｐゴシック" panose="020B0600070205080204" pitchFamily="50" charset="-128"/>
              </a:rPr>
              <a:t>投影用資料の資料⑤と同じ</a:t>
            </a:r>
            <a:endParaRPr kumimoji="1" lang="en-US" altLang="ja-JP" sz="1200" dirty="0">
              <a:solidFill>
                <a:srgbClr val="000000"/>
              </a:solidFill>
              <a:latin typeface="ＭＳ Ｐゴシック" panose="020B0600070205080204" pitchFamily="50" charset="-128"/>
              <a:ea typeface="ＭＳ Ｐゴシック" panose="020B0600070205080204" pitchFamily="50" charset="-128"/>
            </a:endParaRPr>
          </a:p>
          <a:p>
            <a:r>
              <a:rPr kumimoji="1" lang="ja-JP" altLang="en-US" sz="1800" dirty="0">
                <a:solidFill>
                  <a:srgbClr val="000000"/>
                </a:solidFill>
                <a:latin typeface="ＭＳ Ｐゴシック" panose="020B0600070205080204" pitchFamily="50" charset="-128"/>
                <a:ea typeface="ＭＳ Ｐゴシック" panose="020B0600070205080204" pitchFamily="50" charset="-128"/>
              </a:rPr>
              <a:t>・付録 　　事例にみるシステムズエンジニアリングによる問題解決  </a:t>
            </a:r>
            <a:r>
              <a:rPr kumimoji="1" lang="en-US" altLang="ja-JP" sz="1200" dirty="0">
                <a:solidFill>
                  <a:srgbClr val="000000"/>
                </a:solidFill>
                <a:latin typeface="ＭＳ Ｐゴシック" panose="020B0600070205080204" pitchFamily="50" charset="-128"/>
                <a:ea typeface="ＭＳ Ｐゴシック" panose="020B0600070205080204" pitchFamily="50" charset="-128"/>
              </a:rPr>
              <a:t>※</a:t>
            </a:r>
            <a:r>
              <a:rPr kumimoji="1" lang="ja-JP" altLang="en-US" sz="1200" dirty="0">
                <a:solidFill>
                  <a:srgbClr val="000000"/>
                </a:solidFill>
                <a:latin typeface="ＭＳ Ｐゴシック" panose="020B0600070205080204" pitchFamily="50" charset="-128"/>
                <a:ea typeface="ＭＳ Ｐゴシック" panose="020B0600070205080204" pitchFamily="50" charset="-128"/>
              </a:rPr>
              <a:t>適宜配付</a:t>
            </a:r>
            <a:r>
              <a:rPr kumimoji="1" lang="en-US" altLang="ja-JP" sz="1200" dirty="0">
                <a:solidFill>
                  <a:srgbClr val="000000"/>
                </a:solidFill>
                <a:latin typeface="ＭＳ Ｐゴシック" panose="020B0600070205080204" pitchFamily="50" charset="-128"/>
                <a:ea typeface="ＭＳ Ｐゴシック" panose="020B0600070205080204" pitchFamily="50" charset="-128"/>
              </a:rPr>
              <a:t>(</a:t>
            </a:r>
            <a:r>
              <a:rPr kumimoji="1" lang="ja-JP" altLang="en-US" sz="1200" dirty="0">
                <a:solidFill>
                  <a:srgbClr val="000000"/>
                </a:solidFill>
                <a:latin typeface="ＭＳ Ｐゴシック" panose="020B0600070205080204" pitchFamily="50" charset="-128"/>
                <a:ea typeface="ＭＳ Ｐゴシック" panose="020B0600070205080204" pitchFamily="50" charset="-128"/>
              </a:rPr>
              <a:t>持帰り資料）</a:t>
            </a:r>
            <a:endParaRPr kumimoji="1" lang="en-US" altLang="ja-JP" sz="1800" dirty="0">
              <a:solidFill>
                <a:srgbClr val="000000"/>
              </a:solidFill>
              <a:latin typeface="ＭＳ Ｐゴシック" panose="020B0600070205080204" pitchFamily="50" charset="-128"/>
              <a:ea typeface="ＭＳ Ｐゴシック" panose="020B0600070205080204" pitchFamily="50" charset="-128"/>
            </a:endParaRPr>
          </a:p>
          <a:p>
            <a:r>
              <a:rPr kumimoji="1" lang="ja-JP" altLang="en-US" sz="1200" u="none"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1800" u="none" dirty="0">
                <a:solidFill>
                  <a:schemeClr val="tx1"/>
                </a:solidFill>
                <a:latin typeface="ＭＳ Ｐゴシック" panose="020B0600070205080204" pitchFamily="50" charset="-128"/>
                <a:ea typeface="ＭＳ Ｐゴシック" panose="020B0600070205080204" pitchFamily="50" charset="-128"/>
              </a:rPr>
              <a:t>　　　　　</a:t>
            </a:r>
            <a:endParaRPr kumimoji="1" lang="en-US" altLang="ja-JP" sz="1800" u="none" dirty="0">
              <a:solidFill>
                <a:schemeClr val="tx1"/>
              </a:solidFill>
              <a:latin typeface="ＭＳ Ｐゴシック" panose="020B0600070205080204" pitchFamily="50" charset="-128"/>
              <a:ea typeface="ＭＳ Ｐゴシック" panose="020B0600070205080204" pitchFamily="50" charset="-128"/>
            </a:endParaRPr>
          </a:p>
        </p:txBody>
      </p:sp>
      <p:sp>
        <p:nvSpPr>
          <p:cNvPr id="11" name="テキスト ボックス 3">
            <a:extLst>
              <a:ext uri="{FF2B5EF4-FFF2-40B4-BE49-F238E27FC236}">
                <a16:creationId xmlns:a16="http://schemas.microsoft.com/office/drawing/2014/main" id="{E326C142-B0DF-402E-A30E-7DA6DADA3DFD}"/>
              </a:ext>
            </a:extLst>
          </p:cNvPr>
          <p:cNvSpPr txBox="1"/>
          <p:nvPr/>
        </p:nvSpPr>
        <p:spPr>
          <a:xfrm>
            <a:off x="396014" y="5938706"/>
            <a:ext cx="8277506" cy="593390"/>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800" dirty="0">
                <a:solidFill>
                  <a:srgbClr val="0070C0"/>
                </a:solidFill>
                <a:latin typeface="+mn-ea"/>
              </a:rPr>
              <a:t>想定ＱＡ集</a:t>
            </a:r>
            <a:endParaRPr kumimoji="1" lang="en-US" altLang="ja-JP" sz="1800" dirty="0">
              <a:solidFill>
                <a:srgbClr val="0070C0"/>
              </a:solidFill>
              <a:latin typeface="+mn-ea"/>
            </a:endParaRPr>
          </a:p>
          <a:p>
            <a:r>
              <a:rPr kumimoji="1" lang="ja-JP" altLang="en-US" sz="1800" dirty="0">
                <a:solidFill>
                  <a:schemeClr val="tx1"/>
                </a:solidFill>
                <a:latin typeface="+mn-ea"/>
              </a:rPr>
              <a:t>・　　　　　</a:t>
            </a:r>
            <a:r>
              <a:rPr lang="ja-JP" altLang="en-US" sz="1800" dirty="0">
                <a:latin typeface="+mj-ea"/>
              </a:rPr>
              <a:t>システムズエンジニアリング演習におけるＱＡ対応（企画部門、講師用）</a:t>
            </a:r>
            <a:endParaRPr kumimoji="1" lang="en-US" altLang="ja-JP" sz="1800" dirty="0">
              <a:solidFill>
                <a:srgbClr val="0070C0"/>
              </a:solidFill>
              <a:latin typeface="+mn-ea"/>
            </a:endParaRPr>
          </a:p>
          <a:p>
            <a:r>
              <a:rPr kumimoji="1" lang="ja-JP" altLang="en-US" sz="1800" dirty="0">
                <a:solidFill>
                  <a:srgbClr val="0070C0"/>
                </a:solidFill>
                <a:latin typeface="+mn-ea"/>
              </a:rPr>
              <a:t>　　　　　　</a:t>
            </a:r>
            <a:endParaRPr kumimoji="1" lang="en-US" altLang="ja-JP" sz="1800" dirty="0">
              <a:solidFill>
                <a:srgbClr val="0070C0"/>
              </a:solidFill>
              <a:latin typeface="+mn-ea"/>
            </a:endParaRPr>
          </a:p>
          <a:p>
            <a:endParaRPr kumimoji="1" lang="en-US" altLang="ja-JP" sz="1800" u="none" dirty="0">
              <a:solidFill>
                <a:srgbClr val="0070C0"/>
              </a:solidFill>
              <a:latin typeface="+mn-ea"/>
            </a:endParaRPr>
          </a:p>
        </p:txBody>
      </p:sp>
      <p:sp>
        <p:nvSpPr>
          <p:cNvPr id="12" name="タイトル 1">
            <a:extLst>
              <a:ext uri="{FF2B5EF4-FFF2-40B4-BE49-F238E27FC236}">
                <a16:creationId xmlns:a16="http://schemas.microsoft.com/office/drawing/2014/main" id="{156FED8A-EC8F-4F64-90A6-8CBDDB897856}"/>
              </a:ext>
            </a:extLst>
          </p:cNvPr>
          <p:cNvSpPr>
            <a:spLocks noGrp="1"/>
          </p:cNvSpPr>
          <p:nvPr>
            <p:ph type="title"/>
          </p:nvPr>
        </p:nvSpPr>
        <p:spPr>
          <a:xfrm>
            <a:off x="468313" y="44450"/>
            <a:ext cx="6983412" cy="1081088"/>
          </a:xfrm>
        </p:spPr>
        <p:txBody>
          <a:bodyPr/>
          <a:lstStyle/>
          <a:p>
            <a:pPr defTabSz="914400"/>
            <a:r>
              <a:rPr lang="ja-JP" altLang="en-US" sz="2800" dirty="0">
                <a:solidFill>
                  <a:schemeClr val="tx1"/>
                </a:solidFill>
                <a:latin typeface="+mn-ea"/>
              </a:rPr>
              <a:t>「演習資料」の構成</a:t>
            </a:r>
          </a:p>
        </p:txBody>
      </p:sp>
      <p:sp>
        <p:nvSpPr>
          <p:cNvPr id="10" name="スライド番号プレースホルダー 3">
            <a:extLst>
              <a:ext uri="{FF2B5EF4-FFF2-40B4-BE49-F238E27FC236}">
                <a16:creationId xmlns:a16="http://schemas.microsoft.com/office/drawing/2014/main" id="{0187E52F-7274-447B-A1A4-9EEECA69052C}"/>
              </a:ext>
            </a:extLst>
          </p:cNvPr>
          <p:cNvSpPr>
            <a:spLocks noGrp="1"/>
          </p:cNvSpPr>
          <p:nvPr>
            <p:ph type="sldNum" sz="quarter" idx="12"/>
          </p:nvPr>
        </p:nvSpPr>
        <p:spPr>
          <a:xfrm>
            <a:off x="6564313" y="6461125"/>
            <a:ext cx="2133600" cy="352425"/>
          </a:xfrm>
        </p:spPr>
        <p:txBody>
          <a:bodyPr/>
          <a:lstStyle/>
          <a:p>
            <a:pPr>
              <a:defRPr/>
            </a:pPr>
            <a:fld id="{596E4711-D56B-487E-A92E-9F0630A52765}" type="slidenum">
              <a:rPr lang="en-US" altLang="ja-JP" smtClean="0">
                <a:solidFill>
                  <a:schemeClr val="tx1"/>
                </a:solidFill>
                <a:latin typeface="+mn-ea"/>
                <a:ea typeface="+mn-ea"/>
              </a:rPr>
              <a:pPr>
                <a:defRPr/>
              </a:pPr>
              <a:t>7</a:t>
            </a:fld>
            <a:endParaRPr lang="en-US" altLang="ja-JP" dirty="0">
              <a:solidFill>
                <a:schemeClr val="tx1"/>
              </a:solidFill>
              <a:latin typeface="+mn-ea"/>
              <a:ea typeface="+mn-ea"/>
            </a:endParaRPr>
          </a:p>
        </p:txBody>
      </p:sp>
      <p:sp>
        <p:nvSpPr>
          <p:cNvPr id="13" name="フッター プレースホルダー 4">
            <a:extLst>
              <a:ext uri="{FF2B5EF4-FFF2-40B4-BE49-F238E27FC236}">
                <a16:creationId xmlns:a16="http://schemas.microsoft.com/office/drawing/2014/main" id="{27A71F25-CF13-4B86-A78D-487A96039849}"/>
              </a:ext>
            </a:extLst>
          </p:cNvPr>
          <p:cNvSpPr>
            <a:spLocks noGrp="1"/>
          </p:cNvSpPr>
          <p:nvPr>
            <p:ph type="ftr" sz="quarter" idx="11"/>
          </p:nvPr>
        </p:nvSpPr>
        <p:spPr>
          <a:xfrm>
            <a:off x="3135313" y="6473651"/>
            <a:ext cx="2895600" cy="352425"/>
          </a:xfrm>
        </p:spPr>
        <p:txBody>
          <a:bodyPr/>
          <a:lstStyle/>
          <a:p>
            <a:pPr>
              <a:defRPr/>
            </a:pPr>
            <a:r>
              <a:rPr lang="en-US" altLang="ja-JP" dirty="0">
                <a:solidFill>
                  <a:schemeClr val="tx1"/>
                </a:solidFill>
                <a:latin typeface="+mn-ea"/>
                <a:ea typeface="+mn-ea"/>
              </a:rPr>
              <a:t>© 2020 </a:t>
            </a:r>
            <a:r>
              <a:rPr lang="ja-JP" altLang="en-US" dirty="0">
                <a:solidFill>
                  <a:schemeClr val="tx1"/>
                </a:solidFill>
                <a:latin typeface="+mn-ea"/>
                <a:ea typeface="+mn-ea"/>
              </a:rPr>
              <a:t>ＩＰＡ　</a:t>
            </a:r>
            <a:r>
              <a:rPr lang="en-US" altLang="ja-JP" dirty="0">
                <a:solidFill>
                  <a:schemeClr val="tx1"/>
                </a:solidFill>
                <a:latin typeface="+mn-ea"/>
                <a:ea typeface="+mn-ea"/>
              </a:rPr>
              <a:t> </a:t>
            </a:r>
            <a:r>
              <a:rPr lang="ja-JP" altLang="en-US" dirty="0">
                <a:solidFill>
                  <a:schemeClr val="tx1"/>
                </a:solidFill>
                <a:latin typeface="+mn-ea"/>
                <a:ea typeface="+mn-ea"/>
              </a:rPr>
              <a:t>　</a:t>
            </a:r>
            <a:endParaRPr lang="en-US" altLang="ja-JP" dirty="0">
              <a:solidFill>
                <a:schemeClr val="tx1"/>
              </a:solidFill>
              <a:latin typeface="+mn-ea"/>
              <a:ea typeface="+mn-ea"/>
            </a:endParaRPr>
          </a:p>
        </p:txBody>
      </p:sp>
    </p:spTree>
    <p:extLst>
      <p:ext uri="{BB962C8B-B14F-4D97-AF65-F5344CB8AC3E}">
        <p14:creationId xmlns:p14="http://schemas.microsoft.com/office/powerpoint/2010/main" val="1503635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FF7A4B13-E43E-48E7-BE38-1478F0725B3A}"/>
              </a:ext>
            </a:extLst>
          </p:cNvPr>
          <p:cNvSpPr>
            <a:spLocks noGrp="1"/>
          </p:cNvSpPr>
          <p:nvPr>
            <p:ph idx="1"/>
          </p:nvPr>
        </p:nvSpPr>
        <p:spPr>
          <a:xfrm>
            <a:off x="374650" y="1292226"/>
            <a:ext cx="8394700" cy="5067300"/>
          </a:xfrm>
        </p:spPr>
        <p:txBody>
          <a:bodyPr/>
          <a:lstStyle/>
          <a:p>
            <a:pPr marL="457200" indent="-457200">
              <a:buFont typeface="+mj-lt"/>
              <a:buAutoNum type="arabicPeriod"/>
            </a:pPr>
            <a:r>
              <a:rPr kumimoji="1" lang="ja-JP" altLang="en-US" sz="1600" dirty="0">
                <a:solidFill>
                  <a:schemeClr val="tx1"/>
                </a:solidFill>
                <a:latin typeface="+mn-ea"/>
                <a:ea typeface="+mn-ea"/>
              </a:rPr>
              <a:t>演習の進行</a:t>
            </a:r>
            <a:endParaRPr kumimoji="1" lang="en-US" altLang="ja-JP" sz="1600" dirty="0">
              <a:solidFill>
                <a:schemeClr val="tx1"/>
              </a:solidFill>
              <a:latin typeface="+mn-ea"/>
              <a:ea typeface="+mn-ea"/>
            </a:endParaRPr>
          </a:p>
          <a:p>
            <a:pPr marL="0" indent="0">
              <a:buNone/>
            </a:pPr>
            <a:r>
              <a:rPr kumimoji="1" lang="ja-JP" altLang="en-US" sz="1600" dirty="0">
                <a:solidFill>
                  <a:schemeClr val="tx1"/>
                </a:solidFill>
                <a:latin typeface="+mn-ea"/>
                <a:ea typeface="+mn-ea"/>
              </a:rPr>
              <a:t>・基本的な流れは次のとおり。</a:t>
            </a:r>
            <a:endParaRPr kumimoji="1" lang="en-US" altLang="ja-JP" sz="1600" dirty="0">
              <a:solidFill>
                <a:schemeClr val="tx1"/>
              </a:solidFill>
              <a:latin typeface="+mn-ea"/>
              <a:ea typeface="+mn-ea"/>
            </a:endParaRPr>
          </a:p>
          <a:p>
            <a:pPr marL="0" indent="0">
              <a:buNone/>
            </a:pPr>
            <a:r>
              <a:rPr lang="ja-JP" altLang="en-US" sz="1600" dirty="0">
                <a:solidFill>
                  <a:schemeClr val="tx1"/>
                </a:solidFill>
                <a:latin typeface="+mn-ea"/>
                <a:ea typeface="+mn-ea"/>
              </a:rPr>
              <a:t>　概説の講義⇒事例の解説 ⇒演習課題の説明⇒チーム討論⇒チーム発表　</a:t>
            </a:r>
            <a:endParaRPr lang="en-US" altLang="ja-JP" sz="1600" dirty="0">
              <a:solidFill>
                <a:schemeClr val="tx1"/>
              </a:solidFill>
              <a:latin typeface="+mn-ea"/>
              <a:ea typeface="+mn-ea"/>
            </a:endParaRPr>
          </a:p>
          <a:p>
            <a:pPr marL="0" indent="0">
              <a:buNone/>
            </a:pPr>
            <a:r>
              <a:rPr lang="ja-JP" altLang="en-US" sz="1600" dirty="0">
                <a:solidFill>
                  <a:schemeClr val="tx1"/>
                </a:solidFill>
                <a:latin typeface="+mn-ea"/>
                <a:ea typeface="+mn-ea"/>
              </a:rPr>
              <a:t>　⇒サンプル解説⇒総評（最後に演習を振り返り、締めとして講師からのメッセージ：おまかせ）</a:t>
            </a:r>
            <a:endParaRPr kumimoji="1" lang="en-US" altLang="ja-JP" sz="1600" dirty="0">
              <a:solidFill>
                <a:schemeClr val="tx1"/>
              </a:solidFill>
              <a:latin typeface="+mn-ea"/>
              <a:ea typeface="+mn-ea"/>
            </a:endParaRPr>
          </a:p>
          <a:p>
            <a:pPr marL="0" indent="0">
              <a:buNone/>
            </a:pPr>
            <a:r>
              <a:rPr lang="ja-JP" altLang="en-US" sz="1600" dirty="0">
                <a:solidFill>
                  <a:schemeClr val="tx1"/>
                </a:solidFill>
                <a:latin typeface="+mn-ea"/>
                <a:ea typeface="+mn-ea"/>
              </a:rPr>
              <a:t>　　　→　付録　「進行表と準備物」　を参照　</a:t>
            </a:r>
            <a:endParaRPr lang="en-US" altLang="ja-JP" sz="1600" dirty="0">
              <a:solidFill>
                <a:schemeClr val="tx1"/>
              </a:solidFill>
              <a:latin typeface="+mn-ea"/>
              <a:ea typeface="+mn-ea"/>
            </a:endParaRPr>
          </a:p>
          <a:p>
            <a:pPr marL="0" indent="0">
              <a:buNone/>
            </a:pPr>
            <a:r>
              <a:rPr lang="ja-JP" altLang="en-US" sz="1600" dirty="0">
                <a:solidFill>
                  <a:schemeClr val="tx1"/>
                </a:solidFill>
                <a:latin typeface="+mn-ea"/>
                <a:ea typeface="+mn-ea"/>
              </a:rPr>
              <a:t>・チーム討論時は講師陣が歩き回ってアドバイスを実施</a:t>
            </a:r>
            <a:endParaRPr lang="en-US" altLang="ja-JP" sz="1600" dirty="0">
              <a:solidFill>
                <a:schemeClr val="tx1"/>
              </a:solidFill>
              <a:latin typeface="+mn-ea"/>
              <a:ea typeface="+mn-ea"/>
            </a:endParaRPr>
          </a:p>
          <a:p>
            <a:pPr marL="0" indent="0">
              <a:buNone/>
            </a:pPr>
            <a:endParaRPr lang="en-US" altLang="ja-JP" sz="1600" dirty="0">
              <a:solidFill>
                <a:schemeClr val="tx1"/>
              </a:solidFill>
              <a:latin typeface="+mn-ea"/>
              <a:ea typeface="+mn-ea"/>
            </a:endParaRPr>
          </a:p>
          <a:p>
            <a:pPr marL="457200" indent="-457200">
              <a:buFont typeface="+mj-lt"/>
              <a:buAutoNum type="arabicPeriod" startAt="2"/>
            </a:pPr>
            <a:r>
              <a:rPr kumimoji="1" lang="ja-JP" altLang="en-US" sz="1600" dirty="0">
                <a:solidFill>
                  <a:schemeClr val="tx1"/>
                </a:solidFill>
                <a:latin typeface="+mn-ea"/>
                <a:ea typeface="+mn-ea"/>
              </a:rPr>
              <a:t>講義内容に関する質疑</a:t>
            </a:r>
            <a:endParaRPr kumimoji="1" lang="en-US" altLang="ja-JP" sz="1600" dirty="0">
              <a:solidFill>
                <a:schemeClr val="tx1"/>
              </a:solidFill>
              <a:latin typeface="+mn-ea"/>
              <a:ea typeface="+mn-ea"/>
            </a:endParaRPr>
          </a:p>
          <a:p>
            <a:pPr marL="0" indent="0">
              <a:buNone/>
            </a:pPr>
            <a:r>
              <a:rPr lang="ja-JP" altLang="en-US" sz="1600" dirty="0">
                <a:solidFill>
                  <a:schemeClr val="tx1"/>
                </a:solidFill>
                <a:latin typeface="+mn-ea"/>
                <a:ea typeface="+mn-ea"/>
              </a:rPr>
              <a:t>・講義内容に関する質問が出る場合があるので、以下にその対応を記述。</a:t>
            </a:r>
            <a:endParaRPr lang="en-US" altLang="ja-JP" sz="1600" dirty="0">
              <a:solidFill>
                <a:schemeClr val="tx1"/>
              </a:solidFill>
              <a:latin typeface="+mn-ea"/>
              <a:ea typeface="+mn-ea"/>
            </a:endParaRPr>
          </a:p>
          <a:p>
            <a:pPr marL="0" indent="0">
              <a:buNone/>
            </a:pPr>
            <a:r>
              <a:rPr lang="ja-JP" altLang="en-US" sz="1600" dirty="0">
                <a:solidFill>
                  <a:schemeClr val="tx1"/>
                </a:solidFill>
                <a:latin typeface="+mn-ea"/>
                <a:ea typeface="+mn-ea"/>
              </a:rPr>
              <a:t>　　　　→ 「システムズエンジニアリング演習におけるＱＡ対応」　を参照　</a:t>
            </a:r>
            <a:endParaRPr lang="en-US" altLang="ja-JP" sz="1600" dirty="0">
              <a:solidFill>
                <a:schemeClr val="tx1"/>
              </a:solidFill>
              <a:latin typeface="+mn-ea"/>
              <a:ea typeface="+mn-ea"/>
            </a:endParaRPr>
          </a:p>
          <a:p>
            <a:pPr marL="0" indent="0">
              <a:buNone/>
            </a:pPr>
            <a:endParaRPr lang="en-US" altLang="ja-JP" sz="1600" dirty="0">
              <a:solidFill>
                <a:schemeClr val="tx1"/>
              </a:solidFill>
              <a:latin typeface="+mn-ea"/>
              <a:ea typeface="+mn-ea"/>
            </a:endParaRPr>
          </a:p>
          <a:p>
            <a:pPr marL="457200" indent="-457200">
              <a:buFont typeface="+mj-lt"/>
              <a:buAutoNum type="arabicPeriod" startAt="3"/>
            </a:pPr>
            <a:r>
              <a:rPr kumimoji="1" lang="ja-JP" altLang="en-US" sz="1600" dirty="0">
                <a:solidFill>
                  <a:schemeClr val="tx1"/>
                </a:solidFill>
                <a:latin typeface="+mn-ea"/>
                <a:ea typeface="+mn-ea"/>
              </a:rPr>
              <a:t>ケースの演習（チーム討論）中のアドバイス</a:t>
            </a:r>
            <a:endParaRPr kumimoji="1" lang="en-US" altLang="ja-JP" sz="1600" dirty="0">
              <a:solidFill>
                <a:schemeClr val="tx1"/>
              </a:solidFill>
              <a:latin typeface="+mn-ea"/>
              <a:ea typeface="+mn-ea"/>
            </a:endParaRPr>
          </a:p>
          <a:p>
            <a:pPr marL="0" indent="0">
              <a:buNone/>
            </a:pPr>
            <a:r>
              <a:rPr lang="ja-JP" altLang="en-US" sz="1600" dirty="0">
                <a:solidFill>
                  <a:schemeClr val="tx1"/>
                </a:solidFill>
                <a:latin typeface="+mn-ea"/>
                <a:ea typeface="+mn-ea"/>
              </a:rPr>
              <a:t>・チーム討論で実施内容がつかめなかったり、迷走したりすることがあるので、以下にその対応を記述。</a:t>
            </a:r>
            <a:endParaRPr lang="en-US" altLang="ja-JP" sz="1600" dirty="0">
              <a:solidFill>
                <a:schemeClr val="tx1"/>
              </a:solidFill>
              <a:latin typeface="+mn-ea"/>
              <a:ea typeface="+mn-ea"/>
            </a:endParaRPr>
          </a:p>
          <a:p>
            <a:pPr marL="0" indent="0">
              <a:buNone/>
            </a:pPr>
            <a:r>
              <a:rPr lang="ja-JP" altLang="en-US" sz="1600" dirty="0">
                <a:solidFill>
                  <a:schemeClr val="tx1"/>
                </a:solidFill>
                <a:latin typeface="+mn-ea"/>
                <a:ea typeface="+mn-ea"/>
              </a:rPr>
              <a:t>　　　　→「システムズエンジニアリング演習におけるＱＡ対応」　を参照　</a:t>
            </a:r>
            <a:endParaRPr lang="en-US" altLang="ja-JP" sz="1600" dirty="0">
              <a:solidFill>
                <a:schemeClr val="tx1"/>
              </a:solidFill>
              <a:latin typeface="+mn-ea"/>
              <a:ea typeface="+mn-ea"/>
            </a:endParaRPr>
          </a:p>
          <a:p>
            <a:pPr marL="0" indent="0">
              <a:buNone/>
            </a:pPr>
            <a:endParaRPr lang="en-US" altLang="ja-JP" sz="1600" dirty="0">
              <a:solidFill>
                <a:schemeClr val="tx1"/>
              </a:solidFill>
              <a:latin typeface="+mn-ea"/>
              <a:ea typeface="+mn-ea"/>
            </a:endParaRPr>
          </a:p>
        </p:txBody>
      </p:sp>
      <p:sp>
        <p:nvSpPr>
          <p:cNvPr id="6" name="タイトル 1">
            <a:extLst>
              <a:ext uri="{FF2B5EF4-FFF2-40B4-BE49-F238E27FC236}">
                <a16:creationId xmlns:a16="http://schemas.microsoft.com/office/drawing/2014/main" id="{36EDFC1B-F42C-4447-8660-B9C54A420AA0}"/>
              </a:ext>
            </a:extLst>
          </p:cNvPr>
          <p:cNvSpPr txBox="1">
            <a:spLocks/>
          </p:cNvSpPr>
          <p:nvPr/>
        </p:nvSpPr>
        <p:spPr bwMode="auto">
          <a:xfrm>
            <a:off x="468313" y="44450"/>
            <a:ext cx="698341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3600">
                <a:solidFill>
                  <a:srgbClr val="000066"/>
                </a:solidFill>
                <a:latin typeface="IPA Pゴシック" panose="020B0500000000000000" pitchFamily="50" charset="-128"/>
                <a:ea typeface="IPA Pゴシック" panose="020B0500000000000000" pitchFamily="50"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a:lstStyle>
          <a:p>
            <a:pPr defTabSz="914400"/>
            <a:r>
              <a:rPr lang="ja-JP" altLang="en-US" sz="2800" dirty="0">
                <a:solidFill>
                  <a:schemeClr val="tx1"/>
                </a:solidFill>
                <a:latin typeface="+mn-ea"/>
              </a:rPr>
              <a:t>演習時の実施事項</a:t>
            </a:r>
            <a:endParaRPr lang="ja-JP" altLang="en-US" sz="2800" kern="0" dirty="0">
              <a:solidFill>
                <a:schemeClr val="tx1"/>
              </a:solidFill>
              <a:latin typeface="+mn-ea"/>
            </a:endParaRPr>
          </a:p>
        </p:txBody>
      </p:sp>
      <p:sp>
        <p:nvSpPr>
          <p:cNvPr id="7" name="スライド番号プレースホルダー 3">
            <a:extLst>
              <a:ext uri="{FF2B5EF4-FFF2-40B4-BE49-F238E27FC236}">
                <a16:creationId xmlns:a16="http://schemas.microsoft.com/office/drawing/2014/main" id="{BFC3933E-77BC-4B18-A29A-CA8204A94E26}"/>
              </a:ext>
            </a:extLst>
          </p:cNvPr>
          <p:cNvSpPr>
            <a:spLocks noGrp="1"/>
          </p:cNvSpPr>
          <p:nvPr>
            <p:ph type="sldNum" sz="quarter" idx="12"/>
          </p:nvPr>
        </p:nvSpPr>
        <p:spPr>
          <a:xfrm>
            <a:off x="6564313" y="6461125"/>
            <a:ext cx="2133600" cy="352425"/>
          </a:xfrm>
        </p:spPr>
        <p:txBody>
          <a:bodyPr/>
          <a:lstStyle/>
          <a:p>
            <a:pPr>
              <a:defRPr/>
            </a:pPr>
            <a:fld id="{596E4711-D56B-487E-A92E-9F0630A52765}" type="slidenum">
              <a:rPr lang="en-US" altLang="ja-JP" smtClean="0">
                <a:solidFill>
                  <a:schemeClr val="tx1"/>
                </a:solidFill>
                <a:latin typeface="+mn-ea"/>
                <a:ea typeface="+mn-ea"/>
              </a:rPr>
              <a:pPr>
                <a:defRPr/>
              </a:pPr>
              <a:t>8</a:t>
            </a:fld>
            <a:endParaRPr lang="en-US" altLang="ja-JP" dirty="0">
              <a:solidFill>
                <a:schemeClr val="tx1"/>
              </a:solidFill>
              <a:latin typeface="+mn-ea"/>
              <a:ea typeface="+mn-ea"/>
            </a:endParaRPr>
          </a:p>
        </p:txBody>
      </p:sp>
      <p:sp>
        <p:nvSpPr>
          <p:cNvPr id="8" name="フッター プレースホルダー 4">
            <a:extLst>
              <a:ext uri="{FF2B5EF4-FFF2-40B4-BE49-F238E27FC236}">
                <a16:creationId xmlns:a16="http://schemas.microsoft.com/office/drawing/2014/main" id="{0479569B-B341-4196-B6B4-4DD81886F58C}"/>
              </a:ext>
            </a:extLst>
          </p:cNvPr>
          <p:cNvSpPr>
            <a:spLocks noGrp="1"/>
          </p:cNvSpPr>
          <p:nvPr>
            <p:ph type="ftr" sz="quarter" idx="11"/>
          </p:nvPr>
        </p:nvSpPr>
        <p:spPr>
          <a:xfrm>
            <a:off x="3135313" y="6473651"/>
            <a:ext cx="2895600" cy="352425"/>
          </a:xfrm>
        </p:spPr>
        <p:txBody>
          <a:bodyPr/>
          <a:lstStyle/>
          <a:p>
            <a:pPr>
              <a:defRPr/>
            </a:pPr>
            <a:r>
              <a:rPr lang="en-US" altLang="ja-JP" dirty="0">
                <a:solidFill>
                  <a:schemeClr val="tx1"/>
                </a:solidFill>
                <a:latin typeface="+mn-ea"/>
                <a:ea typeface="+mn-ea"/>
              </a:rPr>
              <a:t>© 2020 </a:t>
            </a:r>
            <a:r>
              <a:rPr lang="ja-JP" altLang="en-US" dirty="0">
                <a:solidFill>
                  <a:schemeClr val="tx1"/>
                </a:solidFill>
                <a:latin typeface="+mn-ea"/>
                <a:ea typeface="+mn-ea"/>
              </a:rPr>
              <a:t>ＩＰＡ　</a:t>
            </a:r>
            <a:r>
              <a:rPr lang="en-US" altLang="ja-JP" dirty="0">
                <a:solidFill>
                  <a:schemeClr val="tx1"/>
                </a:solidFill>
                <a:latin typeface="+mn-ea"/>
                <a:ea typeface="+mn-ea"/>
              </a:rPr>
              <a:t> </a:t>
            </a:r>
            <a:r>
              <a:rPr lang="ja-JP" altLang="en-US" dirty="0">
                <a:solidFill>
                  <a:schemeClr val="tx1"/>
                </a:solidFill>
                <a:latin typeface="+mn-ea"/>
                <a:ea typeface="+mn-ea"/>
              </a:rPr>
              <a:t>　</a:t>
            </a:r>
            <a:endParaRPr lang="en-US" altLang="ja-JP" dirty="0">
              <a:solidFill>
                <a:schemeClr val="tx1"/>
              </a:solidFill>
              <a:latin typeface="+mn-ea"/>
              <a:ea typeface="+mn-ea"/>
            </a:endParaRPr>
          </a:p>
        </p:txBody>
      </p:sp>
    </p:spTree>
    <p:extLst>
      <p:ext uri="{BB962C8B-B14F-4D97-AF65-F5344CB8AC3E}">
        <p14:creationId xmlns:p14="http://schemas.microsoft.com/office/powerpoint/2010/main" val="4001660081"/>
      </p:ext>
    </p:extLst>
  </p:cSld>
  <p:clrMapOvr>
    <a:masterClrMapping/>
  </p:clrMapOvr>
</p:sld>
</file>

<file path=ppt/theme/theme1.xml><?xml version="1.0" encoding="utf-8"?>
<a:theme xmlns:a="http://schemas.openxmlformats.org/drawingml/2006/main" name="IPA2004">
  <a:themeElements>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PA2004">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40000"/>
            <a:lumOff val="60000"/>
          </a:schemeClr>
        </a:solidFill>
      </a:spPr>
      <a:bodyPr rtlCol="0" anchor="ctr"/>
      <a:lstStyle>
        <a:defPPr algn="ctr">
          <a:defRPr kumimoji="1" sz="1600" dirty="0">
            <a:solidFill>
              <a:schemeClr val="tx1"/>
            </a:solidFill>
            <a:latin typeface="+mn-ea"/>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200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200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200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200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200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200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200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200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200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200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200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PAテンプレートデザイン.potx" id="{246C8F3D-ACAC-40D4-9CF6-A3E2241F85FB}" vid="{16E8828E-E965-4576-87F9-11050EFB2AF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598</Words>
  <Application>Microsoft Office PowerPoint</Application>
  <PresentationFormat>画面に合わせる (4:3)</PresentationFormat>
  <Paragraphs>141</Paragraphs>
  <Slides>8</Slides>
  <Notes>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IPA Pゴシック</vt:lpstr>
      <vt:lpstr>ＭＳ Ｐゴシック</vt:lpstr>
      <vt:lpstr>游ゴシック</vt:lpstr>
      <vt:lpstr>Arial</vt:lpstr>
      <vt:lpstr>Wingdings</vt:lpstr>
      <vt:lpstr>IPA2004</vt:lpstr>
      <vt:lpstr>システムズエンジニアリングに関する グループ演習実施のための手引き</vt:lpstr>
      <vt:lpstr>PowerPoint プレゼンテーション</vt:lpstr>
      <vt:lpstr>グループ演習資料に関する使用条件</vt:lpstr>
      <vt:lpstr>この演習の概要</vt:lpstr>
      <vt:lpstr>事前準備</vt:lpstr>
      <vt:lpstr>演習室のレイアウトサンプル</vt:lpstr>
      <vt:lpstr>「演習資料」の構成</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2019-04-11T01:06:16Z</dcterms:created>
  <dcterms:modified xsi:type="dcterms:W3CDTF">2020-03-05T01:07:41Z</dcterms:modified>
</cp:coreProperties>
</file>