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3" r:id="rId1"/>
  </p:sldMasterIdLst>
  <p:notesMasterIdLst>
    <p:notesMasterId r:id="rId4"/>
  </p:notesMasterIdLst>
  <p:handoutMasterIdLst>
    <p:handoutMasterId r:id="rId5"/>
  </p:handoutMasterIdLst>
  <p:sldIdLst>
    <p:sldId id="579" r:id="rId2"/>
    <p:sldId id="581" r:id="rId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C474"/>
    <a:srgbClr val="4472C4"/>
    <a:srgbClr val="EEB8E6"/>
    <a:srgbClr val="E2C4E0"/>
    <a:srgbClr val="F8CBAD"/>
    <a:srgbClr val="F7FAFD"/>
    <a:srgbClr val="767171"/>
    <a:srgbClr val="FF6600"/>
    <a:srgbClr val="DAE3F3"/>
    <a:srgbClr val="FFE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99" autoAdjust="0"/>
    <p:restoredTop sz="70492" autoAdjust="0"/>
  </p:normalViewPr>
  <p:slideViewPr>
    <p:cSldViewPr snapToGrid="0">
      <p:cViewPr varScale="1">
        <p:scale>
          <a:sx n="76" d="100"/>
          <a:sy n="76" d="100"/>
        </p:scale>
        <p:origin x="2568" y="96"/>
      </p:cViewPr>
      <p:guideLst>
        <p:guide orient="horz" pos="2160"/>
        <p:guide pos="2880"/>
      </p:guideLst>
    </p:cSldViewPr>
  </p:slideViewPr>
  <p:notesTextViewPr>
    <p:cViewPr>
      <p:scale>
        <a:sx n="1" d="1"/>
        <a:sy n="1" d="1"/>
      </p:scale>
      <p:origin x="0" y="0"/>
    </p:cViewPr>
  </p:notesTextViewPr>
  <p:notesViewPr>
    <p:cSldViewPr snapToGrid="0">
      <p:cViewPr>
        <p:scale>
          <a:sx n="100" d="100"/>
          <a:sy n="100" d="100"/>
        </p:scale>
        <p:origin x="3486" y="-50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B2252A47-E9EA-453F-95A9-B61526174799}"/>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2E44B19D-7C9F-4579-A6E4-03F650F4B91B}"/>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05245759-5DD4-46E6-AECA-BB7CFEDB8084}" type="datetimeFigureOut">
              <a:rPr kumimoji="1" lang="ja-JP" altLang="en-US" smtClean="0"/>
              <a:t>2020/1/27</a:t>
            </a:fld>
            <a:endParaRPr kumimoji="1" lang="ja-JP" altLang="en-US"/>
          </a:p>
        </p:txBody>
      </p:sp>
      <p:sp>
        <p:nvSpPr>
          <p:cNvPr id="4" name="フッター プレースホルダー 3">
            <a:extLst>
              <a:ext uri="{FF2B5EF4-FFF2-40B4-BE49-F238E27FC236}">
                <a16:creationId xmlns:a16="http://schemas.microsoft.com/office/drawing/2014/main" id="{1EF382B0-9A84-4706-A04F-929657737F28}"/>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r>
              <a:rPr kumimoji="1" lang="en-US" altLang="ja-JP"/>
              <a:t>test</a:t>
            </a:r>
            <a:endParaRPr kumimoji="1" lang="ja-JP" altLang="en-US"/>
          </a:p>
        </p:txBody>
      </p:sp>
      <p:sp>
        <p:nvSpPr>
          <p:cNvPr id="5" name="スライド番号プレースホルダー 4">
            <a:extLst>
              <a:ext uri="{FF2B5EF4-FFF2-40B4-BE49-F238E27FC236}">
                <a16:creationId xmlns:a16="http://schemas.microsoft.com/office/drawing/2014/main" id="{593EB6C7-1FAF-4661-BE61-732796EAD0EC}"/>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1DE7CEDB-3DE5-4094-9AEB-895EE5D7D2BF}" type="slidenum">
              <a:rPr kumimoji="1" lang="ja-JP" altLang="en-US" smtClean="0"/>
              <a:t>‹#›</a:t>
            </a:fld>
            <a:endParaRPr kumimoji="1" lang="ja-JP" altLang="en-US"/>
          </a:p>
        </p:txBody>
      </p:sp>
    </p:spTree>
    <p:extLst>
      <p:ext uri="{BB962C8B-B14F-4D97-AF65-F5344CB8AC3E}">
        <p14:creationId xmlns:p14="http://schemas.microsoft.com/office/powerpoint/2010/main" val="1274533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744812D7-4ABE-4955-90C4-EDB47753186F}" type="datetimeFigureOut">
              <a:rPr kumimoji="1" lang="ja-JP" altLang="en-US" smtClean="0"/>
              <a:t>2020/1/27</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r>
              <a:rPr kumimoji="1" lang="en-US" altLang="ja-JP"/>
              <a:t>test</a:t>
            </a:r>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0869D1E8-1183-4083-BD80-85DB2DB7F5B4}" type="slidenum">
              <a:rPr kumimoji="1" lang="ja-JP" altLang="en-US" smtClean="0"/>
              <a:t>‹#›</a:t>
            </a:fld>
            <a:endParaRPr kumimoji="1" lang="ja-JP" altLang="en-US"/>
          </a:p>
        </p:txBody>
      </p:sp>
    </p:spTree>
    <p:extLst>
      <p:ext uri="{BB962C8B-B14F-4D97-AF65-F5344CB8AC3E}">
        <p14:creationId xmlns:p14="http://schemas.microsoft.com/office/powerpoint/2010/main" val="27508967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400" dirty="0">
                <a:latin typeface="+mn-ea"/>
                <a:ea typeface="+mn-ea"/>
              </a:rPr>
              <a:t>　（書いてあることをそのまま読んでください）</a:t>
            </a:r>
            <a:endParaRPr lang="en-US" altLang="ja-JP" sz="1400" dirty="0">
              <a:latin typeface="+mn-ea"/>
              <a:ea typeface="+mn-ea"/>
            </a:endParaRPr>
          </a:p>
          <a:p>
            <a:endParaRPr lang="en-US" altLang="ja-JP" sz="1400"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1</a:t>
            </a:fld>
            <a:endParaRPr kumimoji="1" lang="ja-JP" altLang="en-US"/>
          </a:p>
        </p:txBody>
      </p:sp>
    </p:spTree>
    <p:extLst>
      <p:ext uri="{BB962C8B-B14F-4D97-AF65-F5344CB8AC3E}">
        <p14:creationId xmlns:p14="http://schemas.microsoft.com/office/powerpoint/2010/main" val="715070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400" dirty="0">
                <a:latin typeface="ＭＳ Ｐゴシック" panose="020B0600070205080204" pitchFamily="50" charset="-128"/>
                <a:ea typeface="ＭＳ Ｐゴシック" panose="020B0600070205080204" pitchFamily="50" charset="-128"/>
              </a:rPr>
              <a:t>　予定はこのようになって</a:t>
            </a:r>
            <a:r>
              <a:rPr kumimoji="1" lang="ja-JP" altLang="en-US" sz="1400">
                <a:latin typeface="ＭＳ Ｐゴシック" panose="020B0600070205080204" pitchFamily="50" charset="-128"/>
                <a:ea typeface="ＭＳ Ｐゴシック" panose="020B0600070205080204" pitchFamily="50" charset="-128"/>
              </a:rPr>
              <a:t>います。</a:t>
            </a:r>
            <a:endParaRPr kumimoji="1" lang="en-US" altLang="ja-JP" sz="1400" dirty="0">
              <a:solidFill>
                <a:srgbClr val="FF0000"/>
              </a:solidFill>
              <a:latin typeface="+mn-ea"/>
              <a:ea typeface="ＭＳ Ｐゴシック" panose="020B0600070205080204" pitchFamily="50" charset="-128"/>
            </a:endParaRPr>
          </a:p>
        </p:txBody>
      </p:sp>
      <p:sp>
        <p:nvSpPr>
          <p:cNvPr id="4" name="スライド番号プレースホルダー 3"/>
          <p:cNvSpPr>
            <a:spLocks noGrp="1"/>
          </p:cNvSpPr>
          <p:nvPr>
            <p:ph type="sldNum" sz="quarter" idx="5"/>
          </p:nvPr>
        </p:nvSpPr>
        <p:spPr/>
        <p:txBody>
          <a:bodyPr/>
          <a:lstStyle/>
          <a:p>
            <a:fld id="{0869D1E8-1183-4083-BD80-85DB2DB7F5B4}" type="slidenum">
              <a:rPr kumimoji="1" lang="ja-JP" altLang="en-US" smtClean="0"/>
              <a:t>2</a:t>
            </a:fld>
            <a:endParaRPr kumimoji="1" lang="ja-JP" altLang="en-US"/>
          </a:p>
        </p:txBody>
      </p:sp>
    </p:spTree>
    <p:extLst>
      <p:ext uri="{BB962C8B-B14F-4D97-AF65-F5344CB8AC3E}">
        <p14:creationId xmlns:p14="http://schemas.microsoft.com/office/powerpoint/2010/main" val="25809044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4572000" y="260351"/>
            <a:ext cx="41036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defRPr/>
            </a:pPr>
            <a:endParaRPr lang="ja-JP" altLang="ja-JP" sz="1800">
              <a:latin typeface="IPA Pゴシック" panose="020B0500000000000000" pitchFamily="50" charset="-128"/>
              <a:ea typeface="IPA Pゴシック" panose="020B0500000000000000" pitchFamily="50" charset="-128"/>
            </a:endParaRPr>
          </a:p>
        </p:txBody>
      </p:sp>
      <p:sp>
        <p:nvSpPr>
          <p:cNvPr id="5" name="正方形/長方形 4"/>
          <p:cNvSpPr/>
          <p:nvPr/>
        </p:nvSpPr>
        <p:spPr>
          <a:xfrm>
            <a:off x="8820150" y="-3175"/>
            <a:ext cx="323850" cy="6861175"/>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sp>
        <p:nvSpPr>
          <p:cNvPr id="6" name="正方形/長方形 5"/>
          <p:cNvSpPr/>
          <p:nvPr/>
        </p:nvSpPr>
        <p:spPr>
          <a:xfrm>
            <a:off x="8820150" y="-3175"/>
            <a:ext cx="323850" cy="35766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cxnSp>
        <p:nvCxnSpPr>
          <p:cNvPr id="7" name="直線コネクタ 6"/>
          <p:cNvCxnSpPr/>
          <p:nvPr/>
        </p:nvCxnSpPr>
        <p:spPr>
          <a:xfrm>
            <a:off x="179388" y="3573463"/>
            <a:ext cx="8640762"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180976" y="3644900"/>
            <a:ext cx="8639175"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9" name="Picture 4" descr="C:\Users\ms-hito\Documents\★広報業務\7_IPAロゴ\2014年5月_Webサイト用ロゴ作成\20140616_ポータルへアップ\IPA_logotype-4CPOJI.pn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35496" y="44624"/>
            <a:ext cx="3099817" cy="92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1187451" y="1958977"/>
            <a:ext cx="7344990" cy="1325563"/>
          </a:xfrm>
        </p:spPr>
        <p:txBody>
          <a:bodyPr/>
          <a:lstStyle>
            <a:lvl1pPr>
              <a:defRPr b="1">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5124" name="Rectangle 4"/>
          <p:cNvSpPr>
            <a:spLocks noGrp="1" noChangeArrowheads="1"/>
          </p:cNvSpPr>
          <p:nvPr>
            <p:ph type="subTitle" idx="1"/>
          </p:nvPr>
        </p:nvSpPr>
        <p:spPr>
          <a:xfrm>
            <a:off x="2051720" y="3933056"/>
            <a:ext cx="6552827" cy="1752600"/>
          </a:xfrm>
        </p:spPr>
        <p:txBody>
          <a:bodyPr anchor="ctr"/>
          <a:lstStyle>
            <a:lvl1pPr marL="0" indent="0" algn="r">
              <a:buFontTx/>
              <a:buNone/>
              <a:defRPr sz="2800">
                <a:latin typeface="IPA Pゴシック" panose="020B0500000000000000" pitchFamily="50" charset="-128"/>
                <a:ea typeface="IPA Pゴシック" panose="020B0500000000000000" pitchFamily="50" charset="-128"/>
              </a:defRPr>
            </a:lvl1pPr>
          </a:lstStyle>
          <a:p>
            <a:r>
              <a:rPr lang="ja-JP" altLang="en-US"/>
              <a:t>マスター サブタイトルの書式設定</a:t>
            </a:r>
            <a:endParaRPr lang="ja-JP" altLang="en-US" dirty="0"/>
          </a:p>
        </p:txBody>
      </p:sp>
      <p:sp>
        <p:nvSpPr>
          <p:cNvPr id="10" name="Rectangle 5"/>
          <p:cNvSpPr>
            <a:spLocks noGrp="1" noChangeArrowheads="1"/>
          </p:cNvSpPr>
          <p:nvPr>
            <p:ph type="dt" sz="half" idx="10"/>
          </p:nvPr>
        </p:nvSpPr>
        <p:spPr>
          <a:xfrm>
            <a:off x="468313" y="6461127"/>
            <a:ext cx="2133600" cy="352425"/>
          </a:xfrm>
        </p:spPr>
        <p:txBody>
          <a:bodyPr/>
          <a:lstStyle>
            <a:lvl1pPr>
              <a:defRPr>
                <a:latin typeface="IPA Pゴシック" panose="020B0500000000000000" pitchFamily="50" charset="-128"/>
                <a:ea typeface="IPA Pゴシック" panose="020B0500000000000000" pitchFamily="50" charset="-128"/>
              </a:defRPr>
            </a:lvl1pPr>
          </a:lstStyle>
          <a:p>
            <a:fld id="{3714E6FE-753C-4C2B-9A49-7665A663683D}" type="datetime1">
              <a:rPr lang="ja-JP" altLang="en-US" smtClean="0"/>
              <a:t>2020/1/27</a:t>
            </a:fld>
            <a:endParaRPr lang="ja-JP" altLang="en-US"/>
          </a:p>
        </p:txBody>
      </p:sp>
      <p:sp>
        <p:nvSpPr>
          <p:cNvPr id="11" name="Rectangle 6"/>
          <p:cNvSpPr>
            <a:spLocks noGrp="1" noChangeArrowheads="1"/>
          </p:cNvSpPr>
          <p:nvPr>
            <p:ph type="ftr" sz="quarter" idx="11"/>
          </p:nvPr>
        </p:nvSpPr>
        <p:spPr>
          <a:xfrm>
            <a:off x="3135313" y="6461127"/>
            <a:ext cx="2895600" cy="352425"/>
          </a:xfrm>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12" name="Rectangle 7"/>
          <p:cNvSpPr>
            <a:spLocks noGrp="1" noChangeArrowheads="1"/>
          </p:cNvSpPr>
          <p:nvPr>
            <p:ph type="sldNum" sz="quarter" idx="12"/>
          </p:nvPr>
        </p:nvSpPr>
        <p:spPr>
          <a:xfrm>
            <a:off x="6564313" y="6461127"/>
            <a:ext cx="2133600" cy="352425"/>
          </a:xfrm>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983210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fld id="{AE097B5E-671F-493B-AE65-7EA70980F09C}" type="datetime1">
              <a:rPr kumimoji="1" lang="ja-JP" altLang="en-US" smtClean="0"/>
              <a:t>2020/1/27</a:t>
            </a:fld>
            <a:endParaRPr kumimoji="1" lang="ja-JP" altLang="en-US"/>
          </a:p>
        </p:txBody>
      </p:sp>
      <p:sp>
        <p:nvSpPr>
          <p:cNvPr id="5"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6"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3925443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08763" y="260350"/>
            <a:ext cx="2036762" cy="6076950"/>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498475" y="260350"/>
            <a:ext cx="5957888" cy="60769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vl1pPr>
          </a:lstStyle>
          <a:p>
            <a:fld id="{0422275C-E51F-47D9-B8F5-F5B92361F9A4}" type="datetime1">
              <a:rPr kumimoji="1" lang="ja-JP" altLang="en-US" smtClean="0"/>
              <a:t>2020/1/27</a:t>
            </a:fld>
            <a:endParaRPr kumimoji="1" lang="ja-JP" altLang="en-US"/>
          </a:p>
        </p:txBody>
      </p:sp>
      <p:sp>
        <p:nvSpPr>
          <p:cNvPr id="5"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6"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3812597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p>
        </p:txBody>
      </p:sp>
      <p:sp>
        <p:nvSpPr>
          <p:cNvPr id="3" name="コンテンツ プレースホルダ 2"/>
          <p:cNvSpPr>
            <a:spLocks noGrp="1"/>
          </p:cNvSpPr>
          <p:nvPr>
            <p:ph idx="1"/>
          </p:nvPr>
        </p:nvSpPr>
        <p:spPr/>
        <p:txBody>
          <a:bodyPr/>
          <a:lstStyle>
            <a:lvl1pPr>
              <a:defRPr>
                <a:latin typeface="IPA Pゴシック" panose="020B0500000000000000" pitchFamily="50" charset="-128"/>
                <a:ea typeface="IPA Pゴシック" panose="020B0500000000000000" pitchFamily="50" charset="-128"/>
              </a:defRPr>
            </a:lvl1pPr>
            <a:lvl2pPr>
              <a:defRPr>
                <a:latin typeface="IPA Pゴシック" panose="020B0500000000000000" pitchFamily="50" charset="-128"/>
                <a:ea typeface="IPA Pゴシック" panose="020B0500000000000000" pitchFamily="50" charset="-128"/>
              </a:defRPr>
            </a:lvl2pPr>
            <a:lvl3pPr>
              <a:defRPr>
                <a:latin typeface="IPA Pゴシック" panose="020B0500000000000000" pitchFamily="50" charset="-128"/>
                <a:ea typeface="IPA Pゴシック" panose="020B0500000000000000" pitchFamily="50" charset="-128"/>
              </a:defRPr>
            </a:lvl3pPr>
            <a:lvl4pPr>
              <a:defRPr>
                <a:latin typeface="IPA Pゴシック" panose="020B0500000000000000" pitchFamily="50" charset="-128"/>
                <a:ea typeface="IPA Pゴシック" panose="020B0500000000000000" pitchFamily="50" charset="-128"/>
              </a:defRPr>
            </a:lvl4pPr>
            <a:lvl5pPr>
              <a:defRPr>
                <a:latin typeface="IPA Pゴシック" panose="020B0500000000000000" pitchFamily="50" charset="-128"/>
                <a:ea typeface="IPA Pゴシック" panose="020B0500000000000000"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214F6323-D567-4249-9887-112711320E3E}" type="datetime1">
              <a:rPr lang="ja-JP" altLang="en-US" smtClean="0"/>
              <a:t>2020/1/27</a:t>
            </a:fld>
            <a:endParaRPr lang="ja-JP" altLang="en-US"/>
          </a:p>
        </p:txBody>
      </p:sp>
      <p:sp>
        <p:nvSpPr>
          <p:cNvPr id="5"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6"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167934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atin typeface="IPA Pゴシック" panose="020B0500000000000000" pitchFamily="50" charset="-128"/>
                <a:ea typeface="IPA Pゴシック" panose="020B0500000000000000" pitchFamily="50" charset="-128"/>
              </a:defRPr>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a:t>マスター テキストの書式設定</a:t>
            </a:r>
          </a:p>
        </p:txBody>
      </p:sp>
      <p:sp>
        <p:nvSpPr>
          <p:cNvPr id="4"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AF834358-47C6-4C6D-BD43-730B18EC41E7}" type="datetime1">
              <a:rPr lang="ja-JP" altLang="en-US" smtClean="0"/>
              <a:t>2020/1/27</a:t>
            </a:fld>
            <a:endParaRPr lang="ja-JP" altLang="en-US"/>
          </a:p>
        </p:txBody>
      </p:sp>
      <p:sp>
        <p:nvSpPr>
          <p:cNvPr id="5"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6"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873866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コンテンツ プレースホルダ 2"/>
          <p:cNvSpPr>
            <a:spLocks noGrp="1"/>
          </p:cNvSpPr>
          <p:nvPr>
            <p:ph sz="half" idx="1"/>
          </p:nvPr>
        </p:nvSpPr>
        <p:spPr>
          <a:xfrm>
            <a:off x="498476" y="1412877"/>
            <a:ext cx="3997325" cy="4924425"/>
          </a:xfrm>
        </p:spPr>
        <p:txBody>
          <a:bodyPr/>
          <a:lstStyle>
            <a:lvl1pPr>
              <a:defRPr sz="2800">
                <a:latin typeface="IPA Pゴシック" panose="020B0500000000000000" pitchFamily="50" charset="-128"/>
                <a:ea typeface="IPA Pゴシック" panose="020B0500000000000000" pitchFamily="50" charset="-128"/>
              </a:defRPr>
            </a:lvl1pPr>
            <a:lvl2pPr>
              <a:defRPr sz="2400">
                <a:latin typeface="IPA Pゴシック" panose="020B0500000000000000" pitchFamily="50" charset="-128"/>
                <a:ea typeface="IPA Pゴシック" panose="020B0500000000000000" pitchFamily="50" charset="-128"/>
              </a:defRPr>
            </a:lvl2pPr>
            <a:lvl3pPr>
              <a:defRPr sz="2000">
                <a:latin typeface="IPA Pゴシック" panose="020B0500000000000000" pitchFamily="50" charset="-128"/>
                <a:ea typeface="IPA Pゴシック" panose="020B0500000000000000" pitchFamily="50" charset="-128"/>
              </a:defRPr>
            </a:lvl3pPr>
            <a:lvl4pPr>
              <a:defRPr sz="1800">
                <a:latin typeface="IPA Pゴシック" panose="020B0500000000000000" pitchFamily="50" charset="-128"/>
                <a:ea typeface="IPA Pゴシック" panose="020B0500000000000000" pitchFamily="50" charset="-128"/>
              </a:defRPr>
            </a:lvl4pPr>
            <a:lvl5pPr>
              <a:defRPr sz="1800">
                <a:latin typeface="IPA Pゴシック" panose="020B0500000000000000" pitchFamily="50" charset="-128"/>
                <a:ea typeface="IPA Pゴシック" panose="020B0500000000000000" pitchFamily="50" charset="-128"/>
              </a:defRPr>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1" y="1412877"/>
            <a:ext cx="3997325" cy="4924425"/>
          </a:xfrm>
        </p:spPr>
        <p:txBody>
          <a:bodyPr/>
          <a:lstStyle>
            <a:lvl1pPr>
              <a:defRPr sz="2800">
                <a:latin typeface="IPA Pゴシック" panose="020B0500000000000000" pitchFamily="50" charset="-128"/>
                <a:ea typeface="IPA Pゴシック" panose="020B0500000000000000" pitchFamily="50" charset="-128"/>
              </a:defRPr>
            </a:lvl1pPr>
            <a:lvl2pPr>
              <a:defRPr sz="2400">
                <a:latin typeface="IPA Pゴシック" panose="020B0500000000000000" pitchFamily="50" charset="-128"/>
                <a:ea typeface="IPA Pゴシック" panose="020B0500000000000000" pitchFamily="50" charset="-128"/>
              </a:defRPr>
            </a:lvl2pPr>
            <a:lvl3pPr>
              <a:defRPr sz="2000">
                <a:latin typeface="IPA Pゴシック" panose="020B0500000000000000" pitchFamily="50" charset="-128"/>
                <a:ea typeface="IPA Pゴシック" panose="020B0500000000000000" pitchFamily="50" charset="-128"/>
              </a:defRPr>
            </a:lvl3pPr>
            <a:lvl4pPr>
              <a:defRPr sz="1800">
                <a:latin typeface="IPA Pゴシック" panose="020B0500000000000000" pitchFamily="50" charset="-128"/>
                <a:ea typeface="IPA Pゴシック" panose="020B0500000000000000" pitchFamily="50" charset="-128"/>
              </a:defRPr>
            </a:lvl4pPr>
            <a:lvl5pPr>
              <a:defRPr sz="1800">
                <a:latin typeface="IPA Pゴシック" panose="020B0500000000000000" pitchFamily="50" charset="-128"/>
                <a:ea typeface="IPA Pゴシック" panose="020B0500000000000000" pitchFamily="50" charset="-128"/>
              </a:defRPr>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46063177-C95A-43E7-B25A-5D46A2A3DB16}" type="datetime1">
              <a:rPr lang="ja-JP" altLang="en-US" smtClean="0"/>
              <a:t>2020/1/27</a:t>
            </a:fld>
            <a:endParaRPr lang="ja-JP" altLang="en-US"/>
          </a:p>
        </p:txBody>
      </p:sp>
      <p:sp>
        <p:nvSpPr>
          <p:cNvPr id="6"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7"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16154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4624"/>
            <a:ext cx="8229600" cy="1143000"/>
          </a:xfrm>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atin typeface="IPA Pゴシック" panose="020B0500000000000000" pitchFamily="50" charset="-128"/>
                <a:ea typeface="IPA Pゴシック" panose="020B0500000000000000" pitchFamily="50" charset="-128"/>
              </a:defRPr>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atin typeface="IPA Pゴシック" panose="020B0500000000000000" pitchFamily="50" charset="-128"/>
                <a:ea typeface="IPA Pゴシック" panose="020B0500000000000000" pitchFamily="50" charset="-128"/>
              </a:defRPr>
            </a:lvl1pPr>
            <a:lvl2pPr>
              <a:defRPr sz="2000">
                <a:latin typeface="IPA Pゴシック" panose="020B0500000000000000" pitchFamily="50" charset="-128"/>
                <a:ea typeface="IPA Pゴシック" panose="020B0500000000000000" pitchFamily="50" charset="-128"/>
              </a:defRPr>
            </a:lvl2pPr>
            <a:lvl3pPr>
              <a:defRPr sz="1800">
                <a:latin typeface="IPA Pゴシック" panose="020B0500000000000000" pitchFamily="50" charset="-128"/>
                <a:ea typeface="IPA Pゴシック" panose="020B0500000000000000" pitchFamily="50" charset="-128"/>
              </a:defRPr>
            </a:lvl3pPr>
            <a:lvl4pPr>
              <a:defRPr sz="1600">
                <a:latin typeface="IPA Pゴシック" panose="020B0500000000000000" pitchFamily="50" charset="-128"/>
                <a:ea typeface="IPA Pゴシック" panose="020B0500000000000000" pitchFamily="50" charset="-128"/>
              </a:defRPr>
            </a:lvl4pPr>
            <a:lvl5pPr>
              <a:defRPr sz="1600">
                <a:latin typeface="IPA Pゴシック" panose="020B0500000000000000" pitchFamily="50" charset="-128"/>
                <a:ea typeface="IPA Pゴシック" panose="020B0500000000000000" pitchFamily="50" charset="-128"/>
              </a:defRPr>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atin typeface="IPA Pゴシック" panose="020B0500000000000000" pitchFamily="50" charset="-128"/>
                <a:ea typeface="IPA Pゴシック" panose="020B0500000000000000" pitchFamily="50" charset="-128"/>
              </a:defRPr>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atin typeface="IPA Pゴシック" panose="020B0500000000000000" pitchFamily="50" charset="-128"/>
                <a:ea typeface="IPA Pゴシック" panose="020B0500000000000000" pitchFamily="50" charset="-128"/>
              </a:defRPr>
            </a:lvl1pPr>
            <a:lvl2pPr>
              <a:defRPr sz="2000">
                <a:latin typeface="IPA Pゴシック" panose="020B0500000000000000" pitchFamily="50" charset="-128"/>
                <a:ea typeface="IPA Pゴシック" panose="020B0500000000000000" pitchFamily="50" charset="-128"/>
              </a:defRPr>
            </a:lvl2pPr>
            <a:lvl3pPr>
              <a:defRPr sz="1800">
                <a:latin typeface="IPA Pゴシック" panose="020B0500000000000000" pitchFamily="50" charset="-128"/>
                <a:ea typeface="IPA Pゴシック" panose="020B0500000000000000" pitchFamily="50" charset="-128"/>
              </a:defRPr>
            </a:lvl3pPr>
            <a:lvl4pPr>
              <a:defRPr sz="1600">
                <a:latin typeface="IPA Pゴシック" panose="020B0500000000000000" pitchFamily="50" charset="-128"/>
                <a:ea typeface="IPA Pゴシック" panose="020B0500000000000000" pitchFamily="50" charset="-128"/>
              </a:defRPr>
            </a:lvl4pPr>
            <a:lvl5pPr>
              <a:defRPr sz="1600">
                <a:latin typeface="IPA Pゴシック" panose="020B0500000000000000" pitchFamily="50" charset="-128"/>
                <a:ea typeface="IPA Pゴシック" panose="020B0500000000000000" pitchFamily="50" charset="-128"/>
              </a:defRPr>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E5B545E8-B930-42ED-919A-B62741FC11B7}" type="datetime1">
              <a:rPr lang="ja-JP" altLang="en-US" smtClean="0"/>
              <a:t>2020/1/27</a:t>
            </a:fld>
            <a:endParaRPr lang="ja-JP" altLang="en-US"/>
          </a:p>
        </p:txBody>
      </p:sp>
      <p:sp>
        <p:nvSpPr>
          <p:cNvPr id="8"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9"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3404984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5"/>
          <p:cNvSpPr>
            <a:spLocks noGrp="1" noChangeArrowheads="1"/>
          </p:cNvSpPr>
          <p:nvPr>
            <p:ph type="dt" sz="half" idx="10"/>
          </p:nvPr>
        </p:nvSpPr>
        <p:spPr>
          <a:ln/>
        </p:spPr>
        <p:txBody>
          <a:bodyPr/>
          <a:lstStyle>
            <a:lvl1pPr>
              <a:defRPr/>
            </a:lvl1pPr>
          </a:lstStyle>
          <a:p>
            <a:fld id="{26A4FAD0-E20C-4573-926D-9964484DF590}" type="datetime1">
              <a:rPr kumimoji="1" lang="ja-JP" altLang="en-US" smtClean="0"/>
              <a:t>2020/1/27</a:t>
            </a:fld>
            <a:endParaRPr kumimoji="1" lang="ja-JP" altLang="en-US"/>
          </a:p>
        </p:txBody>
      </p:sp>
      <p:sp>
        <p:nvSpPr>
          <p:cNvPr id="4"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5"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2124020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fld id="{80B951CC-AB28-4CEB-BA5A-69E5FC09F982}" type="datetime1">
              <a:rPr kumimoji="1" lang="ja-JP" altLang="en-US" smtClean="0"/>
              <a:t>2020/1/27</a:t>
            </a:fld>
            <a:endParaRPr kumimoji="1" lang="ja-JP" altLang="en-US"/>
          </a:p>
        </p:txBody>
      </p:sp>
      <p:sp>
        <p:nvSpPr>
          <p:cNvPr id="3"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4"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864321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923702"/>
          </a:xfrm>
        </p:spPr>
        <p:txBody>
          <a:bodyPr anchor="b"/>
          <a:lstStyle>
            <a:lvl1pPr algn="l">
              <a:defRPr sz="2000" b="1"/>
            </a:lvl1pPr>
          </a:lstStyle>
          <a:p>
            <a:r>
              <a:rPr lang="ja-JP" altLang="en-US"/>
              <a:t>マスター タイトルの書式設定</a:t>
            </a:r>
            <a:endParaRPr lang="ja-JP" altLang="en-US" dirty="0"/>
          </a:p>
        </p:txBody>
      </p:sp>
      <p:sp>
        <p:nvSpPr>
          <p:cNvPr id="3" name="コンテンツ プレースホルダ 2"/>
          <p:cNvSpPr>
            <a:spLocks noGrp="1"/>
          </p:cNvSpPr>
          <p:nvPr>
            <p:ph idx="1"/>
          </p:nvPr>
        </p:nvSpPr>
        <p:spPr>
          <a:xfrm>
            <a:off x="3575051" y="273052"/>
            <a:ext cx="5111750" cy="5853113"/>
          </a:xfrm>
        </p:spPr>
        <p:txBody>
          <a:bodyPr/>
          <a:lstStyle>
            <a:lvl1pPr>
              <a:defRPr sz="28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5"/>
          <p:cNvSpPr>
            <a:spLocks noGrp="1" noChangeArrowheads="1"/>
          </p:cNvSpPr>
          <p:nvPr>
            <p:ph type="dt" sz="half" idx="10"/>
          </p:nvPr>
        </p:nvSpPr>
        <p:spPr>
          <a:ln/>
        </p:spPr>
        <p:txBody>
          <a:bodyPr/>
          <a:lstStyle>
            <a:lvl1pPr>
              <a:defRPr/>
            </a:lvl1pPr>
          </a:lstStyle>
          <a:p>
            <a:fld id="{7ED3D490-F0C3-4E36-8D0D-55EDC6A7349D}" type="datetime1">
              <a:rPr kumimoji="1" lang="ja-JP" altLang="en-US" smtClean="0"/>
              <a:t>2020/1/27</a:t>
            </a:fld>
            <a:endParaRPr kumimoji="1" lang="ja-JP" altLang="en-US"/>
          </a:p>
        </p:txBody>
      </p:sp>
      <p:sp>
        <p:nvSpPr>
          <p:cNvPr id="6"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7"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1726068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198" indent="0">
              <a:buNone/>
              <a:defRPr sz="2800"/>
            </a:lvl2pPr>
            <a:lvl3pPr marL="914395" indent="0">
              <a:buNone/>
              <a:defRPr sz="2400"/>
            </a:lvl3pPr>
            <a:lvl4pPr marL="1371592" indent="0">
              <a:buNone/>
              <a:defRPr sz="2000"/>
            </a:lvl4pPr>
            <a:lvl5pPr marL="1828789" indent="0">
              <a:buNone/>
              <a:defRPr sz="2000"/>
            </a:lvl5pPr>
            <a:lvl6pPr marL="2285987" indent="0">
              <a:buNone/>
              <a:defRPr sz="2000"/>
            </a:lvl6pPr>
            <a:lvl7pPr marL="2743185" indent="0">
              <a:buNone/>
              <a:defRPr sz="2000"/>
            </a:lvl7pPr>
            <a:lvl8pPr marL="3200381" indent="0">
              <a:buNone/>
              <a:defRPr sz="2000"/>
            </a:lvl8pPr>
            <a:lvl9pPr marL="3657579"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5"/>
          <p:cNvSpPr>
            <a:spLocks noGrp="1" noChangeArrowheads="1"/>
          </p:cNvSpPr>
          <p:nvPr>
            <p:ph type="dt" sz="half" idx="10"/>
          </p:nvPr>
        </p:nvSpPr>
        <p:spPr>
          <a:ln/>
        </p:spPr>
        <p:txBody>
          <a:bodyPr/>
          <a:lstStyle>
            <a:lvl1pPr>
              <a:defRPr/>
            </a:lvl1pPr>
          </a:lstStyle>
          <a:p>
            <a:fld id="{BCC5D6E9-3CCA-46A2-9F87-2C2434DF20B2}" type="datetime1">
              <a:rPr kumimoji="1" lang="ja-JP" altLang="en-US" smtClean="0"/>
              <a:t>2020/1/27</a:t>
            </a:fld>
            <a:endParaRPr kumimoji="1" lang="ja-JP" altLang="en-US"/>
          </a:p>
        </p:txBody>
      </p:sp>
      <p:sp>
        <p:nvSpPr>
          <p:cNvPr id="6" name="Rectangle 6"/>
          <p:cNvSpPr>
            <a:spLocks noGrp="1" noChangeArrowheads="1"/>
          </p:cNvSpPr>
          <p:nvPr>
            <p:ph type="ftr" sz="quarter" idx="11"/>
          </p:nvPr>
        </p:nvSpPr>
        <p:spPr>
          <a:ln/>
        </p:spPr>
        <p:txBody>
          <a:bodyPr/>
          <a:lstStyle>
            <a:lvl1pPr>
              <a:defRPr/>
            </a:lvl1pPr>
          </a:lstStyle>
          <a:p>
            <a:r>
              <a:rPr kumimoji="1" lang="en-US" altLang="ja-JP"/>
              <a:t>©</a:t>
            </a:r>
            <a:r>
              <a:rPr kumimoji="1" lang="ja-JP" altLang="en-US"/>
              <a:t>ＩＰＡ　</a:t>
            </a:r>
            <a:r>
              <a:rPr kumimoji="1" lang="en-US" altLang="ja-JP"/>
              <a:t>2018</a:t>
            </a:r>
            <a:endParaRPr kumimoji="1" lang="ja-JP" altLang="en-US"/>
          </a:p>
        </p:txBody>
      </p:sp>
      <p:sp>
        <p:nvSpPr>
          <p:cNvPr id="7" name="Rectangle 7"/>
          <p:cNvSpPr>
            <a:spLocks noGrp="1" noChangeArrowheads="1"/>
          </p:cNvSpPr>
          <p:nvPr>
            <p:ph type="sldNum" sz="quarter" idx="12"/>
          </p:nvPr>
        </p:nvSpPr>
        <p:spPr>
          <a:ln/>
        </p:spPr>
        <p:txBody>
          <a:bodyPr/>
          <a:lstStyle>
            <a:lvl1pPr>
              <a:defRPr/>
            </a:lvl1pPr>
          </a:lstStyle>
          <a:p>
            <a:fld id="{DBFB1F43-6F2E-4538-AABB-23AEDF146290}" type="slidenum">
              <a:rPr kumimoji="1" lang="ja-JP" altLang="en-US" smtClean="0"/>
              <a:t>‹#›</a:t>
            </a:fld>
            <a:endParaRPr kumimoji="1" lang="ja-JP" altLang="en-US"/>
          </a:p>
        </p:txBody>
      </p:sp>
    </p:spTree>
    <p:extLst>
      <p:ext uri="{BB962C8B-B14F-4D97-AF65-F5344CB8AC3E}">
        <p14:creationId xmlns:p14="http://schemas.microsoft.com/office/powerpoint/2010/main" val="136457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68313" y="44450"/>
            <a:ext cx="698341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4"/>
          <p:cNvSpPr>
            <a:spLocks noGrp="1" noChangeArrowheads="1"/>
          </p:cNvSpPr>
          <p:nvPr>
            <p:ph type="body" idx="1"/>
          </p:nvPr>
        </p:nvSpPr>
        <p:spPr bwMode="auto">
          <a:xfrm>
            <a:off x="498475" y="1341438"/>
            <a:ext cx="83947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1" name="Rectangle 5"/>
          <p:cNvSpPr>
            <a:spLocks noGrp="1" noChangeArrowheads="1"/>
          </p:cNvSpPr>
          <p:nvPr>
            <p:ph type="dt" sz="half" idx="2"/>
          </p:nvPr>
        </p:nvSpPr>
        <p:spPr bwMode="auto">
          <a:xfrm>
            <a:off x="457200" y="6526215"/>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latin typeface="IPA Pゴシック" panose="020B0500000000000000" pitchFamily="50" charset="-128"/>
                <a:ea typeface="IPA Pゴシック" panose="020B0500000000000000" pitchFamily="50" charset="-128"/>
              </a:defRPr>
            </a:lvl1pPr>
          </a:lstStyle>
          <a:p>
            <a:fld id="{5B97EC35-244D-4CE2-8829-38B046A889F6}" type="datetime1">
              <a:rPr lang="ja-JP" altLang="en-US" smtClean="0"/>
              <a:t>2020/1/27</a:t>
            </a:fld>
            <a:endParaRPr lang="ja-JP" altLang="en-US"/>
          </a:p>
        </p:txBody>
      </p:sp>
      <p:sp>
        <p:nvSpPr>
          <p:cNvPr id="4102" name="Rectangle 6"/>
          <p:cNvSpPr>
            <a:spLocks noGrp="1" noChangeArrowheads="1"/>
          </p:cNvSpPr>
          <p:nvPr>
            <p:ph type="ftr" sz="quarter" idx="3"/>
          </p:nvPr>
        </p:nvSpPr>
        <p:spPr bwMode="auto">
          <a:xfrm>
            <a:off x="3124200" y="6526215"/>
            <a:ext cx="2895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latin typeface="IPA Pゴシック" panose="020B0500000000000000" pitchFamily="50" charset="-128"/>
                <a:ea typeface="IPA Pゴシック" panose="020B0500000000000000" pitchFamily="50" charset="-128"/>
              </a:defRPr>
            </a:lvl1pPr>
          </a:lstStyle>
          <a:p>
            <a:r>
              <a:rPr lang="en-US" altLang="ja-JP"/>
              <a:t>©</a:t>
            </a:r>
            <a:r>
              <a:rPr lang="ja-JP" altLang="en-US"/>
              <a:t>ＩＰＡ　</a:t>
            </a:r>
            <a:r>
              <a:rPr lang="en-US" altLang="ja-JP"/>
              <a:t>2018</a:t>
            </a:r>
            <a:endParaRPr lang="ja-JP" altLang="en-US"/>
          </a:p>
        </p:txBody>
      </p:sp>
      <p:sp>
        <p:nvSpPr>
          <p:cNvPr id="4103" name="Rectangle 7"/>
          <p:cNvSpPr>
            <a:spLocks noGrp="1" noChangeArrowheads="1"/>
          </p:cNvSpPr>
          <p:nvPr>
            <p:ph type="sldNum" sz="quarter" idx="4"/>
          </p:nvPr>
        </p:nvSpPr>
        <p:spPr bwMode="auto">
          <a:xfrm>
            <a:off x="6553200" y="6526215"/>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latin typeface="IPA Pゴシック" panose="020B0500000000000000" pitchFamily="50" charset="-128"/>
                <a:ea typeface="IPA Pゴシック" panose="020B0500000000000000" pitchFamily="50" charset="-128"/>
              </a:defRPr>
            </a:lvl1pPr>
          </a:lstStyle>
          <a:p>
            <a:fld id="{DBFB1F43-6F2E-4538-AABB-23AEDF146290}" type="slidenum">
              <a:rPr lang="ja-JP" altLang="en-US" smtClean="0"/>
              <a:pPr/>
              <a:t>‹#›</a:t>
            </a:fld>
            <a:endParaRPr lang="ja-JP" altLang="en-US"/>
          </a:p>
        </p:txBody>
      </p:sp>
      <p:sp>
        <p:nvSpPr>
          <p:cNvPr id="12" name="正方形/長方形 11"/>
          <p:cNvSpPr/>
          <p:nvPr/>
        </p:nvSpPr>
        <p:spPr>
          <a:xfrm>
            <a:off x="1" y="0"/>
            <a:ext cx="250825" cy="6858000"/>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sp>
        <p:nvSpPr>
          <p:cNvPr id="13" name="正方形/長方形 12"/>
          <p:cNvSpPr/>
          <p:nvPr/>
        </p:nvSpPr>
        <p:spPr>
          <a:xfrm>
            <a:off x="1" y="2"/>
            <a:ext cx="250825" cy="119697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cxnSp>
        <p:nvCxnSpPr>
          <p:cNvPr id="3" name="直線コネクタ 2"/>
          <p:cNvCxnSpPr/>
          <p:nvPr/>
        </p:nvCxnSpPr>
        <p:spPr>
          <a:xfrm>
            <a:off x="250826" y="1196975"/>
            <a:ext cx="8640763"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50826" y="1268413"/>
            <a:ext cx="8640763"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1035" name="Picture 4" descr="C:\Users\ms-hito\Documents\★広報業務\7_IPAロゴ\2014年5月_Webサイト用ロゴ作成\20140616_ポータルへアップ\IPA_logotype-4CPOJI.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68344" y="44624"/>
            <a:ext cx="13017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15221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dt="0"/>
  <p:txStyles>
    <p:title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p:titleStyle>
    <p:bodyStyle>
      <a:lvl1pPr marL="342898" indent="-342898" algn="l" rtl="0" eaLnBrk="1" fontAlgn="base" hangingPunct="1">
        <a:spcBef>
          <a:spcPct val="20000"/>
        </a:spcBef>
        <a:spcAft>
          <a:spcPct val="0"/>
        </a:spcAft>
        <a:buClr>
          <a:srgbClr val="000066"/>
        </a:buClr>
        <a:buFont typeface="Wingdings" pitchFamily="2" charset="2"/>
        <a:buChar char="s"/>
        <a:defRPr kumimoji="1" sz="3200">
          <a:solidFill>
            <a:srgbClr val="000066"/>
          </a:solidFill>
          <a:latin typeface="IPA Pゴシック" panose="020B0500000000000000" pitchFamily="50" charset="-128"/>
          <a:ea typeface="IPA Pゴシック" panose="020B0500000000000000" pitchFamily="50"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800">
          <a:solidFill>
            <a:schemeClr val="tx1"/>
          </a:solidFill>
          <a:latin typeface="IPA Pゴシック" panose="020B0500000000000000" pitchFamily="50" charset="-128"/>
          <a:ea typeface="IPA Pゴシック" panose="020B0500000000000000" pitchFamily="50" charset="-128"/>
        </a:defRPr>
      </a:lvl2pPr>
      <a:lvl3pPr marL="1142993" indent="-228598" algn="l" rtl="0" eaLnBrk="1" fontAlgn="base" hangingPunct="1">
        <a:spcBef>
          <a:spcPct val="20000"/>
        </a:spcBef>
        <a:spcAft>
          <a:spcPct val="0"/>
        </a:spcAft>
        <a:buClr>
          <a:srgbClr val="000066"/>
        </a:buClr>
        <a:buFont typeface="Arial" charset="0"/>
        <a:buChar char="•"/>
        <a:defRPr kumimoji="1" sz="2400">
          <a:solidFill>
            <a:schemeClr val="tx1"/>
          </a:solidFill>
          <a:latin typeface="IPA Pゴシック" panose="020B0500000000000000" pitchFamily="50" charset="-128"/>
          <a:ea typeface="IPA Pゴシック" panose="020B0500000000000000" pitchFamily="50" charset="-128"/>
        </a:defRPr>
      </a:lvl3pPr>
      <a:lvl4pPr marL="1600191" indent="-228598" algn="l" rtl="0" eaLnBrk="1" fontAlgn="base" hangingPunct="1">
        <a:spcBef>
          <a:spcPct val="20000"/>
        </a:spcBef>
        <a:spcAft>
          <a:spcPct val="0"/>
        </a:spcAft>
        <a:buClr>
          <a:srgbClr val="FF0000"/>
        </a:buClr>
        <a:buFont typeface="Arial" charset="0"/>
        <a:buChar char="•"/>
        <a:defRPr kumimoji="1" sz="2000">
          <a:solidFill>
            <a:schemeClr val="tx1"/>
          </a:solidFill>
          <a:latin typeface="IPA Pゴシック" panose="020B0500000000000000" pitchFamily="50" charset="-128"/>
          <a:ea typeface="IPA Pゴシック" panose="020B0500000000000000" pitchFamily="50" charset="-128"/>
        </a:defRPr>
      </a:lvl4pPr>
      <a:lvl5pPr marL="2057388" indent="-228598" algn="l" rtl="0" eaLnBrk="1" fontAlgn="base" hangingPunct="1">
        <a:spcBef>
          <a:spcPct val="20000"/>
        </a:spcBef>
        <a:spcAft>
          <a:spcPct val="0"/>
        </a:spcAft>
        <a:buClr>
          <a:srgbClr val="000066"/>
        </a:buClr>
        <a:buFont typeface="Arial" charset="0"/>
        <a:buChar char="»"/>
        <a:defRPr kumimoji="1" sz="2000">
          <a:solidFill>
            <a:schemeClr val="tx1"/>
          </a:solidFill>
          <a:latin typeface="IPA Pゴシック" panose="020B0500000000000000" pitchFamily="50" charset="-128"/>
          <a:ea typeface="IPA Pゴシック" panose="020B0500000000000000" pitchFamily="50"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988ABB-3782-4AA3-B498-AD44EEAA849F}"/>
              </a:ext>
            </a:extLst>
          </p:cNvPr>
          <p:cNvSpPr>
            <a:spLocks noGrp="1"/>
          </p:cNvSpPr>
          <p:nvPr>
            <p:ph type="title"/>
          </p:nvPr>
        </p:nvSpPr>
        <p:spPr>
          <a:xfrm>
            <a:off x="225772" y="44450"/>
            <a:ext cx="8279401" cy="1108869"/>
          </a:xfrm>
        </p:spPr>
        <p:txBody>
          <a:bodyPr/>
          <a:lstStyle/>
          <a:p>
            <a:r>
              <a:rPr kumimoji="1" lang="ja-JP" altLang="en-US" dirty="0">
                <a:solidFill>
                  <a:schemeClr val="tx1"/>
                </a:solidFill>
                <a:latin typeface="ＭＳ Ｐゴシック" panose="020B0600070205080204" pitchFamily="50" charset="-128"/>
                <a:ea typeface="ＭＳ Ｐゴシック" panose="020B0600070205080204" pitchFamily="50" charset="-128"/>
              </a:rPr>
              <a:t>本日の演習について</a:t>
            </a:r>
          </a:p>
        </p:txBody>
      </p:sp>
      <p:sp>
        <p:nvSpPr>
          <p:cNvPr id="4" name="スライド番号プレースホルダー 3">
            <a:extLst>
              <a:ext uri="{FF2B5EF4-FFF2-40B4-BE49-F238E27FC236}">
                <a16:creationId xmlns:a16="http://schemas.microsoft.com/office/drawing/2014/main" id="{F6AC4ED2-E272-444C-95C9-B016BBB21F6F}"/>
              </a:ext>
            </a:extLst>
          </p:cNvPr>
          <p:cNvSpPr>
            <a:spLocks noGrp="1"/>
          </p:cNvSpPr>
          <p:nvPr>
            <p:ph type="sldNum" sz="quarter" idx="12"/>
          </p:nvPr>
        </p:nvSpPr>
        <p:spPr>
          <a:xfrm>
            <a:off x="6564313" y="6461125"/>
            <a:ext cx="2133600" cy="352425"/>
          </a:xfrm>
        </p:spPr>
        <p:txBody>
          <a:bodyPr/>
          <a:lstStyle/>
          <a:p>
            <a:pPr>
              <a:defRPr/>
            </a:pPr>
            <a:fld id="{596E4711-D56B-487E-A92E-9F0630A52765}" type="slidenum">
              <a:rPr lang="en-US" altLang="ja-JP" smtClean="0"/>
              <a:pPr>
                <a:defRPr/>
              </a:pPr>
              <a:t>1</a:t>
            </a:fld>
            <a:endParaRPr lang="en-US" altLang="ja-JP" dirty="0"/>
          </a:p>
        </p:txBody>
      </p:sp>
      <p:sp>
        <p:nvSpPr>
          <p:cNvPr id="5" name="フッター プレースホルダー 4">
            <a:extLst>
              <a:ext uri="{FF2B5EF4-FFF2-40B4-BE49-F238E27FC236}">
                <a16:creationId xmlns:a16="http://schemas.microsoft.com/office/drawing/2014/main" id="{A0F08A14-F104-4711-B4B6-3311FB6AEBDF}"/>
              </a:ext>
            </a:extLst>
          </p:cNvPr>
          <p:cNvSpPr>
            <a:spLocks noGrp="1"/>
          </p:cNvSpPr>
          <p:nvPr>
            <p:ph type="ftr" sz="quarter" idx="11"/>
          </p:nvPr>
        </p:nvSpPr>
        <p:spPr>
          <a:xfrm>
            <a:off x="3135313" y="6461125"/>
            <a:ext cx="2895600" cy="352425"/>
          </a:xfrm>
        </p:spPr>
        <p:txBody>
          <a:bodyPr/>
          <a:lstStyle/>
          <a:p>
            <a:pPr>
              <a:defRPr/>
            </a:pPr>
            <a:r>
              <a:rPr lang="en-US" altLang="ja-JP" dirty="0"/>
              <a:t>© 2020 </a:t>
            </a:r>
            <a:r>
              <a:rPr lang="ja-JP" altLang="en-US" dirty="0"/>
              <a:t>ＩＰＡ　</a:t>
            </a:r>
            <a:r>
              <a:rPr lang="en-US" altLang="ja-JP" dirty="0"/>
              <a:t> </a:t>
            </a:r>
            <a:r>
              <a:rPr lang="ja-JP" altLang="en-US" dirty="0"/>
              <a:t>　</a:t>
            </a:r>
            <a:endParaRPr lang="en-US" altLang="ja-JP" dirty="0"/>
          </a:p>
        </p:txBody>
      </p:sp>
      <p:sp>
        <p:nvSpPr>
          <p:cNvPr id="6" name="テキスト ボックス 5">
            <a:extLst>
              <a:ext uri="{FF2B5EF4-FFF2-40B4-BE49-F238E27FC236}">
                <a16:creationId xmlns:a16="http://schemas.microsoft.com/office/drawing/2014/main" id="{33990509-1E1E-45A7-8DB0-C5C14CA7604D}"/>
              </a:ext>
            </a:extLst>
          </p:cNvPr>
          <p:cNvSpPr txBox="1"/>
          <p:nvPr/>
        </p:nvSpPr>
        <p:spPr>
          <a:xfrm>
            <a:off x="6030913" y="335097"/>
            <a:ext cx="1717964" cy="369332"/>
          </a:xfrm>
          <a:prstGeom prst="rect">
            <a:avLst/>
          </a:prstGeom>
          <a:solidFill>
            <a:srgbClr val="00B0F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kumimoji="1" lang="ja-JP" altLang="en-US" dirty="0"/>
              <a:t>資料</a:t>
            </a:r>
            <a:r>
              <a:rPr kumimoji="1" lang="en-US" altLang="ja-JP" dirty="0"/>
              <a:t>a </a:t>
            </a:r>
            <a:r>
              <a:rPr kumimoji="1" lang="ja-JP" altLang="en-US" dirty="0"/>
              <a:t>サンプル</a:t>
            </a:r>
          </a:p>
        </p:txBody>
      </p:sp>
      <p:sp>
        <p:nvSpPr>
          <p:cNvPr id="9" name="テキスト ボックス 8">
            <a:extLst>
              <a:ext uri="{FF2B5EF4-FFF2-40B4-BE49-F238E27FC236}">
                <a16:creationId xmlns:a16="http://schemas.microsoft.com/office/drawing/2014/main" id="{96FCC66B-1402-41AD-BD45-F66CA8839865}"/>
              </a:ext>
            </a:extLst>
          </p:cNvPr>
          <p:cNvSpPr txBox="1"/>
          <p:nvPr/>
        </p:nvSpPr>
        <p:spPr>
          <a:xfrm>
            <a:off x="366334" y="1412952"/>
            <a:ext cx="8433558" cy="4893647"/>
          </a:xfrm>
          <a:prstGeom prst="rect">
            <a:avLst/>
          </a:prstGeom>
          <a:noFill/>
        </p:spPr>
        <p:txBody>
          <a:bodyPr wrap="square" rtlCol="0">
            <a:spAutoFit/>
          </a:bodyPr>
          <a:lstStyle>
            <a:defPPr>
              <a:defRPr lang="ja-JP"/>
            </a:defPPr>
            <a:lvl1pPr lvl="0">
              <a:defRPr sz="9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sz="2400" dirty="0">
                <a:latin typeface="+mn-ea"/>
                <a:ea typeface="+mn-ea"/>
              </a:rPr>
              <a:t>本日のセミナー</a:t>
            </a:r>
            <a:endParaRPr lang="en-US" altLang="ja-JP" sz="2400" dirty="0">
              <a:latin typeface="+mn-ea"/>
              <a:ea typeface="+mn-ea"/>
            </a:endParaRPr>
          </a:p>
          <a:p>
            <a:r>
              <a:rPr lang="ja-JP" altLang="en-US" sz="2400" dirty="0">
                <a:latin typeface="+mn-ea"/>
                <a:ea typeface="+mn-ea"/>
              </a:rPr>
              <a:t>　　　「</a:t>
            </a:r>
            <a:r>
              <a:rPr lang="ja-JP" altLang="en-US" sz="2400" kern="0" dirty="0">
                <a:solidFill>
                  <a:schemeClr val="tx1"/>
                </a:solidFill>
                <a:latin typeface="ＭＳ Ｐゴシック" panose="020B0600070205080204" pitchFamily="50" charset="-128"/>
                <a:ea typeface="ＭＳ Ｐゴシック" panose="020B0600070205080204" pitchFamily="50" charset="-128"/>
              </a:rPr>
              <a:t>システムズエンジニアリングを体感的に理解しよう！」</a:t>
            </a:r>
          </a:p>
          <a:p>
            <a:r>
              <a:rPr lang="ja-JP" altLang="en-US" sz="2400" dirty="0">
                <a:latin typeface="+mn-ea"/>
                <a:ea typeface="+mn-ea"/>
              </a:rPr>
              <a:t>では、システムズエンジニアリングの概要紹介とグループ演習を行います。</a:t>
            </a:r>
            <a:endParaRPr lang="en-US" altLang="ja-JP" sz="2400" dirty="0">
              <a:latin typeface="+mn-ea"/>
              <a:ea typeface="+mn-ea"/>
            </a:endParaRPr>
          </a:p>
          <a:p>
            <a:r>
              <a:rPr lang="ja-JP" altLang="en-US" sz="2400" dirty="0">
                <a:latin typeface="+mn-ea"/>
                <a:ea typeface="+mn-ea"/>
              </a:rPr>
              <a:t>　</a:t>
            </a:r>
            <a:endParaRPr lang="en-US" altLang="ja-JP" sz="2400" dirty="0">
              <a:latin typeface="+mn-ea"/>
              <a:ea typeface="+mn-ea"/>
            </a:endParaRPr>
          </a:p>
          <a:p>
            <a:r>
              <a:rPr lang="ja-JP" altLang="en-US" sz="2400" dirty="0">
                <a:latin typeface="+mn-ea"/>
                <a:ea typeface="+mn-ea"/>
              </a:rPr>
              <a:t>概要紹介では、システムズエンジニアリングの考え方を理解する上で特に重要なポイントと、具体的な取組みを推進する上で重要なシステムライフサイクルプロセスの中から主要な３プロセスについて、実践的な解釈と事例を交えて解説します。</a:t>
            </a:r>
            <a:endParaRPr lang="en-US" altLang="ja-JP" sz="2400" dirty="0">
              <a:latin typeface="+mn-ea"/>
              <a:ea typeface="+mn-ea"/>
            </a:endParaRPr>
          </a:p>
          <a:p>
            <a:endParaRPr lang="en-US" altLang="ja-JP" sz="2400" dirty="0">
              <a:latin typeface="+mn-ea"/>
              <a:ea typeface="+mn-ea"/>
            </a:endParaRPr>
          </a:p>
          <a:p>
            <a:r>
              <a:rPr lang="ja-JP" altLang="en-US" sz="2400" dirty="0">
                <a:latin typeface="+mn-ea"/>
                <a:ea typeface="+mn-ea"/>
              </a:rPr>
              <a:t>グループ演習では、演習用のケースを題材として、３つのプロセスを体験する演習を行います。この演習を通してシステムズエンジニアリングに実際に取り組むための理解促進を図ります。</a:t>
            </a:r>
            <a:endParaRPr lang="ja-JP" altLang="en-US" sz="2800" dirty="0">
              <a:latin typeface="+mn-ea"/>
              <a:ea typeface="+mn-ea"/>
            </a:endParaRPr>
          </a:p>
        </p:txBody>
      </p:sp>
    </p:spTree>
    <p:extLst>
      <p:ext uri="{BB962C8B-B14F-4D97-AF65-F5344CB8AC3E}">
        <p14:creationId xmlns:p14="http://schemas.microsoft.com/office/powerpoint/2010/main" val="1217356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6AC4ED2-E272-444C-95C9-B016BBB21F6F}"/>
              </a:ext>
            </a:extLst>
          </p:cNvPr>
          <p:cNvSpPr>
            <a:spLocks noGrp="1"/>
          </p:cNvSpPr>
          <p:nvPr>
            <p:ph type="sldNum" sz="quarter" idx="12"/>
          </p:nvPr>
        </p:nvSpPr>
        <p:spPr>
          <a:xfrm>
            <a:off x="6564313" y="6461125"/>
            <a:ext cx="2133600" cy="352425"/>
          </a:xfrm>
        </p:spPr>
        <p:txBody>
          <a:bodyPr/>
          <a:lstStyle/>
          <a:p>
            <a:pPr>
              <a:defRPr/>
            </a:pPr>
            <a:fld id="{596E4711-D56B-487E-A92E-9F0630A52765}" type="slidenum">
              <a:rPr lang="en-US" altLang="ja-JP" smtClean="0"/>
              <a:pPr>
                <a:defRPr/>
              </a:pPr>
              <a:t>2</a:t>
            </a:fld>
            <a:endParaRPr lang="en-US" altLang="ja-JP" dirty="0"/>
          </a:p>
        </p:txBody>
      </p:sp>
      <p:sp>
        <p:nvSpPr>
          <p:cNvPr id="5" name="フッター プレースホルダー 4">
            <a:extLst>
              <a:ext uri="{FF2B5EF4-FFF2-40B4-BE49-F238E27FC236}">
                <a16:creationId xmlns:a16="http://schemas.microsoft.com/office/drawing/2014/main" id="{A0F08A14-F104-4711-B4B6-3311FB6AEBDF}"/>
              </a:ext>
            </a:extLst>
          </p:cNvPr>
          <p:cNvSpPr>
            <a:spLocks noGrp="1"/>
          </p:cNvSpPr>
          <p:nvPr>
            <p:ph type="ftr" sz="quarter" idx="11"/>
          </p:nvPr>
        </p:nvSpPr>
        <p:spPr>
          <a:xfrm>
            <a:off x="3135313" y="6461125"/>
            <a:ext cx="2895600" cy="352425"/>
          </a:xfrm>
        </p:spPr>
        <p:txBody>
          <a:bodyPr/>
          <a:lstStyle/>
          <a:p>
            <a:pPr>
              <a:defRPr/>
            </a:pPr>
            <a:r>
              <a:rPr lang="en-US" altLang="ja-JP" dirty="0"/>
              <a:t>© 2020 </a:t>
            </a:r>
            <a:r>
              <a:rPr lang="ja-JP" altLang="en-US" dirty="0"/>
              <a:t>ＩＰＡ　</a:t>
            </a:r>
            <a:r>
              <a:rPr lang="en-US" altLang="ja-JP" dirty="0"/>
              <a:t> </a:t>
            </a:r>
            <a:r>
              <a:rPr lang="ja-JP" altLang="en-US" dirty="0"/>
              <a:t>　</a:t>
            </a:r>
            <a:endParaRPr lang="en-US" altLang="ja-JP" dirty="0"/>
          </a:p>
        </p:txBody>
      </p:sp>
      <p:graphicFrame>
        <p:nvGraphicFramePr>
          <p:cNvPr id="16" name="表 15">
            <a:extLst>
              <a:ext uri="{FF2B5EF4-FFF2-40B4-BE49-F238E27FC236}">
                <a16:creationId xmlns:a16="http://schemas.microsoft.com/office/drawing/2014/main" id="{D8FD1A03-7258-4C8B-A4B1-7C811BE7A038}"/>
              </a:ext>
            </a:extLst>
          </p:cNvPr>
          <p:cNvGraphicFramePr>
            <a:graphicFrameLocks noGrp="1"/>
          </p:cNvGraphicFramePr>
          <p:nvPr>
            <p:extLst>
              <p:ext uri="{D42A27DB-BD31-4B8C-83A1-F6EECF244321}">
                <p14:modId xmlns:p14="http://schemas.microsoft.com/office/powerpoint/2010/main" val="2367867399"/>
              </p:ext>
            </p:extLst>
          </p:nvPr>
        </p:nvGraphicFramePr>
        <p:xfrm>
          <a:off x="379324" y="1509716"/>
          <a:ext cx="8413597" cy="4585450"/>
        </p:xfrm>
        <a:graphic>
          <a:graphicData uri="http://schemas.openxmlformats.org/drawingml/2006/table">
            <a:tbl>
              <a:tblPr firstRow="1" bandRow="1">
                <a:tableStyleId>{073A0DAA-6AF3-43AB-8588-CEC1D06C72B9}</a:tableStyleId>
              </a:tblPr>
              <a:tblGrid>
                <a:gridCol w="1426042">
                  <a:extLst>
                    <a:ext uri="{9D8B030D-6E8A-4147-A177-3AD203B41FA5}">
                      <a16:colId xmlns:a16="http://schemas.microsoft.com/office/drawing/2014/main" val="20000"/>
                    </a:ext>
                  </a:extLst>
                </a:gridCol>
                <a:gridCol w="892487">
                  <a:extLst>
                    <a:ext uri="{9D8B030D-6E8A-4147-A177-3AD203B41FA5}">
                      <a16:colId xmlns:a16="http://schemas.microsoft.com/office/drawing/2014/main" val="2901180282"/>
                    </a:ext>
                  </a:extLst>
                </a:gridCol>
                <a:gridCol w="6095068">
                  <a:extLst>
                    <a:ext uri="{9D8B030D-6E8A-4147-A177-3AD203B41FA5}">
                      <a16:colId xmlns:a16="http://schemas.microsoft.com/office/drawing/2014/main" val="20001"/>
                    </a:ext>
                  </a:extLst>
                </a:gridCol>
              </a:tblGrid>
              <a:tr h="460947">
                <a:tc gridSpan="3">
                  <a:txBody>
                    <a:bodyPr/>
                    <a:lstStyle/>
                    <a:p>
                      <a:r>
                        <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rPr>
                        <a:t>予定表　例 </a:t>
                      </a:r>
                    </a:p>
                  </a:txBody>
                  <a:tcPr marL="82953" marR="82953" marT="41476" marB="41476" anchor="ctr"/>
                </a:tc>
                <a:tc hMerge="1">
                  <a:txBody>
                    <a:bodyPr/>
                    <a:lstStyle/>
                    <a:p>
                      <a:endParaRPr kumimoji="1" lang="ja-JP" altLang="en-US"/>
                    </a:p>
                  </a:txBody>
                  <a:tcPr/>
                </a:tc>
                <a:tc hMerge="1">
                  <a:txBody>
                    <a:bodyPr/>
                    <a:lstStyle/>
                    <a:p>
                      <a:endParaRPr kumimoji="1" lang="ja-JP" altLang="en-US" sz="1600" dirty="0"/>
                    </a:p>
                  </a:txBody>
                  <a:tcPr marL="82953" marR="82953" marT="41476" marB="41476"/>
                </a:tc>
                <a:extLst>
                  <a:ext uri="{0D108BD9-81ED-4DB2-BD59-A6C34878D82A}">
                    <a16:rowId xmlns:a16="http://schemas.microsoft.com/office/drawing/2014/main" val="10000"/>
                  </a:ext>
                </a:extLst>
              </a:tr>
              <a:tr h="915714">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en-US" altLang="ja-JP" sz="1800" b="1" u="none" strike="noStrike" kern="1200" cap="none" spc="0" normalizeH="0" baseline="0" noProof="0" dirty="0" err="1">
                          <a:ln>
                            <a:noFill/>
                          </a:ln>
                          <a:effectLst/>
                          <a:uLnTx/>
                          <a:uFillTx/>
                          <a:latin typeface="+mn-ea"/>
                          <a:ea typeface="+mn-ea"/>
                        </a:rPr>
                        <a:t>xx:xx</a:t>
                      </a:r>
                      <a:r>
                        <a:rPr kumimoji="1" lang="ja-JP" altLang="en-US" sz="1800" b="1" u="none" strike="noStrike" kern="1200" cap="none" spc="0" normalizeH="0" baseline="0" noProof="0" dirty="0">
                          <a:ln>
                            <a:noFill/>
                          </a:ln>
                          <a:effectLst/>
                          <a:uLnTx/>
                          <a:uFillTx/>
                          <a:latin typeface="+mn-ea"/>
                          <a:ea typeface="+mn-ea"/>
                        </a:rPr>
                        <a:t>～</a:t>
                      </a:r>
                      <a:r>
                        <a:rPr kumimoji="1" lang="en-US" altLang="ja-JP" sz="1800" b="1" u="none" strike="noStrike" kern="1200" cap="none" spc="0" normalizeH="0" baseline="0" noProof="0" dirty="0" err="1">
                          <a:ln>
                            <a:noFill/>
                          </a:ln>
                          <a:effectLst/>
                          <a:uLnTx/>
                          <a:uFillTx/>
                          <a:latin typeface="+mn-ea"/>
                          <a:ea typeface="+mn-ea"/>
                        </a:rPr>
                        <a:t>xx</a:t>
                      </a:r>
                      <a:r>
                        <a:rPr kumimoji="1" lang="en-US" altLang="ja-JP" sz="1800" b="1" u="none" strike="noStrike" kern="1200" cap="none" spc="0" normalizeH="0" baseline="0" noProof="0" dirty="0" err="1">
                          <a:ln>
                            <a:noFill/>
                          </a:ln>
                          <a:solidFill>
                            <a:schemeClr val="dk1"/>
                          </a:solidFill>
                          <a:effectLst/>
                          <a:uLnTx/>
                          <a:uFillTx/>
                          <a:latin typeface="+mn-ea"/>
                          <a:ea typeface="+mn-ea"/>
                          <a:cs typeface="+mn-cs"/>
                        </a:rPr>
                        <a:t>:xx</a:t>
                      </a:r>
                      <a:endParaRPr kumimoji="1" lang="en-US" altLang="ja-JP" sz="1800" b="1" u="none" strike="noStrike" kern="1200" cap="none" spc="0" normalizeH="0" baseline="0" noProof="0" dirty="0">
                        <a:ln>
                          <a:noFill/>
                        </a:ln>
                        <a:effectLst/>
                        <a:uLnTx/>
                        <a:uFillTx/>
                        <a:latin typeface="+mn-ea"/>
                        <a:ea typeface="+mn-ea"/>
                      </a:endParaRPr>
                    </a:p>
                  </a:txBody>
                  <a:tcPr marL="82953" marR="82953" marT="41476" marB="41476" anchor="ctr"/>
                </a:tc>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en-US" altLang="ja-JP" sz="1800" b="1" u="none" strike="noStrike" kern="1200" cap="none" spc="0" normalizeH="0" baseline="0" noProof="0" dirty="0">
                          <a:ln>
                            <a:noFill/>
                          </a:ln>
                          <a:effectLst/>
                          <a:uLnTx/>
                          <a:uFillTx/>
                          <a:latin typeface="+mn-ea"/>
                          <a:ea typeface="+mn-ea"/>
                        </a:rPr>
                        <a:t>60</a:t>
                      </a:r>
                      <a:r>
                        <a:rPr kumimoji="1" lang="ja-JP" altLang="en-US" sz="1800" b="1" u="none" strike="noStrike" kern="1200" cap="none" spc="0" normalizeH="0" baseline="0" noProof="0" dirty="0">
                          <a:ln>
                            <a:noFill/>
                          </a:ln>
                          <a:effectLst/>
                          <a:uLnTx/>
                          <a:uFillTx/>
                          <a:latin typeface="+mn-ea"/>
                          <a:ea typeface="+mn-ea"/>
                        </a:rPr>
                        <a:t>分</a:t>
                      </a:r>
                      <a:endParaRPr kumimoji="1" lang="en-US" altLang="ja-JP" sz="1800" b="1" u="none" strike="noStrike" kern="1200" cap="none" spc="0" normalizeH="0" baseline="0" noProof="0" dirty="0">
                        <a:ln>
                          <a:noFill/>
                        </a:ln>
                        <a:solidFill>
                          <a:srgbClr val="404040"/>
                        </a:solidFill>
                        <a:effectLst/>
                        <a:uLnTx/>
                        <a:uFillTx/>
                        <a:latin typeface="+mn-ea"/>
                        <a:ea typeface="+mn-ea"/>
                        <a:cs typeface="メイリオ" panose="020B0604030504040204" pitchFamily="50" charset="-128"/>
                      </a:endParaRPr>
                    </a:p>
                  </a:txBody>
                  <a:tcPr marL="82953" marR="82953" marT="41476" marB="41476" anchor="ctr"/>
                </a:tc>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ja-JP" altLang="en-US" sz="2400" b="1" u="none" strike="noStrike" kern="1200" cap="none" spc="0" normalizeH="0" baseline="0" noProof="0" dirty="0">
                          <a:ln>
                            <a:noFill/>
                          </a:ln>
                          <a:effectLst/>
                          <a:uLnTx/>
                          <a:uFillTx/>
                          <a:latin typeface="+mn-ea"/>
                          <a:ea typeface="+mn-ea"/>
                        </a:rPr>
                        <a:t>システムズエンジニアリングの概要説明</a:t>
                      </a:r>
                      <a:endParaRPr kumimoji="1" lang="en-US" altLang="ja-JP" sz="2400" b="1" u="none" strike="noStrike" kern="1200" cap="none" spc="0" normalizeH="0" baseline="0" noProof="0" dirty="0">
                        <a:ln>
                          <a:noFill/>
                        </a:ln>
                        <a:solidFill>
                          <a:schemeClr val="dk1"/>
                        </a:solidFill>
                        <a:effectLst/>
                        <a:uLnTx/>
                        <a:uFillTx/>
                        <a:latin typeface="+mn-ea"/>
                        <a:ea typeface="+mn-ea"/>
                        <a:cs typeface="+mn-cs"/>
                      </a:endParaRPr>
                    </a:p>
                  </a:txBody>
                  <a:tcPr marL="82953" marR="82953" marT="41476" marB="41476" anchor="ctr"/>
                </a:tc>
                <a:extLst>
                  <a:ext uri="{0D108BD9-81ED-4DB2-BD59-A6C34878D82A}">
                    <a16:rowId xmlns:a16="http://schemas.microsoft.com/office/drawing/2014/main" val="10002"/>
                  </a:ext>
                </a:extLst>
              </a:tr>
              <a:tr h="787595">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en-US" altLang="ja-JP" sz="1800" b="1" u="none" strike="noStrike" kern="1200" cap="none" spc="0" normalizeH="0" baseline="0" noProof="0" dirty="0" err="1">
                          <a:ln>
                            <a:noFill/>
                          </a:ln>
                          <a:effectLst/>
                          <a:uLnTx/>
                          <a:uFillTx/>
                          <a:latin typeface="+mn-ea"/>
                          <a:ea typeface="+mn-ea"/>
                        </a:rPr>
                        <a:t>xx:xx</a:t>
                      </a:r>
                      <a:r>
                        <a:rPr kumimoji="1" lang="ja-JP" altLang="en-US" sz="1800" b="1" u="none" strike="noStrike" kern="1200" cap="none" spc="0" normalizeH="0" baseline="0" noProof="0" dirty="0">
                          <a:ln>
                            <a:noFill/>
                          </a:ln>
                          <a:effectLst/>
                          <a:uLnTx/>
                          <a:uFillTx/>
                          <a:latin typeface="+mn-ea"/>
                          <a:ea typeface="+mn-ea"/>
                        </a:rPr>
                        <a:t>～</a:t>
                      </a:r>
                      <a:r>
                        <a:rPr kumimoji="1" lang="en-US" altLang="ja-JP" sz="1800" b="1" u="none" strike="noStrike" kern="1200" cap="none" spc="0" normalizeH="0" baseline="0" noProof="0" dirty="0" err="1">
                          <a:ln>
                            <a:noFill/>
                          </a:ln>
                          <a:effectLst/>
                          <a:uLnTx/>
                          <a:uFillTx/>
                          <a:latin typeface="+mn-ea"/>
                          <a:ea typeface="+mn-ea"/>
                        </a:rPr>
                        <a:t>xx</a:t>
                      </a:r>
                      <a:r>
                        <a:rPr kumimoji="1" lang="en-US" altLang="ja-JP" sz="1800" b="1" u="none" strike="noStrike" kern="1200" cap="none" spc="0" normalizeH="0" baseline="0" noProof="0" dirty="0" err="1">
                          <a:ln>
                            <a:noFill/>
                          </a:ln>
                          <a:solidFill>
                            <a:schemeClr val="dk1"/>
                          </a:solidFill>
                          <a:effectLst/>
                          <a:uLnTx/>
                          <a:uFillTx/>
                          <a:latin typeface="+mn-ea"/>
                          <a:ea typeface="+mn-ea"/>
                          <a:cs typeface="+mn-cs"/>
                        </a:rPr>
                        <a:t>:xx</a:t>
                      </a:r>
                      <a:endParaRPr kumimoji="1" lang="en-US" altLang="ja-JP" sz="1800" b="1" u="none" strike="noStrike" kern="1200" cap="none" spc="0" normalizeH="0" baseline="0" noProof="0" dirty="0">
                        <a:ln>
                          <a:noFill/>
                        </a:ln>
                        <a:effectLst/>
                        <a:uLnTx/>
                        <a:uFillTx/>
                        <a:latin typeface="+mn-ea"/>
                        <a:ea typeface="+mn-ea"/>
                      </a:endParaRPr>
                    </a:p>
                  </a:txBody>
                  <a:tcPr marL="82953" marR="82953" marT="41476" marB="41476" anchor="ctr"/>
                </a:tc>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en-US" altLang="ja-JP" sz="1800" b="1" u="none" strike="noStrike" kern="1200" cap="none" spc="0" normalizeH="0" baseline="0" noProof="0" dirty="0">
                          <a:ln>
                            <a:noFill/>
                          </a:ln>
                          <a:effectLst/>
                          <a:uLnTx/>
                          <a:uFillTx/>
                          <a:latin typeface="+mn-ea"/>
                          <a:ea typeface="+mn-ea"/>
                        </a:rPr>
                        <a:t>25</a:t>
                      </a:r>
                      <a:r>
                        <a:rPr kumimoji="1" lang="ja-JP" altLang="en-US" sz="1800" b="1" u="none" strike="noStrike" kern="1200" cap="none" spc="0" normalizeH="0" baseline="0" noProof="0" dirty="0">
                          <a:ln>
                            <a:noFill/>
                          </a:ln>
                          <a:effectLst/>
                          <a:uLnTx/>
                          <a:uFillTx/>
                          <a:latin typeface="+mn-ea"/>
                          <a:ea typeface="+mn-ea"/>
                        </a:rPr>
                        <a:t>分</a:t>
                      </a:r>
                      <a:endParaRPr kumimoji="1" lang="en-US" altLang="ja-JP" sz="1800" b="1" u="none" strike="noStrike" kern="1200" cap="none" spc="0" normalizeH="0" baseline="0" noProof="0" dirty="0">
                        <a:ln>
                          <a:noFill/>
                        </a:ln>
                        <a:solidFill>
                          <a:srgbClr val="404040"/>
                        </a:solidFill>
                        <a:effectLst/>
                        <a:uLnTx/>
                        <a:uFillTx/>
                        <a:latin typeface="+mn-ea"/>
                        <a:ea typeface="+mn-ea"/>
                        <a:cs typeface="メイリオ" panose="020B0604030504040204" pitchFamily="50" charset="-128"/>
                      </a:endParaRPr>
                    </a:p>
                  </a:txBody>
                  <a:tcPr marL="82953" marR="82953" marT="41476" marB="41476" anchor="ctr"/>
                </a:tc>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ja-JP" altLang="en-US" sz="2400" b="1" u="none" strike="noStrike" kern="1200" cap="none" spc="0" normalizeH="0" baseline="0" noProof="0" dirty="0">
                          <a:ln>
                            <a:noFill/>
                          </a:ln>
                          <a:effectLst/>
                          <a:uLnTx/>
                          <a:uFillTx/>
                          <a:latin typeface="+mn-ea"/>
                          <a:ea typeface="+mn-ea"/>
                        </a:rPr>
                        <a:t>チーム発足　／　演習のケースと課題の説明</a:t>
                      </a:r>
                      <a:endParaRPr kumimoji="1" lang="en-US" altLang="ja-JP" sz="2400" b="1" i="0" u="none" strike="noStrike" kern="1200" cap="none" spc="0" normalizeH="0" baseline="0" noProof="0" dirty="0">
                        <a:ln>
                          <a:noFill/>
                        </a:ln>
                        <a:solidFill>
                          <a:srgbClr val="404040"/>
                        </a:solidFill>
                        <a:effectLst/>
                        <a:uLnTx/>
                        <a:uFillTx/>
                        <a:latin typeface="+mn-ea"/>
                        <a:ea typeface="+mn-ea"/>
                        <a:cs typeface="メイリオ" panose="020B0604030504040204" pitchFamily="50" charset="-128"/>
                      </a:endParaRPr>
                    </a:p>
                  </a:txBody>
                  <a:tcPr marL="82953" marR="82953" marT="41476" marB="41476" anchor="ctr"/>
                </a:tc>
                <a:extLst>
                  <a:ext uri="{0D108BD9-81ED-4DB2-BD59-A6C34878D82A}">
                    <a16:rowId xmlns:a16="http://schemas.microsoft.com/office/drawing/2014/main" val="3074639600"/>
                  </a:ext>
                </a:extLst>
              </a:tr>
              <a:tr h="769936">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en-US" altLang="ja-JP" sz="1800" b="1" u="none" strike="noStrike" kern="1200" cap="none" spc="0" normalizeH="0" baseline="0" noProof="0" dirty="0" err="1">
                          <a:ln>
                            <a:noFill/>
                          </a:ln>
                          <a:effectLst/>
                          <a:uLnTx/>
                          <a:uFillTx/>
                          <a:latin typeface="+mn-ea"/>
                          <a:ea typeface="+mn-ea"/>
                        </a:rPr>
                        <a:t>xx:xx</a:t>
                      </a:r>
                      <a:r>
                        <a:rPr kumimoji="1" lang="ja-JP" altLang="en-US" sz="1800" b="1" u="none" strike="noStrike" kern="1200" cap="none" spc="0" normalizeH="0" baseline="0" noProof="0" dirty="0">
                          <a:ln>
                            <a:noFill/>
                          </a:ln>
                          <a:effectLst/>
                          <a:uLnTx/>
                          <a:uFillTx/>
                          <a:latin typeface="+mn-ea"/>
                          <a:ea typeface="+mn-ea"/>
                        </a:rPr>
                        <a:t>～</a:t>
                      </a:r>
                      <a:r>
                        <a:rPr kumimoji="1" lang="en-US" altLang="ja-JP" sz="1800" b="1" u="none" strike="noStrike" kern="1200" cap="none" spc="0" normalizeH="0" baseline="0" noProof="0" dirty="0" err="1">
                          <a:ln>
                            <a:noFill/>
                          </a:ln>
                          <a:effectLst/>
                          <a:uLnTx/>
                          <a:uFillTx/>
                          <a:latin typeface="+mn-ea"/>
                          <a:ea typeface="+mn-ea"/>
                        </a:rPr>
                        <a:t>xx</a:t>
                      </a:r>
                      <a:r>
                        <a:rPr kumimoji="1" lang="en-US" altLang="ja-JP" sz="1800" b="1" u="none" strike="noStrike" kern="1200" cap="none" spc="0" normalizeH="0" baseline="0" noProof="0" dirty="0" err="1">
                          <a:ln>
                            <a:noFill/>
                          </a:ln>
                          <a:solidFill>
                            <a:schemeClr val="dk1"/>
                          </a:solidFill>
                          <a:effectLst/>
                          <a:uLnTx/>
                          <a:uFillTx/>
                          <a:latin typeface="+mn-ea"/>
                          <a:ea typeface="+mn-ea"/>
                          <a:cs typeface="+mn-cs"/>
                        </a:rPr>
                        <a:t>:xx</a:t>
                      </a:r>
                      <a:endParaRPr kumimoji="1" lang="en-US" altLang="ja-JP" sz="1800" b="1" u="none" strike="noStrike" kern="1200" cap="none" spc="0" normalizeH="0" baseline="0" noProof="0" dirty="0">
                        <a:ln>
                          <a:noFill/>
                        </a:ln>
                        <a:effectLst/>
                        <a:uLnTx/>
                        <a:uFillTx/>
                        <a:latin typeface="+mn-ea"/>
                        <a:ea typeface="+mn-ea"/>
                      </a:endParaRPr>
                    </a:p>
                  </a:txBody>
                  <a:tcPr marL="82953" marR="82953" marT="41476" marB="41476" anchor="ctr"/>
                </a:tc>
                <a:tc>
                  <a:txBody>
                    <a:bodyPr/>
                    <a:lstStyle/>
                    <a:p>
                      <a:r>
                        <a:rPr lang="en-US" altLang="ja-JP" sz="1800" b="1" dirty="0">
                          <a:latin typeface="+mn-ea"/>
                          <a:ea typeface="+mn-ea"/>
                        </a:rPr>
                        <a:t>150</a:t>
                      </a:r>
                      <a:r>
                        <a:rPr lang="ja-JP" altLang="en-US" sz="1800" b="1" dirty="0">
                          <a:latin typeface="+mn-ea"/>
                          <a:ea typeface="+mn-ea"/>
                        </a:rPr>
                        <a:t>分</a:t>
                      </a:r>
                    </a:p>
                  </a:txBody>
                  <a:tcPr marL="82953" marR="82953" marT="41476" marB="41476" anchor="ctr"/>
                </a:tc>
                <a:tc>
                  <a:txBody>
                    <a:bodyPr/>
                    <a:lstStyle/>
                    <a:p>
                      <a:pPr marL="0" marR="0" lvl="0" indent="0" algn="l" defTabSz="829544" rtl="0" eaLnBrk="1" fontAlgn="auto" latinLnBrk="0" hangingPunct="1">
                        <a:lnSpc>
                          <a:spcPct val="100000"/>
                        </a:lnSpc>
                        <a:spcBef>
                          <a:spcPts val="0"/>
                        </a:spcBef>
                        <a:spcAft>
                          <a:spcPts val="0"/>
                        </a:spcAft>
                        <a:buClrTx/>
                        <a:buSzTx/>
                        <a:buFontTx/>
                        <a:buNone/>
                        <a:tabLst/>
                        <a:defRPr/>
                      </a:pPr>
                      <a:r>
                        <a:rPr kumimoji="1" lang="ja-JP" altLang="en-US" sz="2400" b="1" u="none" strike="noStrike" kern="1200" cap="none" spc="0" normalizeH="0" baseline="0" noProof="0" dirty="0">
                          <a:ln>
                            <a:noFill/>
                          </a:ln>
                          <a:effectLst/>
                          <a:uLnTx/>
                          <a:uFillTx/>
                          <a:latin typeface="+mn-ea"/>
                          <a:ea typeface="+mn-ea"/>
                        </a:rPr>
                        <a:t>演習　</a:t>
                      </a:r>
                      <a:r>
                        <a:rPr kumimoji="1" lang="ja-JP" altLang="en-US" sz="1800" b="1" u="none" strike="noStrike" kern="1200" cap="none" spc="0" normalizeH="0" baseline="0" noProof="0" dirty="0">
                          <a:ln>
                            <a:noFill/>
                          </a:ln>
                          <a:effectLst/>
                          <a:uLnTx/>
                          <a:uFillTx/>
                          <a:latin typeface="+mn-ea"/>
                          <a:ea typeface="+mn-ea"/>
                        </a:rPr>
                        <a:t>（含　休憩）</a:t>
                      </a:r>
                      <a:endParaRPr kumimoji="1" lang="en-US" altLang="ja-JP" sz="2400" b="1" u="none" strike="noStrike" kern="1200" cap="none" spc="0" normalizeH="0" baseline="0" noProof="0" dirty="0">
                        <a:ln>
                          <a:noFill/>
                        </a:ln>
                        <a:effectLst/>
                        <a:uLnTx/>
                        <a:uFillTx/>
                        <a:latin typeface="+mn-ea"/>
                        <a:ea typeface="+mn-ea"/>
                      </a:endParaRPr>
                    </a:p>
                  </a:txBody>
                  <a:tcPr marL="82953" marR="82953" marT="41476" marB="41476" anchor="ctr"/>
                </a:tc>
                <a:extLst>
                  <a:ext uri="{0D108BD9-81ED-4DB2-BD59-A6C34878D82A}">
                    <a16:rowId xmlns:a16="http://schemas.microsoft.com/office/drawing/2014/main" val="2532454952"/>
                  </a:ext>
                </a:extLst>
              </a:tr>
              <a:tr h="840627">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en-US" altLang="ja-JP" sz="1800" b="1" u="none" strike="noStrike" kern="1200" cap="none" spc="0" normalizeH="0" baseline="0" noProof="0" dirty="0" err="1">
                          <a:ln>
                            <a:noFill/>
                          </a:ln>
                          <a:effectLst/>
                          <a:uLnTx/>
                          <a:uFillTx/>
                          <a:latin typeface="+mn-ea"/>
                          <a:ea typeface="+mn-ea"/>
                        </a:rPr>
                        <a:t>xx:xx</a:t>
                      </a:r>
                      <a:r>
                        <a:rPr kumimoji="1" lang="ja-JP" altLang="en-US" sz="1800" b="1" u="none" strike="noStrike" kern="1200" cap="none" spc="0" normalizeH="0" baseline="0" noProof="0" dirty="0">
                          <a:ln>
                            <a:noFill/>
                          </a:ln>
                          <a:effectLst/>
                          <a:uLnTx/>
                          <a:uFillTx/>
                          <a:latin typeface="+mn-ea"/>
                          <a:ea typeface="+mn-ea"/>
                        </a:rPr>
                        <a:t>～</a:t>
                      </a:r>
                      <a:r>
                        <a:rPr kumimoji="1" lang="en-US" altLang="ja-JP" sz="1800" b="1" u="none" strike="noStrike" kern="1200" cap="none" spc="0" normalizeH="0" baseline="0" noProof="0" dirty="0" err="1">
                          <a:ln>
                            <a:noFill/>
                          </a:ln>
                          <a:effectLst/>
                          <a:uLnTx/>
                          <a:uFillTx/>
                          <a:latin typeface="+mn-ea"/>
                          <a:ea typeface="+mn-ea"/>
                        </a:rPr>
                        <a:t>xx</a:t>
                      </a:r>
                      <a:r>
                        <a:rPr kumimoji="1" lang="en-US" altLang="ja-JP" sz="1800" b="1" u="none" strike="noStrike" kern="1200" cap="none" spc="0" normalizeH="0" baseline="0" noProof="0" dirty="0" err="1">
                          <a:ln>
                            <a:noFill/>
                          </a:ln>
                          <a:solidFill>
                            <a:schemeClr val="dk1"/>
                          </a:solidFill>
                          <a:effectLst/>
                          <a:uLnTx/>
                          <a:uFillTx/>
                          <a:latin typeface="+mn-ea"/>
                          <a:ea typeface="+mn-ea"/>
                          <a:cs typeface="+mn-cs"/>
                        </a:rPr>
                        <a:t>:xx</a:t>
                      </a:r>
                      <a:endParaRPr kumimoji="1" lang="en-US" altLang="ja-JP" sz="1800" b="1" u="none" strike="noStrike" kern="1200" cap="none" spc="0" normalizeH="0" baseline="0" noProof="0" dirty="0">
                        <a:ln>
                          <a:noFill/>
                        </a:ln>
                        <a:effectLst/>
                        <a:uLnTx/>
                        <a:uFillTx/>
                        <a:latin typeface="+mn-ea"/>
                        <a:ea typeface="+mn-ea"/>
                      </a:endParaRPr>
                    </a:p>
                  </a:txBody>
                  <a:tcPr marL="82953" marR="82953" marT="41476" marB="41476" anchor="ctr"/>
                </a:tc>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en-US" altLang="ja-JP" sz="1800" b="1" u="none" strike="noStrike" kern="1200" cap="none" spc="0" normalizeH="0" baseline="0" noProof="0" dirty="0">
                          <a:ln>
                            <a:noFill/>
                          </a:ln>
                          <a:effectLst/>
                          <a:uLnTx/>
                          <a:uFillTx/>
                          <a:latin typeface="+mn-ea"/>
                          <a:ea typeface="+mn-ea"/>
                        </a:rPr>
                        <a:t>20</a:t>
                      </a:r>
                      <a:r>
                        <a:rPr kumimoji="1" lang="ja-JP" altLang="en-US" sz="1800" b="1" u="none" strike="noStrike" kern="1200" cap="none" spc="0" normalizeH="0" baseline="0" noProof="0" dirty="0">
                          <a:ln>
                            <a:noFill/>
                          </a:ln>
                          <a:effectLst/>
                          <a:uLnTx/>
                          <a:uFillTx/>
                          <a:latin typeface="+mn-ea"/>
                          <a:ea typeface="+mn-ea"/>
                        </a:rPr>
                        <a:t>分</a:t>
                      </a:r>
                      <a:endParaRPr kumimoji="1" lang="en-US" altLang="ja-JP" sz="1800" b="1" u="none" strike="noStrike" kern="1200" cap="none" spc="0" normalizeH="0" baseline="0" noProof="0" dirty="0">
                        <a:ln>
                          <a:noFill/>
                        </a:ln>
                        <a:solidFill>
                          <a:srgbClr val="404040"/>
                        </a:solidFill>
                        <a:effectLst/>
                        <a:uLnTx/>
                        <a:uFillTx/>
                        <a:latin typeface="+mn-ea"/>
                        <a:ea typeface="+mn-ea"/>
                        <a:cs typeface="メイリオ" panose="020B0604030504040204" pitchFamily="50" charset="-128"/>
                      </a:endParaRPr>
                    </a:p>
                  </a:txBody>
                  <a:tcPr marL="82953" marR="82953" marT="41476" marB="41476" anchor="ctr"/>
                </a:tc>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ja-JP" altLang="en-US" sz="2400" b="1" u="none" strike="noStrike" kern="1200" cap="none" spc="0" normalizeH="0" baseline="0" noProof="0" dirty="0">
                          <a:ln>
                            <a:noFill/>
                          </a:ln>
                          <a:effectLst/>
                          <a:uLnTx/>
                          <a:uFillTx/>
                          <a:latin typeface="+mn-ea"/>
                          <a:ea typeface="+mn-ea"/>
                        </a:rPr>
                        <a:t>各チームからの発表</a:t>
                      </a:r>
                      <a:endParaRPr kumimoji="1" lang="en-US" altLang="ja-JP" sz="1800" b="1" u="none" strike="noStrike" kern="1200" cap="none" spc="0" normalizeH="0" baseline="0" noProof="0" dirty="0">
                        <a:ln>
                          <a:noFill/>
                        </a:ln>
                        <a:effectLst/>
                        <a:uLnTx/>
                        <a:uFillTx/>
                        <a:latin typeface="+mn-ea"/>
                        <a:ea typeface="+mn-ea"/>
                      </a:endParaRPr>
                    </a:p>
                  </a:txBody>
                  <a:tcPr marL="82953" marR="82953" marT="41476" marB="41476" anchor="ctr"/>
                </a:tc>
                <a:extLst>
                  <a:ext uri="{0D108BD9-81ED-4DB2-BD59-A6C34878D82A}">
                    <a16:rowId xmlns:a16="http://schemas.microsoft.com/office/drawing/2014/main" val="3831818737"/>
                  </a:ext>
                </a:extLst>
              </a:tr>
              <a:tr h="810631">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en-US" altLang="ja-JP" sz="1800" b="1" u="none" strike="noStrike" kern="1200" cap="none" spc="0" normalizeH="0" baseline="0" noProof="0" dirty="0" err="1">
                          <a:ln>
                            <a:noFill/>
                          </a:ln>
                          <a:effectLst/>
                          <a:uLnTx/>
                          <a:uFillTx/>
                          <a:latin typeface="+mn-ea"/>
                          <a:ea typeface="+mn-ea"/>
                        </a:rPr>
                        <a:t>xx:xx</a:t>
                      </a:r>
                      <a:r>
                        <a:rPr kumimoji="1" lang="ja-JP" altLang="en-US" sz="1800" b="1" u="none" strike="noStrike" kern="1200" cap="none" spc="0" normalizeH="0" baseline="0" noProof="0" dirty="0">
                          <a:ln>
                            <a:noFill/>
                          </a:ln>
                          <a:effectLst/>
                          <a:uLnTx/>
                          <a:uFillTx/>
                          <a:latin typeface="+mn-ea"/>
                          <a:ea typeface="+mn-ea"/>
                        </a:rPr>
                        <a:t>～</a:t>
                      </a:r>
                      <a:r>
                        <a:rPr kumimoji="1" lang="en-US" altLang="ja-JP" sz="1800" b="1" u="none" strike="noStrike" kern="1200" cap="none" spc="0" normalizeH="0" baseline="0" noProof="0" dirty="0" err="1">
                          <a:ln>
                            <a:noFill/>
                          </a:ln>
                          <a:effectLst/>
                          <a:uLnTx/>
                          <a:uFillTx/>
                          <a:latin typeface="+mn-ea"/>
                          <a:ea typeface="+mn-ea"/>
                        </a:rPr>
                        <a:t>xx</a:t>
                      </a:r>
                      <a:r>
                        <a:rPr kumimoji="1" lang="en-US" altLang="ja-JP" sz="1800" b="1" u="none" strike="noStrike" kern="1200" cap="none" spc="0" normalizeH="0" baseline="0" noProof="0" dirty="0" err="1">
                          <a:ln>
                            <a:noFill/>
                          </a:ln>
                          <a:solidFill>
                            <a:schemeClr val="dk1"/>
                          </a:solidFill>
                          <a:effectLst/>
                          <a:uLnTx/>
                          <a:uFillTx/>
                          <a:latin typeface="+mn-ea"/>
                          <a:ea typeface="+mn-ea"/>
                          <a:cs typeface="+mn-cs"/>
                        </a:rPr>
                        <a:t>:xx</a:t>
                      </a:r>
                      <a:endParaRPr kumimoji="1" lang="en-US" altLang="ja-JP" sz="1800" b="1" u="none" strike="noStrike" kern="1200" cap="none" spc="0" normalizeH="0" baseline="0" noProof="0" dirty="0">
                        <a:ln>
                          <a:noFill/>
                        </a:ln>
                        <a:effectLst/>
                        <a:uLnTx/>
                        <a:uFillTx/>
                        <a:latin typeface="+mn-ea"/>
                        <a:ea typeface="+mn-ea"/>
                      </a:endParaRPr>
                    </a:p>
                  </a:txBody>
                  <a:tcPr marL="82953" marR="82953" marT="41476" marB="41476" anchor="ctr"/>
                </a:tc>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en-US" altLang="ja-JP" sz="1800" b="1" u="none" strike="noStrike" kern="1200" cap="none" spc="0" normalizeH="0" baseline="0" noProof="0" dirty="0">
                          <a:ln>
                            <a:noFill/>
                          </a:ln>
                          <a:effectLst/>
                          <a:uLnTx/>
                          <a:uFillTx/>
                          <a:latin typeface="+mn-ea"/>
                          <a:ea typeface="+mn-ea"/>
                        </a:rPr>
                        <a:t>15</a:t>
                      </a:r>
                      <a:r>
                        <a:rPr kumimoji="1" lang="ja-JP" altLang="en-US" sz="1800" b="1" u="none" strike="noStrike" kern="1200" cap="none" spc="0" normalizeH="0" baseline="0" noProof="0" dirty="0">
                          <a:ln>
                            <a:noFill/>
                          </a:ln>
                          <a:effectLst/>
                          <a:uLnTx/>
                          <a:uFillTx/>
                          <a:latin typeface="+mn-ea"/>
                          <a:ea typeface="+mn-ea"/>
                        </a:rPr>
                        <a:t>分</a:t>
                      </a:r>
                      <a:endParaRPr kumimoji="1" lang="en-US" altLang="ja-JP" sz="1800" b="1" u="none" strike="noStrike" kern="1200" cap="none" spc="0" normalizeH="0" baseline="0" noProof="0" dirty="0">
                        <a:ln>
                          <a:noFill/>
                        </a:ln>
                        <a:effectLst/>
                        <a:uLnTx/>
                        <a:uFillTx/>
                        <a:latin typeface="+mn-ea"/>
                        <a:ea typeface="+mn-ea"/>
                      </a:endParaRPr>
                    </a:p>
                  </a:txBody>
                  <a:tcPr marL="82953" marR="82953" marT="41476" marB="41476" anchor="ctr"/>
                </a:tc>
                <a:tc>
                  <a:txBody>
                    <a:bodyPr/>
                    <a:lstStyle/>
                    <a:p>
                      <a:pPr marL="0" marR="0" lvl="0" indent="0" algn="l" defTabSz="1042873" rtl="0" eaLnBrk="1" fontAlgn="auto" latinLnBrk="0" hangingPunct="1">
                        <a:lnSpc>
                          <a:spcPct val="100000"/>
                        </a:lnSpc>
                        <a:spcBef>
                          <a:spcPts val="0"/>
                        </a:spcBef>
                        <a:spcAft>
                          <a:spcPts val="0"/>
                        </a:spcAft>
                        <a:buClrTx/>
                        <a:buSzTx/>
                        <a:buFontTx/>
                        <a:buNone/>
                        <a:tabLst/>
                        <a:defRPr/>
                      </a:pPr>
                      <a:r>
                        <a:rPr kumimoji="1" lang="ja-JP" altLang="en-US" sz="2400" b="1" u="none" strike="noStrike" kern="1200" cap="none" spc="0" normalizeH="0" baseline="0" noProof="0" dirty="0">
                          <a:ln>
                            <a:noFill/>
                          </a:ln>
                          <a:effectLst/>
                          <a:uLnTx/>
                          <a:uFillTx/>
                          <a:latin typeface="+mn-ea"/>
                          <a:ea typeface="+mn-ea"/>
                        </a:rPr>
                        <a:t>解説、</a:t>
                      </a:r>
                      <a:r>
                        <a:rPr kumimoji="1" lang="ja-JP" altLang="en-US" sz="2400" b="1" u="none" strike="noStrike" kern="1200" cap="none" spc="0" normalizeH="0" baseline="0" noProof="0" dirty="0">
                          <a:ln>
                            <a:noFill/>
                          </a:ln>
                          <a:solidFill>
                            <a:schemeClr val="dk1"/>
                          </a:solidFill>
                          <a:effectLst/>
                          <a:uLnTx/>
                          <a:uFillTx/>
                          <a:latin typeface="+mn-ea"/>
                          <a:ea typeface="+mn-ea"/>
                          <a:cs typeface="+mn-cs"/>
                        </a:rPr>
                        <a:t>クロージング　（アンケート回答）</a:t>
                      </a:r>
                      <a:endParaRPr kumimoji="1" lang="en-US" altLang="ja-JP" sz="2400" b="1" i="0" u="none" strike="noStrike" kern="1200" cap="none" spc="0" normalizeH="0" baseline="0" noProof="0" dirty="0">
                        <a:ln>
                          <a:noFill/>
                        </a:ln>
                        <a:solidFill>
                          <a:srgbClr val="404040"/>
                        </a:solidFill>
                        <a:effectLst/>
                        <a:uLnTx/>
                        <a:uFillTx/>
                        <a:latin typeface="+mn-ea"/>
                        <a:ea typeface="+mn-ea"/>
                        <a:cs typeface="メイリオ" panose="020B0604030504040204" pitchFamily="50" charset="-128"/>
                      </a:endParaRPr>
                    </a:p>
                  </a:txBody>
                  <a:tcPr marL="82953" marR="82953" marT="41476" marB="41476" anchor="ctr"/>
                </a:tc>
                <a:extLst>
                  <a:ext uri="{0D108BD9-81ED-4DB2-BD59-A6C34878D82A}">
                    <a16:rowId xmlns:a16="http://schemas.microsoft.com/office/drawing/2014/main" val="1857616277"/>
                  </a:ext>
                </a:extLst>
              </a:tr>
            </a:tbl>
          </a:graphicData>
        </a:graphic>
      </p:graphicFrame>
      <p:sp>
        <p:nvSpPr>
          <p:cNvPr id="9" name="タイトル 1">
            <a:extLst>
              <a:ext uri="{FF2B5EF4-FFF2-40B4-BE49-F238E27FC236}">
                <a16:creationId xmlns:a16="http://schemas.microsoft.com/office/drawing/2014/main" id="{559675B0-560C-4D01-9797-39D9D2AC109F}"/>
              </a:ext>
            </a:extLst>
          </p:cNvPr>
          <p:cNvSpPr>
            <a:spLocks noGrp="1"/>
          </p:cNvSpPr>
          <p:nvPr>
            <p:ph type="title"/>
          </p:nvPr>
        </p:nvSpPr>
        <p:spPr>
          <a:xfrm>
            <a:off x="225772" y="44450"/>
            <a:ext cx="8279401" cy="1108869"/>
          </a:xfrm>
        </p:spPr>
        <p:txBody>
          <a:bodyPr/>
          <a:lstStyle/>
          <a:p>
            <a:r>
              <a:rPr kumimoji="1" lang="ja-JP" altLang="en-US" dirty="0">
                <a:solidFill>
                  <a:schemeClr val="tx1"/>
                </a:solidFill>
                <a:latin typeface="ＭＳ Ｐゴシック" panose="020B0600070205080204" pitchFamily="50" charset="-128"/>
                <a:ea typeface="ＭＳ Ｐゴシック" panose="020B0600070205080204" pitchFamily="50" charset="-128"/>
              </a:rPr>
              <a:t>本日の演習について</a:t>
            </a:r>
          </a:p>
        </p:txBody>
      </p:sp>
      <p:sp>
        <p:nvSpPr>
          <p:cNvPr id="10" name="テキスト ボックス 9">
            <a:extLst>
              <a:ext uri="{FF2B5EF4-FFF2-40B4-BE49-F238E27FC236}">
                <a16:creationId xmlns:a16="http://schemas.microsoft.com/office/drawing/2014/main" id="{38999305-6903-4130-AA0F-BF54F92C41E8}"/>
              </a:ext>
            </a:extLst>
          </p:cNvPr>
          <p:cNvSpPr txBox="1"/>
          <p:nvPr/>
        </p:nvSpPr>
        <p:spPr>
          <a:xfrm>
            <a:off x="6030913" y="335097"/>
            <a:ext cx="1717964" cy="369332"/>
          </a:xfrm>
          <a:prstGeom prst="rect">
            <a:avLst/>
          </a:prstGeom>
          <a:solidFill>
            <a:srgbClr val="00B0F0"/>
          </a:solidFill>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kumimoji="1" lang="ja-JP" altLang="en-US" dirty="0"/>
              <a:t>資料</a:t>
            </a:r>
            <a:r>
              <a:rPr kumimoji="1" lang="en-US" altLang="ja-JP" dirty="0"/>
              <a:t>a </a:t>
            </a:r>
            <a:r>
              <a:rPr kumimoji="1" lang="ja-JP" altLang="en-US" dirty="0"/>
              <a:t>サンプル</a:t>
            </a:r>
          </a:p>
        </p:txBody>
      </p:sp>
    </p:spTree>
    <p:extLst>
      <p:ext uri="{BB962C8B-B14F-4D97-AF65-F5344CB8AC3E}">
        <p14:creationId xmlns:p14="http://schemas.microsoft.com/office/powerpoint/2010/main" val="3167334752"/>
      </p:ext>
    </p:extLst>
  </p:cSld>
  <p:clrMapOvr>
    <a:masterClrMapping/>
  </p:clrMapOvr>
</p:sld>
</file>

<file path=ppt/theme/theme1.xml><?xml version="1.0" encoding="utf-8"?>
<a:theme xmlns:a="http://schemas.openxmlformats.org/drawingml/2006/main" name="IPA2004">
  <a:themeElements>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PA200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40000"/>
            <a:lumOff val="60000"/>
          </a:schemeClr>
        </a:solidFill>
      </a:spPr>
      <a:bodyPr rtlCol="0" anchor="ctr"/>
      <a:lstStyle>
        <a:defPPr algn="ctr">
          <a:defRPr kumimoji="1" sz="1600" dirty="0">
            <a:solidFill>
              <a:schemeClr val="tx1"/>
            </a:solidFill>
            <a:latin typeface="+mn-ea"/>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PAテンプレートデザイン.potx" id="{246C8F3D-ACAC-40D4-9CF6-A3E2241F85FB}" vid="{16E8828E-E965-4576-87F9-11050EFB2AF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84</Words>
  <Application>Microsoft Office PowerPoint</Application>
  <PresentationFormat>画面に合わせる (4:3)</PresentationFormat>
  <Paragraphs>37</Paragraphs>
  <Slides>2</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IPA Pゴシック</vt:lpstr>
      <vt:lpstr>ＭＳ Ｐゴシック</vt:lpstr>
      <vt:lpstr>メイリオ</vt:lpstr>
      <vt:lpstr>游ゴシック</vt:lpstr>
      <vt:lpstr>Arial</vt:lpstr>
      <vt:lpstr>Wingdings</vt:lpstr>
      <vt:lpstr>IPA2004</vt:lpstr>
      <vt:lpstr>本日の演習について</vt:lpstr>
      <vt:lpstr>本日の演習について</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2019-06-04T00:36:46Z</dcterms:created>
  <dcterms:modified xsi:type="dcterms:W3CDTF">2020-01-27T07:50:41Z</dcterms:modified>
</cp:coreProperties>
</file>