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4309" r:id="rId1"/>
  </p:sldMasterIdLst>
  <p:notesMasterIdLst>
    <p:notesMasterId r:id="rId7"/>
  </p:notesMasterIdLst>
  <p:handoutMasterIdLst>
    <p:handoutMasterId r:id="rId8"/>
  </p:handoutMasterIdLst>
  <p:sldIdLst>
    <p:sldId id="2147376527" r:id="rId2"/>
    <p:sldId id="2147380089" r:id="rId3"/>
    <p:sldId id="2147376777" r:id="rId4"/>
    <p:sldId id="2147376741" r:id="rId5"/>
    <p:sldId id="2147376684" r:id="rId6"/>
  </p:sldIdLst>
  <p:sldSz cx="12192000" cy="6858000"/>
  <p:notesSz cx="6807200" cy="9939338"/>
  <p:custDataLst>
    <p:tags r:id="rId9"/>
  </p:custDataLst>
  <p:defaultTextStyle>
    <a:defPPr>
      <a:defRPr lang="en-US"/>
    </a:defPPr>
    <a:lvl1pPr algn="ctr" rtl="0" fontAlgn="base">
      <a:spcBef>
        <a:spcPct val="0"/>
      </a:spcBef>
      <a:spcAft>
        <a:spcPct val="0"/>
      </a:spcAft>
      <a:defRPr kumimoji="1" sz="2400" b="1" kern="1200">
        <a:solidFill>
          <a:schemeClr val="tx1"/>
        </a:solidFill>
        <a:latin typeface="Times New Roman" pitchFamily="18" charset="0"/>
        <a:ea typeface="ＭＳ Ｐゴシック" pitchFamily="50" charset="-128"/>
        <a:cs typeface="+mn-cs"/>
      </a:defRPr>
    </a:lvl1pPr>
    <a:lvl2pPr marL="457200" algn="ctr" rtl="0" fontAlgn="base">
      <a:spcBef>
        <a:spcPct val="0"/>
      </a:spcBef>
      <a:spcAft>
        <a:spcPct val="0"/>
      </a:spcAft>
      <a:defRPr kumimoji="1" sz="2400" b="1" kern="1200">
        <a:solidFill>
          <a:schemeClr val="tx1"/>
        </a:solidFill>
        <a:latin typeface="Times New Roman" pitchFamily="18" charset="0"/>
        <a:ea typeface="ＭＳ Ｐゴシック" pitchFamily="50" charset="-128"/>
        <a:cs typeface="+mn-cs"/>
      </a:defRPr>
    </a:lvl2pPr>
    <a:lvl3pPr marL="914400" algn="ctr" rtl="0" fontAlgn="base">
      <a:spcBef>
        <a:spcPct val="0"/>
      </a:spcBef>
      <a:spcAft>
        <a:spcPct val="0"/>
      </a:spcAft>
      <a:defRPr kumimoji="1" sz="2400" b="1" kern="1200">
        <a:solidFill>
          <a:schemeClr val="tx1"/>
        </a:solidFill>
        <a:latin typeface="Times New Roman" pitchFamily="18" charset="0"/>
        <a:ea typeface="ＭＳ Ｐゴシック" pitchFamily="50" charset="-128"/>
        <a:cs typeface="+mn-cs"/>
      </a:defRPr>
    </a:lvl3pPr>
    <a:lvl4pPr marL="1371600" algn="ctr" rtl="0" fontAlgn="base">
      <a:spcBef>
        <a:spcPct val="0"/>
      </a:spcBef>
      <a:spcAft>
        <a:spcPct val="0"/>
      </a:spcAft>
      <a:defRPr kumimoji="1" sz="2400" b="1" kern="1200">
        <a:solidFill>
          <a:schemeClr val="tx1"/>
        </a:solidFill>
        <a:latin typeface="Times New Roman" pitchFamily="18" charset="0"/>
        <a:ea typeface="ＭＳ Ｐゴシック" pitchFamily="50" charset="-128"/>
        <a:cs typeface="+mn-cs"/>
      </a:defRPr>
    </a:lvl4pPr>
    <a:lvl5pPr marL="1828800" algn="ctr" rtl="0" fontAlgn="base">
      <a:spcBef>
        <a:spcPct val="0"/>
      </a:spcBef>
      <a:spcAft>
        <a:spcPct val="0"/>
      </a:spcAft>
      <a:defRPr kumimoji="1" sz="2400" b="1"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b="1"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b="1"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b="1"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b="1" kern="1200">
        <a:solidFill>
          <a:schemeClr val="tx1"/>
        </a:solidFill>
        <a:latin typeface="Times New Roman" pitchFamily="18" charset="0"/>
        <a:ea typeface="ＭＳ Ｐゴシック" pitchFamily="50" charset="-128"/>
        <a:cs typeface="+mn-cs"/>
      </a:defRPr>
    </a:lvl9pPr>
  </p:defaultTextStyle>
  <p:extLst>
    <p:ext uri="{521415D9-36F7-43E2-AB2F-B90AF26B5E84}">
      <p14:sectionLst xmlns:p14="http://schemas.microsoft.com/office/powerpoint/2010/main">
        <p14:section name="表紙" id="{347D0E9D-032F-43F8-905C-2F0C02514DF3}">
          <p14:sldIdLst>
            <p14:sldId id="2147376527"/>
          </p14:sldIdLst>
        </p14:section>
        <p14:section name="Ⅰデジタルスキル標準の概要" id="{1ED3A0D3-8EC7-4E01-A3BA-CF4231DD713F}">
          <p14:sldIdLst/>
        </p14:section>
        <p14:section name="Ⅱ. DXリテラシー標準" id="{70821B64-5FA3-47B6-8B54-C5B20CA67012}">
          <p14:sldIdLst>
            <p14:sldId id="2147380089"/>
            <p14:sldId id="2147376777"/>
          </p14:sldIdLst>
        </p14:section>
        <p14:section name="Ⅲ. DX推進スキル標準" id="{3BA6BF6D-CB38-4C68-A761-24420E3C9526}">
          <p14:sldIdLst>
            <p14:sldId id="2147376741"/>
            <p14:sldId id="2147376684"/>
          </p14:sldIdLst>
        </p14:section>
        <p14:section name="改訂履歴" id="{EFDCF38C-ED4D-47E0-8A44-8066DDAF844A}">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3152" userDrawn="1">
          <p15:clr>
            <a:srgbClr val="A4A3A4"/>
          </p15:clr>
        </p15:guide>
        <p15:guide id="2" pos="2166" userDrawn="1">
          <p15:clr>
            <a:srgbClr val="A4A3A4"/>
          </p15:clr>
        </p15:guide>
        <p15:guide id="3" orient="horz" pos="3129" userDrawn="1">
          <p15:clr>
            <a:srgbClr val="A4A3A4"/>
          </p15:clr>
        </p15:guide>
        <p15:guide id="4"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E8F6CF"/>
    <a:srgbClr val="DEEEF6"/>
    <a:srgbClr val="FFB37A"/>
    <a:srgbClr val="F78B79"/>
    <a:srgbClr val="F26B43"/>
    <a:srgbClr val="34AC8B"/>
    <a:srgbClr val="4E67C8"/>
    <a:srgbClr val="86BC2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2" autoAdjust="0"/>
    <p:restoredTop sz="95964" autoAdjust="0"/>
  </p:normalViewPr>
  <p:slideViewPr>
    <p:cSldViewPr showGuides="1">
      <p:cViewPr varScale="1">
        <p:scale>
          <a:sx n="72" d="100"/>
          <a:sy n="72" d="100"/>
        </p:scale>
        <p:origin x="252" y="54"/>
      </p:cViewPr>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7362"/>
    </p:cViewPr>
  </p:sorterViewPr>
  <p:notesViewPr>
    <p:cSldViewPr showGuides="1">
      <p:cViewPr varScale="1">
        <p:scale>
          <a:sx n="92" d="100"/>
          <a:sy n="92" d="100"/>
        </p:scale>
        <p:origin x="4384" y="60"/>
      </p:cViewPr>
      <p:guideLst>
        <p:guide orient="horz" pos="3152"/>
        <p:guide pos="2166"/>
        <p:guide orient="horz" pos="3129"/>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2" y="2"/>
            <a:ext cx="2950375" cy="497367"/>
          </a:xfrm>
          <a:prstGeom prst="rect">
            <a:avLst/>
          </a:prstGeom>
          <a:noFill/>
          <a:ln w="9525">
            <a:noFill/>
            <a:miter lim="800000"/>
            <a:headEnd/>
            <a:tailEnd/>
          </a:ln>
        </p:spPr>
        <p:txBody>
          <a:bodyPr vert="horz" wrap="square" lIns="95544" tIns="47773" rIns="95544" bIns="47773" numCol="1" anchor="t" anchorCtr="0" compatLnSpc="1">
            <a:prstTxWarp prst="textNoShape">
              <a:avLst/>
            </a:prstTxWarp>
          </a:bodyPr>
          <a:lstStyle>
            <a:lvl1pPr algn="l" defTabSz="957394">
              <a:defRPr sz="1100" b="0">
                <a:latin typeface="Tahoma" pitchFamily="34" charset="0"/>
                <a:ea typeface="ＭＳ Ｐゴシック" charset="-128"/>
              </a:defRPr>
            </a:lvl1pPr>
          </a:lstStyle>
          <a:p>
            <a:pPr>
              <a:defRPr/>
            </a:pPr>
            <a:endParaRPr lang="en-US" altLang="ja-JP" dirty="0"/>
          </a:p>
        </p:txBody>
      </p:sp>
      <p:sp>
        <p:nvSpPr>
          <p:cNvPr id="45059" name="Rectangle 3"/>
          <p:cNvSpPr>
            <a:spLocks noGrp="1" noChangeArrowheads="1"/>
          </p:cNvSpPr>
          <p:nvPr>
            <p:ph type="dt" sz="quarter" idx="1"/>
          </p:nvPr>
        </p:nvSpPr>
        <p:spPr bwMode="auto">
          <a:xfrm>
            <a:off x="3856826" y="2"/>
            <a:ext cx="2950375" cy="497367"/>
          </a:xfrm>
          <a:prstGeom prst="rect">
            <a:avLst/>
          </a:prstGeom>
          <a:noFill/>
          <a:ln w="9525">
            <a:noFill/>
            <a:miter lim="800000"/>
            <a:headEnd/>
            <a:tailEnd/>
          </a:ln>
        </p:spPr>
        <p:txBody>
          <a:bodyPr vert="horz" wrap="square" lIns="95544" tIns="47773" rIns="95544" bIns="47773" numCol="1" anchor="t" anchorCtr="0" compatLnSpc="1">
            <a:prstTxWarp prst="textNoShape">
              <a:avLst/>
            </a:prstTxWarp>
          </a:bodyPr>
          <a:lstStyle>
            <a:lvl1pPr algn="r" defTabSz="957394">
              <a:defRPr sz="1100" b="0">
                <a:latin typeface="Tahoma" pitchFamily="34" charset="0"/>
                <a:ea typeface="ＭＳ Ｐゴシック" charset="-128"/>
              </a:defRPr>
            </a:lvl1pPr>
          </a:lstStyle>
          <a:p>
            <a:pPr>
              <a:defRPr/>
            </a:pPr>
            <a:fld id="{1A386AB7-955A-4FFA-8A9F-E30A0E9A90C9}" type="datetime1">
              <a:rPr lang="ja-JP" altLang="en-US"/>
              <a:pPr>
                <a:defRPr/>
              </a:pPr>
              <a:t>2023/10/5</a:t>
            </a:fld>
            <a:endParaRPr lang="en-US" altLang="ja-JP" dirty="0"/>
          </a:p>
        </p:txBody>
      </p:sp>
      <p:sp>
        <p:nvSpPr>
          <p:cNvPr id="45060" name="Rectangle 4"/>
          <p:cNvSpPr>
            <a:spLocks noGrp="1" noChangeArrowheads="1"/>
          </p:cNvSpPr>
          <p:nvPr>
            <p:ph type="ftr" sz="quarter" idx="2"/>
          </p:nvPr>
        </p:nvSpPr>
        <p:spPr bwMode="auto">
          <a:xfrm>
            <a:off x="2" y="9441972"/>
            <a:ext cx="2950375" cy="497367"/>
          </a:xfrm>
          <a:prstGeom prst="rect">
            <a:avLst/>
          </a:prstGeom>
          <a:noFill/>
          <a:ln w="9525">
            <a:noFill/>
            <a:miter lim="800000"/>
            <a:headEnd/>
            <a:tailEnd/>
          </a:ln>
        </p:spPr>
        <p:txBody>
          <a:bodyPr vert="horz" wrap="square" lIns="95544" tIns="47773" rIns="95544" bIns="47773" numCol="1" anchor="b" anchorCtr="0" compatLnSpc="1">
            <a:prstTxWarp prst="textNoShape">
              <a:avLst/>
            </a:prstTxWarp>
          </a:bodyPr>
          <a:lstStyle>
            <a:lvl1pPr algn="l" defTabSz="957394">
              <a:defRPr sz="1100" b="0">
                <a:latin typeface="Tahoma" pitchFamily="34" charset="0"/>
                <a:ea typeface="ＭＳ Ｐゴシック" charset="-128"/>
              </a:defRPr>
            </a:lvl1pPr>
          </a:lstStyle>
          <a:p>
            <a:pPr>
              <a:defRPr/>
            </a:pPr>
            <a:endParaRPr lang="en-US" altLang="ja-JP" dirty="0"/>
          </a:p>
        </p:txBody>
      </p:sp>
      <p:sp>
        <p:nvSpPr>
          <p:cNvPr id="45061" name="Rectangle 5"/>
          <p:cNvSpPr>
            <a:spLocks noGrp="1" noChangeArrowheads="1"/>
          </p:cNvSpPr>
          <p:nvPr>
            <p:ph type="sldNum" sz="quarter" idx="3"/>
          </p:nvPr>
        </p:nvSpPr>
        <p:spPr bwMode="auto">
          <a:xfrm>
            <a:off x="3856826" y="9441972"/>
            <a:ext cx="2950375" cy="497367"/>
          </a:xfrm>
          <a:prstGeom prst="rect">
            <a:avLst/>
          </a:prstGeom>
          <a:noFill/>
          <a:ln w="9525">
            <a:noFill/>
            <a:miter lim="800000"/>
            <a:headEnd/>
            <a:tailEnd/>
          </a:ln>
        </p:spPr>
        <p:txBody>
          <a:bodyPr vert="horz" wrap="square" lIns="95544" tIns="47773" rIns="95544" bIns="47773" numCol="1" anchor="b" anchorCtr="0" compatLnSpc="1">
            <a:prstTxWarp prst="textNoShape">
              <a:avLst/>
            </a:prstTxWarp>
          </a:bodyPr>
          <a:lstStyle>
            <a:lvl1pPr algn="r" defTabSz="957394">
              <a:defRPr sz="1100" b="0">
                <a:latin typeface="Tahoma" pitchFamily="34" charset="0"/>
                <a:ea typeface="ＭＳ Ｐゴシック" charset="-128"/>
              </a:defRPr>
            </a:lvl1pPr>
          </a:lstStyle>
          <a:p>
            <a:pPr>
              <a:defRPr/>
            </a:pPr>
            <a:fld id="{C67A92BE-3AB3-40A6-9617-FEFACF34BC20}" type="slidenum">
              <a:rPr lang="ja-JP" altLang="en-US"/>
              <a:pPr>
                <a:defRPr/>
              </a:pPr>
              <a:t>‹#›</a:t>
            </a:fld>
            <a:endParaRPr lang="en-US" altLang="ja-JP" dirty="0"/>
          </a:p>
        </p:txBody>
      </p:sp>
    </p:spTree>
    <p:extLst>
      <p:ext uri="{BB962C8B-B14F-4D97-AF65-F5344CB8AC3E}">
        <p14:creationId xmlns:p14="http://schemas.microsoft.com/office/powerpoint/2010/main" val="1979388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2" y="2"/>
            <a:ext cx="2950375" cy="497367"/>
          </a:xfrm>
          <a:prstGeom prst="rect">
            <a:avLst/>
          </a:prstGeom>
          <a:noFill/>
          <a:ln w="9525">
            <a:noFill/>
            <a:miter lim="800000"/>
            <a:headEnd/>
            <a:tailEnd/>
          </a:ln>
        </p:spPr>
        <p:txBody>
          <a:bodyPr vert="horz" wrap="square" lIns="95544" tIns="47773" rIns="95544" bIns="47773" numCol="1" anchor="t" anchorCtr="0" compatLnSpc="1">
            <a:prstTxWarp prst="textNoShape">
              <a:avLst/>
            </a:prstTxWarp>
          </a:bodyPr>
          <a:lstStyle>
            <a:lvl1pPr algn="l" defTabSz="957394">
              <a:defRPr sz="11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endParaRPr lang="en-US" altLang="ja-JP" dirty="0"/>
          </a:p>
        </p:txBody>
      </p:sp>
      <p:sp>
        <p:nvSpPr>
          <p:cNvPr id="78851" name="Rectangle 3"/>
          <p:cNvSpPr>
            <a:spLocks noGrp="1" noChangeArrowheads="1"/>
          </p:cNvSpPr>
          <p:nvPr>
            <p:ph type="dt" idx="1"/>
          </p:nvPr>
        </p:nvSpPr>
        <p:spPr bwMode="auto">
          <a:xfrm>
            <a:off x="3856826" y="2"/>
            <a:ext cx="2950375" cy="497367"/>
          </a:xfrm>
          <a:prstGeom prst="rect">
            <a:avLst/>
          </a:prstGeom>
          <a:noFill/>
          <a:ln w="9525">
            <a:noFill/>
            <a:miter lim="800000"/>
            <a:headEnd/>
            <a:tailEnd/>
          </a:ln>
        </p:spPr>
        <p:txBody>
          <a:bodyPr vert="horz" wrap="square" lIns="95544" tIns="47773" rIns="95544" bIns="47773" numCol="1" anchor="t" anchorCtr="0" compatLnSpc="1">
            <a:prstTxWarp prst="textNoShape">
              <a:avLst/>
            </a:prstTxWarp>
          </a:bodyPr>
          <a:lstStyle>
            <a:lvl1pPr algn="r" defTabSz="957394">
              <a:defRPr sz="11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8F20B681-D3E6-40E7-ABDD-4F69A54D8682}" type="datetime1">
              <a:rPr lang="ja-JP" altLang="en-US" smtClean="0"/>
              <a:pPr>
                <a:defRPr/>
              </a:pPr>
              <a:t>2023/10/5</a:t>
            </a:fld>
            <a:endParaRPr lang="en-US" altLang="ja-JP" dirty="0"/>
          </a:p>
        </p:txBody>
      </p:sp>
      <p:sp>
        <p:nvSpPr>
          <p:cNvPr id="37892" name="Rectangle 4"/>
          <p:cNvSpPr>
            <a:spLocks noGrp="1" noRot="1" noChangeAspect="1" noChangeArrowheads="1" noTextEdit="1"/>
          </p:cNvSpPr>
          <p:nvPr>
            <p:ph type="sldImg" idx="2"/>
          </p:nvPr>
        </p:nvSpPr>
        <p:spPr bwMode="auto">
          <a:xfrm>
            <a:off x="92075" y="744538"/>
            <a:ext cx="6629400"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3" name="Rectangle 5"/>
          <p:cNvSpPr>
            <a:spLocks noGrp="1" noChangeArrowheads="1"/>
          </p:cNvSpPr>
          <p:nvPr>
            <p:ph type="body" sz="quarter" idx="3"/>
          </p:nvPr>
        </p:nvSpPr>
        <p:spPr bwMode="auto">
          <a:xfrm>
            <a:off x="908057" y="4720985"/>
            <a:ext cx="4991091" cy="4473102"/>
          </a:xfrm>
          <a:prstGeom prst="rect">
            <a:avLst/>
          </a:prstGeom>
          <a:noFill/>
          <a:ln w="9525">
            <a:noFill/>
            <a:miter lim="800000"/>
            <a:headEnd/>
            <a:tailEnd/>
          </a:ln>
        </p:spPr>
        <p:txBody>
          <a:bodyPr vert="horz" wrap="square" lIns="95544" tIns="47773" rIns="95544" bIns="47773" numCol="1" anchor="t" anchorCtr="0" compatLnSpc="1">
            <a:prstTxWarp prst="textNoShape">
              <a:avLst/>
            </a:prstTxWarp>
          </a:bodyPr>
          <a:lstStyle/>
          <a:p>
            <a:pPr lvl="0"/>
            <a:r>
              <a:rPr lang="ja-JP" altLang="en-US" noProof="0"/>
              <a:t>マスタ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78854" name="Rectangle 6"/>
          <p:cNvSpPr>
            <a:spLocks noGrp="1" noChangeArrowheads="1"/>
          </p:cNvSpPr>
          <p:nvPr>
            <p:ph type="ftr" sz="quarter" idx="4"/>
          </p:nvPr>
        </p:nvSpPr>
        <p:spPr bwMode="auto">
          <a:xfrm>
            <a:off x="2" y="9441972"/>
            <a:ext cx="2950375" cy="497367"/>
          </a:xfrm>
          <a:prstGeom prst="rect">
            <a:avLst/>
          </a:prstGeom>
          <a:noFill/>
          <a:ln w="9525">
            <a:noFill/>
            <a:miter lim="800000"/>
            <a:headEnd/>
            <a:tailEnd/>
          </a:ln>
        </p:spPr>
        <p:txBody>
          <a:bodyPr vert="horz" wrap="square" lIns="95544" tIns="47773" rIns="95544" bIns="47773" numCol="1" anchor="b" anchorCtr="0" compatLnSpc="1">
            <a:prstTxWarp prst="textNoShape">
              <a:avLst/>
            </a:prstTxWarp>
          </a:bodyPr>
          <a:lstStyle>
            <a:lvl1pPr algn="l" defTabSz="957394">
              <a:defRPr sz="11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endParaRPr lang="en-US" altLang="ja-JP" dirty="0"/>
          </a:p>
        </p:txBody>
      </p:sp>
      <p:sp>
        <p:nvSpPr>
          <p:cNvPr id="78855" name="Rectangle 7"/>
          <p:cNvSpPr>
            <a:spLocks noGrp="1" noChangeArrowheads="1"/>
          </p:cNvSpPr>
          <p:nvPr>
            <p:ph type="sldNum" sz="quarter" idx="5"/>
          </p:nvPr>
        </p:nvSpPr>
        <p:spPr bwMode="auto">
          <a:xfrm>
            <a:off x="3856826" y="9441972"/>
            <a:ext cx="2950375" cy="497367"/>
          </a:xfrm>
          <a:prstGeom prst="rect">
            <a:avLst/>
          </a:prstGeom>
          <a:noFill/>
          <a:ln w="9525">
            <a:noFill/>
            <a:miter lim="800000"/>
            <a:headEnd/>
            <a:tailEnd/>
          </a:ln>
        </p:spPr>
        <p:txBody>
          <a:bodyPr vert="horz" wrap="square" lIns="95544" tIns="47773" rIns="95544" bIns="47773" numCol="1" anchor="b" anchorCtr="0" compatLnSpc="1">
            <a:prstTxWarp prst="textNoShape">
              <a:avLst/>
            </a:prstTxWarp>
          </a:bodyPr>
          <a:lstStyle>
            <a:lvl1pPr algn="r" defTabSz="957394">
              <a:defRPr sz="11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8B7B8248-EDFB-4C70-A517-FC39A027DD39}" type="slidenum">
              <a:rPr lang="ja-JP" altLang="en-US" smtClean="0"/>
              <a:pPr>
                <a:defRPr/>
              </a:pPr>
              <a:t>‹#›</a:t>
            </a:fld>
            <a:endParaRPr lang="en-US" altLang="ja-JP" dirty="0"/>
          </a:p>
        </p:txBody>
      </p:sp>
    </p:spTree>
    <p:extLst>
      <p:ext uri="{BB962C8B-B14F-4D97-AF65-F5344CB8AC3E}">
        <p14:creationId xmlns:p14="http://schemas.microsoft.com/office/powerpoint/2010/main" val="19615401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1pPr>
    <a:lvl2pPr marL="457200" algn="l" rtl="0" eaLnBrk="0" fontAlgn="base" hangingPunct="0">
      <a:spcBef>
        <a:spcPct val="30000"/>
      </a:spcBef>
      <a:spcAft>
        <a:spcPct val="0"/>
      </a:spcAft>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2pPr>
    <a:lvl3pPr marL="914400" algn="l" rtl="0" eaLnBrk="0" fontAlgn="base" hangingPunct="0">
      <a:spcBef>
        <a:spcPct val="30000"/>
      </a:spcBef>
      <a:spcAft>
        <a:spcPct val="0"/>
      </a:spcAft>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3pPr>
    <a:lvl4pPr marL="1371600" algn="l" rtl="0" eaLnBrk="0" fontAlgn="base" hangingPunct="0">
      <a:spcBef>
        <a:spcPct val="30000"/>
      </a:spcBef>
      <a:spcAft>
        <a:spcPct val="0"/>
      </a:spcAft>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4pPr>
    <a:lvl5pPr marL="1828800" algn="l" rtl="0" eaLnBrk="0" fontAlgn="base" hangingPunct="0">
      <a:spcBef>
        <a:spcPct val="30000"/>
      </a:spcBef>
      <a:spcAft>
        <a:spcPct val="0"/>
      </a:spcAft>
      <a:defRPr kumimoji="1" sz="1200"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8B7B8248-EDFB-4C70-A517-FC39A027DD39}" type="slidenum">
              <a:rPr lang="ja-JP" altLang="en-US" smtClean="0"/>
              <a:pPr>
                <a:defRPr/>
              </a:pPr>
              <a:t>0</a:t>
            </a:fld>
            <a:endParaRPr lang="en-US" altLang="ja-JP" dirty="0"/>
          </a:p>
        </p:txBody>
      </p:sp>
    </p:spTree>
    <p:extLst>
      <p:ext uri="{BB962C8B-B14F-4D97-AF65-F5344CB8AC3E}">
        <p14:creationId xmlns:p14="http://schemas.microsoft.com/office/powerpoint/2010/main" val="3072858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8B7B8248-EDFB-4C70-A517-FC39A027DD39}" type="slidenum">
              <a:rPr lang="ja-JP" altLang="en-US" smtClean="0"/>
              <a:pPr>
                <a:defRPr/>
              </a:pPr>
              <a:t>2</a:t>
            </a:fld>
            <a:endParaRPr lang="en-US" altLang="ja-JP" dirty="0"/>
          </a:p>
        </p:txBody>
      </p:sp>
    </p:spTree>
    <p:extLst>
      <p:ext uri="{BB962C8B-B14F-4D97-AF65-F5344CB8AC3E}">
        <p14:creationId xmlns:p14="http://schemas.microsoft.com/office/powerpoint/2010/main" val="38443174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メインスライド　キーメッセージ無し">
    <p:spTree>
      <p:nvGrpSpPr>
        <p:cNvPr id="1" name=""/>
        <p:cNvGrpSpPr/>
        <p:nvPr/>
      </p:nvGrpSpPr>
      <p:grpSpPr>
        <a:xfrm>
          <a:off x="0" y="0"/>
          <a:ext cx="0" cy="0"/>
          <a:chOff x="0" y="0"/>
          <a:chExt cx="0" cy="0"/>
        </a:xfrm>
      </p:grpSpPr>
      <p:graphicFrame>
        <p:nvGraphicFramePr>
          <p:cNvPr id="6" name="オブジェクト 5" hidden="1">
            <a:extLst>
              <a:ext uri="{FF2B5EF4-FFF2-40B4-BE49-F238E27FC236}">
                <a16:creationId xmlns:a16="http://schemas.microsoft.com/office/drawing/2014/main" id="{0E755868-E69A-4BA5-8BE8-A00355695C64}"/>
              </a:ext>
            </a:extLst>
          </p:cNvPr>
          <p:cNvGraphicFramePr>
            <a:graphicFrameLocks noChangeAspect="1"/>
          </p:cNvGraphicFramePr>
          <p:nvPr userDrawn="1">
            <p:custDataLst>
              <p:tags r:id="rId1"/>
            </p:custDataLst>
            <p:extLst>
              <p:ext uri="{D42A27DB-BD31-4B8C-83A1-F6EECF244321}">
                <p14:modId xmlns:p14="http://schemas.microsoft.com/office/powerpoint/2010/main" val="235637801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624" imgH="623" progId="TCLayout.ActiveDocument.1">
                  <p:embed/>
                </p:oleObj>
              </mc:Choice>
              <mc:Fallback>
                <p:oleObj name="think-cell スライド" r:id="rId3" imgW="624" imgH="623" progId="TCLayout.ActiveDocument.1">
                  <p:embed/>
                  <p:pic>
                    <p:nvPicPr>
                      <p:cNvPr id="6" name="オブジェクト 5" hidden="1">
                        <a:extLst>
                          <a:ext uri="{FF2B5EF4-FFF2-40B4-BE49-F238E27FC236}">
                            <a16:creationId xmlns:a16="http://schemas.microsoft.com/office/drawing/2014/main" id="{0E755868-E69A-4BA5-8BE8-A00355695C64}"/>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8" name="Rectangle 3">
            <a:extLst>
              <a:ext uri="{FF2B5EF4-FFF2-40B4-BE49-F238E27FC236}">
                <a16:creationId xmlns:a16="http://schemas.microsoft.com/office/drawing/2014/main" id="{08940C64-820E-4D94-967D-C0DA8CD57BC7}"/>
              </a:ext>
            </a:extLst>
          </p:cNvPr>
          <p:cNvSpPr>
            <a:spLocks noGrp="1" noChangeArrowheads="1"/>
          </p:cNvSpPr>
          <p:nvPr>
            <p:ph type="sldNum" sz="quarter" idx="4"/>
          </p:nvPr>
        </p:nvSpPr>
        <p:spPr>
          <a:xfrm>
            <a:off x="10439402" y="6626234"/>
            <a:ext cx="1752601" cy="231775"/>
          </a:xfrm>
          <a:prstGeom prst="rect">
            <a:avLst/>
          </a:prstGeom>
        </p:spPr>
        <p:txBody>
          <a:bodyPr anchor="b"/>
          <a:lstStyle>
            <a:lvl1pPr algn="r">
              <a:defRPr sz="7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1D1B1670-86E0-4B55-A70F-4C971F3C1DE2}" type="slidenum">
              <a:rPr lang="ja-JP" altLang="en-US" smtClean="0"/>
              <a:pPr>
                <a:defRPr/>
              </a:pPr>
              <a:t>‹#›</a:t>
            </a:fld>
            <a:endParaRPr lang="en-US" altLang="ja-JP" dirty="0"/>
          </a:p>
        </p:txBody>
      </p:sp>
      <p:sp>
        <p:nvSpPr>
          <p:cNvPr id="7" name="フッター プレースホルダー 1">
            <a:extLst>
              <a:ext uri="{FF2B5EF4-FFF2-40B4-BE49-F238E27FC236}">
                <a16:creationId xmlns:a16="http://schemas.microsoft.com/office/drawing/2014/main" id="{CF7E1130-FD7E-432E-938C-8ADC7DBB71FD}"/>
              </a:ext>
            </a:extLst>
          </p:cNvPr>
          <p:cNvSpPr txBox="1">
            <a:spLocks/>
          </p:cNvSpPr>
          <p:nvPr userDrawn="1"/>
        </p:nvSpPr>
        <p:spPr>
          <a:xfrm>
            <a:off x="4782223" y="6568835"/>
            <a:ext cx="2637449" cy="28733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ja-JP" sz="599" b="0" dirty="0">
                <a:latin typeface="Meiryo UI" panose="020B0604030504040204" pitchFamily="50" charset="-128"/>
                <a:ea typeface="Meiryo UI" panose="020B0604030504040204" pitchFamily="50" charset="-128"/>
                <a:sym typeface="Meiryo UI" panose="020B0604030504040204" pitchFamily="50" charset="-128"/>
              </a:rPr>
              <a:t>All Rights Reserved Copyright© IPA 2023</a:t>
            </a:r>
            <a:endParaRPr lang="ja-JP" altLang="en-US" sz="599" b="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9" name="タイトル 2">
            <a:extLst>
              <a:ext uri="{FF2B5EF4-FFF2-40B4-BE49-F238E27FC236}">
                <a16:creationId xmlns:a16="http://schemas.microsoft.com/office/drawing/2014/main" id="{AD58D449-2E2B-40AE-AD66-66408199B4F6}"/>
              </a:ext>
            </a:extLst>
          </p:cNvPr>
          <p:cNvSpPr>
            <a:spLocks noGrp="1"/>
          </p:cNvSpPr>
          <p:nvPr>
            <p:ph type="title"/>
          </p:nvPr>
        </p:nvSpPr>
        <p:spPr>
          <a:xfrm>
            <a:off x="334963" y="152696"/>
            <a:ext cx="11520000" cy="540000"/>
          </a:xfrm>
          <a:prstGeom prst="rect">
            <a:avLst/>
          </a:prstGeom>
        </p:spPr>
        <p:txBody>
          <a:bodyPr vert="horz" anchor="ctr"/>
          <a:lstStyle>
            <a:lvl1pPr algn="l">
              <a:defRPr sz="2400">
                <a:latin typeface="Meiryo UI" panose="020B0604030504040204" pitchFamily="50" charset="-128"/>
                <a:ea typeface="Meiryo UI" panose="020B0604030504040204" pitchFamily="50" charset="-128"/>
                <a:sym typeface="Meiryo UI" panose="020B0604030504040204" pitchFamily="50" charset="-128"/>
              </a:defRPr>
            </a:lvl1p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8B3191B2-CF42-4064-AEE7-70CC2B71F6D0}"/>
              </a:ext>
            </a:extLst>
          </p:cNvPr>
          <p:cNvSpPr>
            <a:spLocks noGrp="1"/>
          </p:cNvSpPr>
          <p:nvPr>
            <p:ph type="body" sz="quarter" idx="10" hasCustomPrompt="1"/>
          </p:nvPr>
        </p:nvSpPr>
        <p:spPr>
          <a:xfrm>
            <a:off x="6025" y="0"/>
            <a:ext cx="11520000" cy="152696"/>
          </a:xfrm>
          <a:prstGeom prst="rect">
            <a:avLst/>
          </a:prstGeom>
        </p:spPr>
        <p:txBody>
          <a:bodyPr anchor="ctr"/>
          <a:lstStyle>
            <a:lvl1pPr marL="0" indent="0">
              <a:buNone/>
              <a:defRPr sz="900">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第</a:t>
            </a:r>
            <a:r>
              <a:rPr kumimoji="1" lang="en-US" altLang="ja-JP" dirty="0"/>
              <a:t>X</a:t>
            </a:r>
            <a:r>
              <a:rPr kumimoji="1" lang="ja-JP" altLang="en-US" dirty="0"/>
              <a:t>部　第</a:t>
            </a:r>
            <a:r>
              <a:rPr kumimoji="1" lang="en-US" altLang="ja-JP" dirty="0"/>
              <a:t>X</a:t>
            </a:r>
            <a:r>
              <a:rPr kumimoji="1" lang="ja-JP" altLang="en-US" dirty="0"/>
              <a:t>章　</a:t>
            </a:r>
          </a:p>
        </p:txBody>
      </p:sp>
    </p:spTree>
    <p:extLst>
      <p:ext uri="{BB962C8B-B14F-4D97-AF65-F5344CB8AC3E}">
        <p14:creationId xmlns:p14="http://schemas.microsoft.com/office/powerpoint/2010/main" val="530741643"/>
      </p:ext>
    </p:extLst>
  </p:cSld>
  <p:clrMapOvr>
    <a:masterClrMapping/>
  </p:clrMapOvr>
  <p:extLst>
    <p:ext uri="{DCECCB84-F9BA-43D5-87BE-67443E8EF086}">
      <p15:sldGuideLst xmlns:p15="http://schemas.microsoft.com/office/powerpoint/2012/main">
        <p15:guide id="1" pos="3840" userDrawn="1">
          <p15:clr>
            <a:srgbClr val="FBAE40"/>
          </p15:clr>
        </p15:guide>
        <p15:guide id="2" pos="7469" userDrawn="1">
          <p15:clr>
            <a:srgbClr val="FBAE40"/>
          </p15:clr>
        </p15:guide>
        <p15:guide id="3" pos="211" userDrawn="1">
          <p15:clr>
            <a:srgbClr val="FBAE40"/>
          </p15:clr>
        </p15:guide>
        <p15:guide id="4" orient="horz" pos="436" userDrawn="1">
          <p15:clr>
            <a:srgbClr val="FBAE40"/>
          </p15:clr>
        </p15:guide>
        <p15:guide id="6" orient="horz" pos="415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メインスライド　キーメッセージ有り">
    <p:spTree>
      <p:nvGrpSpPr>
        <p:cNvPr id="1" name=""/>
        <p:cNvGrpSpPr/>
        <p:nvPr/>
      </p:nvGrpSpPr>
      <p:grpSpPr>
        <a:xfrm>
          <a:off x="0" y="0"/>
          <a:ext cx="0" cy="0"/>
          <a:chOff x="0" y="0"/>
          <a:chExt cx="0" cy="0"/>
        </a:xfrm>
      </p:grpSpPr>
      <p:graphicFrame>
        <p:nvGraphicFramePr>
          <p:cNvPr id="4" name="オブジェクト 3" hidden="1">
            <a:extLst>
              <a:ext uri="{FF2B5EF4-FFF2-40B4-BE49-F238E27FC236}">
                <a16:creationId xmlns:a16="http://schemas.microsoft.com/office/drawing/2014/main" id="{AF389EA4-18C7-47EE-B609-960DF958CC43}"/>
              </a:ext>
            </a:extLst>
          </p:cNvPr>
          <p:cNvGraphicFramePr>
            <a:graphicFrameLocks noChangeAspect="1"/>
          </p:cNvGraphicFramePr>
          <p:nvPr userDrawn="1">
            <p:custDataLst>
              <p:tags r:id="rId1"/>
            </p:custDataLst>
            <p:extLst>
              <p:ext uri="{D42A27DB-BD31-4B8C-83A1-F6EECF244321}">
                <p14:modId xmlns:p14="http://schemas.microsoft.com/office/powerpoint/2010/main" val="10593977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624" imgH="623" progId="TCLayout.ActiveDocument.1">
                  <p:embed/>
                </p:oleObj>
              </mc:Choice>
              <mc:Fallback>
                <p:oleObj name="think-cell スライド" r:id="rId3" imgW="624" imgH="623" progId="TCLayout.ActiveDocument.1">
                  <p:embed/>
                  <p:pic>
                    <p:nvPicPr>
                      <p:cNvPr id="4" name="オブジェクト 3" hidden="1">
                        <a:extLst>
                          <a:ext uri="{FF2B5EF4-FFF2-40B4-BE49-F238E27FC236}">
                            <a16:creationId xmlns:a16="http://schemas.microsoft.com/office/drawing/2014/main" id="{AF389EA4-18C7-47EE-B609-960DF958CC4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Rectangle 3">
            <a:extLst>
              <a:ext uri="{FF2B5EF4-FFF2-40B4-BE49-F238E27FC236}">
                <a16:creationId xmlns:a16="http://schemas.microsoft.com/office/drawing/2014/main" id="{C664DFED-9D78-44C9-9D25-204167CC5268}"/>
              </a:ext>
            </a:extLst>
          </p:cNvPr>
          <p:cNvSpPr>
            <a:spLocks noGrp="1" noChangeArrowheads="1"/>
          </p:cNvSpPr>
          <p:nvPr>
            <p:ph type="sldNum" sz="quarter" idx="4"/>
          </p:nvPr>
        </p:nvSpPr>
        <p:spPr>
          <a:xfrm>
            <a:off x="10439402" y="6626234"/>
            <a:ext cx="1752601" cy="231775"/>
          </a:xfrm>
          <a:prstGeom prst="rect">
            <a:avLst/>
          </a:prstGeom>
        </p:spPr>
        <p:txBody>
          <a:bodyPr anchor="b"/>
          <a:lstStyle>
            <a:lvl1pPr algn="r">
              <a:defRPr sz="7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1D1B1670-86E0-4B55-A70F-4C971F3C1DE2}" type="slidenum">
              <a:rPr lang="ja-JP" altLang="en-US" smtClean="0"/>
              <a:pPr>
                <a:defRPr/>
              </a:pPr>
              <a:t>‹#›</a:t>
            </a:fld>
            <a:endParaRPr lang="en-US" altLang="ja-JP" dirty="0"/>
          </a:p>
        </p:txBody>
      </p:sp>
      <p:sp>
        <p:nvSpPr>
          <p:cNvPr id="10" name="フッター プレースホルダー 1">
            <a:extLst>
              <a:ext uri="{FF2B5EF4-FFF2-40B4-BE49-F238E27FC236}">
                <a16:creationId xmlns:a16="http://schemas.microsoft.com/office/drawing/2014/main" id="{83DBC3F6-2B03-49A7-8FF4-539892594AB0}"/>
              </a:ext>
            </a:extLst>
          </p:cNvPr>
          <p:cNvSpPr txBox="1">
            <a:spLocks/>
          </p:cNvSpPr>
          <p:nvPr userDrawn="1"/>
        </p:nvSpPr>
        <p:spPr>
          <a:xfrm>
            <a:off x="4782223" y="6568835"/>
            <a:ext cx="2637449" cy="28733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ja-JP" sz="599" b="0" dirty="0">
                <a:latin typeface="Meiryo UI" panose="020B0604030504040204" pitchFamily="50" charset="-128"/>
                <a:ea typeface="Meiryo UI" panose="020B0604030504040204" pitchFamily="50" charset="-128"/>
                <a:sym typeface="Meiryo UI" panose="020B0604030504040204" pitchFamily="50" charset="-128"/>
              </a:rPr>
              <a:t>All Rights Reserved Copyright© IPA 2023</a:t>
            </a:r>
            <a:endParaRPr lang="ja-JP" altLang="en-US" sz="599" b="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8" name="テキスト プレースホルダー 7">
            <a:extLst>
              <a:ext uri="{FF2B5EF4-FFF2-40B4-BE49-F238E27FC236}">
                <a16:creationId xmlns:a16="http://schemas.microsoft.com/office/drawing/2014/main" id="{2B300F01-6143-4EB7-8799-5FD1852BD4D0}"/>
              </a:ext>
            </a:extLst>
          </p:cNvPr>
          <p:cNvSpPr>
            <a:spLocks noGrp="1"/>
          </p:cNvSpPr>
          <p:nvPr>
            <p:ph type="body" sz="quarter" idx="11" hasCustomPrompt="1"/>
          </p:nvPr>
        </p:nvSpPr>
        <p:spPr>
          <a:xfrm>
            <a:off x="334965" y="728291"/>
            <a:ext cx="11522075" cy="360362"/>
          </a:xfrm>
          <a:prstGeom prst="rect">
            <a:avLst/>
          </a:prstGeom>
        </p:spPr>
        <p:txBody>
          <a:bodyPr anchor="t" anchorCtr="0"/>
          <a:lstStyle>
            <a:lvl1pPr marL="341321" indent="-341321">
              <a:buFont typeface="Wingdings" panose="05000000000000000000" pitchFamily="2" charset="2"/>
              <a:buChar char="l"/>
              <a:defRPr sz="1600">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ここにキーメッセージを入力</a:t>
            </a:r>
          </a:p>
        </p:txBody>
      </p:sp>
      <p:sp>
        <p:nvSpPr>
          <p:cNvPr id="3" name="タイトル 2">
            <a:extLst>
              <a:ext uri="{FF2B5EF4-FFF2-40B4-BE49-F238E27FC236}">
                <a16:creationId xmlns:a16="http://schemas.microsoft.com/office/drawing/2014/main" id="{4C27D3A1-F288-43AE-AD54-0E6CC3291E21}"/>
              </a:ext>
            </a:extLst>
          </p:cNvPr>
          <p:cNvSpPr>
            <a:spLocks noGrp="1"/>
          </p:cNvSpPr>
          <p:nvPr>
            <p:ph type="title"/>
          </p:nvPr>
        </p:nvSpPr>
        <p:spPr>
          <a:xfrm>
            <a:off x="334963" y="152696"/>
            <a:ext cx="11520000" cy="540000"/>
          </a:xfrm>
          <a:prstGeom prst="rect">
            <a:avLst/>
          </a:prstGeom>
        </p:spPr>
        <p:txBody>
          <a:bodyPr vert="horz" anchor="ctr"/>
          <a:lstStyle>
            <a:lvl1pPr algn="l">
              <a:defRPr sz="2400">
                <a:latin typeface="Meiryo UI" panose="020B0604030504040204" pitchFamily="50" charset="-128"/>
                <a:ea typeface="Meiryo UI" panose="020B0604030504040204" pitchFamily="50" charset="-128"/>
                <a:sym typeface="Meiryo UI" panose="020B0604030504040204" pitchFamily="50" charset="-128"/>
              </a:defRPr>
            </a:lvl1pPr>
          </a:lstStyle>
          <a:p>
            <a:r>
              <a:rPr kumimoji="1" lang="ja-JP" altLang="en-US" dirty="0"/>
              <a:t>マスター タイトルの書式設定</a:t>
            </a:r>
          </a:p>
        </p:txBody>
      </p:sp>
      <p:sp>
        <p:nvSpPr>
          <p:cNvPr id="9" name="テキスト プレースホルダー 2">
            <a:extLst>
              <a:ext uri="{FF2B5EF4-FFF2-40B4-BE49-F238E27FC236}">
                <a16:creationId xmlns:a16="http://schemas.microsoft.com/office/drawing/2014/main" id="{ABC3D874-DB26-47EF-88F4-B7A15F92C45E}"/>
              </a:ext>
            </a:extLst>
          </p:cNvPr>
          <p:cNvSpPr>
            <a:spLocks noGrp="1"/>
          </p:cNvSpPr>
          <p:nvPr>
            <p:ph type="body" sz="quarter" idx="10" hasCustomPrompt="1"/>
          </p:nvPr>
        </p:nvSpPr>
        <p:spPr>
          <a:xfrm>
            <a:off x="6025" y="0"/>
            <a:ext cx="11520000" cy="152696"/>
          </a:xfrm>
          <a:prstGeom prst="rect">
            <a:avLst/>
          </a:prstGeom>
        </p:spPr>
        <p:txBody>
          <a:bodyPr anchor="ctr"/>
          <a:lstStyle>
            <a:lvl1pPr marL="0" indent="0">
              <a:buNone/>
              <a:defRPr sz="900">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第</a:t>
            </a:r>
            <a:r>
              <a:rPr kumimoji="1" lang="en-US" altLang="ja-JP" dirty="0"/>
              <a:t>X</a:t>
            </a:r>
            <a:r>
              <a:rPr kumimoji="1" lang="ja-JP" altLang="en-US" dirty="0"/>
              <a:t>部　第</a:t>
            </a:r>
            <a:r>
              <a:rPr kumimoji="1" lang="en-US" altLang="ja-JP" dirty="0"/>
              <a:t>X</a:t>
            </a:r>
            <a:r>
              <a:rPr kumimoji="1" lang="ja-JP" altLang="en-US" dirty="0"/>
              <a:t>章　</a:t>
            </a:r>
          </a:p>
        </p:txBody>
      </p:sp>
    </p:spTree>
    <p:extLst>
      <p:ext uri="{BB962C8B-B14F-4D97-AF65-F5344CB8AC3E}">
        <p14:creationId xmlns:p14="http://schemas.microsoft.com/office/powerpoint/2010/main" val="3682443740"/>
      </p:ext>
    </p:extLst>
  </p:cSld>
  <p:clrMapOvr>
    <a:masterClrMapping/>
  </p:clrMapOvr>
  <p:extLst>
    <p:ext uri="{DCECCB84-F9BA-43D5-87BE-67443E8EF086}">
      <p15:sldGuideLst xmlns:p15="http://schemas.microsoft.com/office/powerpoint/2012/main">
        <p15:guide id="1" pos="3840" userDrawn="1">
          <p15:clr>
            <a:srgbClr val="FBAE40"/>
          </p15:clr>
        </p15:guide>
        <p15:guide id="2" pos="211" userDrawn="1">
          <p15:clr>
            <a:srgbClr val="FBAE40"/>
          </p15:clr>
        </p15:guide>
        <p15:guide id="3" pos="7469" userDrawn="1">
          <p15:clr>
            <a:srgbClr val="FBAE40"/>
          </p15:clr>
        </p15:guide>
        <p15:guide id="4" orient="horz" pos="436" userDrawn="1">
          <p15:clr>
            <a:srgbClr val="FBAE40"/>
          </p15:clr>
        </p15:guide>
        <p15:guide id="5" orient="horz" pos="415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箇条書き">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66964057-3CF6-4314-A0EA-B5AD775B7227}"/>
              </a:ext>
            </a:extLst>
          </p:cNvPr>
          <p:cNvGraphicFramePr>
            <a:graphicFrameLocks noChangeAspect="1"/>
          </p:cNvGraphicFramePr>
          <p:nvPr userDrawn="1">
            <p:custDataLst>
              <p:tags r:id="rId1"/>
            </p:custDataLst>
            <p:extLst>
              <p:ext uri="{D42A27DB-BD31-4B8C-83A1-F6EECF244321}">
                <p14:modId xmlns:p14="http://schemas.microsoft.com/office/powerpoint/2010/main" val="1182141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624" imgH="623" progId="TCLayout.ActiveDocument.1">
                  <p:embed/>
                </p:oleObj>
              </mc:Choice>
              <mc:Fallback>
                <p:oleObj name="think-cell スライド" r:id="rId3" imgW="624" imgH="623" progId="TCLayout.ActiveDocument.1">
                  <p:embed/>
                  <p:pic>
                    <p:nvPicPr>
                      <p:cNvPr id="3" name="オブジェクト 2" hidden="1">
                        <a:extLst>
                          <a:ext uri="{FF2B5EF4-FFF2-40B4-BE49-F238E27FC236}">
                            <a16:creationId xmlns:a16="http://schemas.microsoft.com/office/drawing/2014/main" id="{66964057-3CF6-4314-A0EA-B5AD775B722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コンテンツ プレースホルダー 12">
            <a:extLst>
              <a:ext uri="{FF2B5EF4-FFF2-40B4-BE49-F238E27FC236}">
                <a16:creationId xmlns:a16="http://schemas.microsoft.com/office/drawing/2014/main" id="{EFD4299A-3334-48D2-AF73-2AE25EB1AC47}"/>
              </a:ext>
            </a:extLst>
          </p:cNvPr>
          <p:cNvSpPr>
            <a:spLocks noGrp="1"/>
          </p:cNvSpPr>
          <p:nvPr>
            <p:ph sz="quarter" idx="12"/>
          </p:nvPr>
        </p:nvSpPr>
        <p:spPr>
          <a:xfrm>
            <a:off x="335360" y="1358698"/>
            <a:ext cx="11521280" cy="5237024"/>
          </a:xfrm>
          <a:prstGeom prst="rect">
            <a:avLst/>
          </a:prstGeom>
        </p:spPr>
        <p:txBody>
          <a:bodyPr/>
          <a:lstStyle>
            <a:lvl1pPr>
              <a:defRPr>
                <a:latin typeface="Meiryo UI" panose="020B0604030504040204" pitchFamily="50" charset="-128"/>
                <a:ea typeface="Meiryo UI" panose="020B0604030504040204" pitchFamily="50" charset="-128"/>
                <a:sym typeface="Meiryo UI" panose="020B0604030504040204" pitchFamily="50" charset="-128"/>
              </a:defRPr>
            </a:lvl1pPr>
            <a:lvl2pPr>
              <a:defRPr>
                <a:latin typeface="Meiryo UI" panose="020B0604030504040204" pitchFamily="50" charset="-128"/>
                <a:ea typeface="Meiryo UI" panose="020B0604030504040204" pitchFamily="50" charset="-128"/>
                <a:sym typeface="Meiryo UI" panose="020B0604030504040204" pitchFamily="50" charset="-128"/>
              </a:defRPr>
            </a:lvl2pPr>
            <a:lvl3pPr>
              <a:defRPr>
                <a:latin typeface="Meiryo UI" panose="020B0604030504040204" pitchFamily="50" charset="-128"/>
                <a:ea typeface="Meiryo UI" panose="020B0604030504040204" pitchFamily="50" charset="-128"/>
                <a:sym typeface="Meiryo UI" panose="020B0604030504040204" pitchFamily="50" charset="-128"/>
              </a:defRPr>
            </a:lvl3pPr>
            <a:lvl4pPr>
              <a:defRPr>
                <a:latin typeface="Meiryo UI" panose="020B0604030504040204" pitchFamily="50" charset="-128"/>
                <a:ea typeface="Meiryo UI" panose="020B0604030504040204" pitchFamily="50" charset="-128"/>
                <a:sym typeface="Meiryo UI" panose="020B0604030504040204" pitchFamily="50" charset="-128"/>
              </a:defRPr>
            </a:lvl4pPr>
            <a:lvl5pPr>
              <a:defRPr sz="1000">
                <a:latin typeface="Meiryo UI" panose="020B0604030504040204" pitchFamily="50" charset="-128"/>
                <a:ea typeface="Meiryo UI" panose="020B0604030504040204" pitchFamily="50" charset="-128"/>
                <a:sym typeface="Meiryo UI" panose="020B060403050404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タイトル 2">
            <a:extLst>
              <a:ext uri="{FF2B5EF4-FFF2-40B4-BE49-F238E27FC236}">
                <a16:creationId xmlns:a16="http://schemas.microsoft.com/office/drawing/2014/main" id="{1CE2E3D1-8F2E-4CEA-9977-AB5E80E2EF12}"/>
              </a:ext>
            </a:extLst>
          </p:cNvPr>
          <p:cNvSpPr>
            <a:spLocks noGrp="1"/>
          </p:cNvSpPr>
          <p:nvPr>
            <p:ph type="title"/>
          </p:nvPr>
        </p:nvSpPr>
        <p:spPr>
          <a:xfrm>
            <a:off x="334963" y="152696"/>
            <a:ext cx="11520000" cy="540000"/>
          </a:xfrm>
          <a:prstGeom prst="rect">
            <a:avLst/>
          </a:prstGeom>
        </p:spPr>
        <p:txBody>
          <a:bodyPr vert="horz" anchor="ctr"/>
          <a:lstStyle>
            <a:lvl1pPr algn="l">
              <a:defRPr sz="2400">
                <a:latin typeface="Meiryo UI" panose="020B0604030504040204" pitchFamily="50" charset="-128"/>
                <a:ea typeface="Meiryo UI" panose="020B0604030504040204" pitchFamily="50" charset="-128"/>
                <a:sym typeface="Meiryo UI" panose="020B0604030504040204" pitchFamily="50" charset="-128"/>
              </a:defRPr>
            </a:lvl1pPr>
          </a:lstStyle>
          <a:p>
            <a:r>
              <a:rPr kumimoji="1" lang="ja-JP" altLang="en-US" dirty="0"/>
              <a:t>マスター タイトルの書式設定</a:t>
            </a:r>
          </a:p>
        </p:txBody>
      </p:sp>
      <p:sp>
        <p:nvSpPr>
          <p:cNvPr id="8" name="テキスト プレースホルダー 2">
            <a:extLst>
              <a:ext uri="{FF2B5EF4-FFF2-40B4-BE49-F238E27FC236}">
                <a16:creationId xmlns:a16="http://schemas.microsoft.com/office/drawing/2014/main" id="{6D8C8085-84B0-4CBF-ADA8-BD260220D8A7}"/>
              </a:ext>
            </a:extLst>
          </p:cNvPr>
          <p:cNvSpPr>
            <a:spLocks noGrp="1"/>
          </p:cNvSpPr>
          <p:nvPr>
            <p:ph type="body" sz="quarter" idx="13" hasCustomPrompt="1"/>
          </p:nvPr>
        </p:nvSpPr>
        <p:spPr>
          <a:xfrm>
            <a:off x="6025" y="0"/>
            <a:ext cx="11520000" cy="152696"/>
          </a:xfrm>
          <a:prstGeom prst="rect">
            <a:avLst/>
          </a:prstGeom>
        </p:spPr>
        <p:txBody>
          <a:bodyPr anchor="ctr"/>
          <a:lstStyle>
            <a:lvl1pPr marL="0" indent="0">
              <a:buNone/>
              <a:defRPr sz="900">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第</a:t>
            </a:r>
            <a:r>
              <a:rPr kumimoji="1" lang="en-US" altLang="ja-JP" dirty="0"/>
              <a:t>X</a:t>
            </a:r>
            <a:r>
              <a:rPr kumimoji="1" lang="ja-JP" altLang="en-US" dirty="0"/>
              <a:t>部　第</a:t>
            </a:r>
            <a:r>
              <a:rPr kumimoji="1" lang="en-US" altLang="ja-JP" dirty="0"/>
              <a:t>X</a:t>
            </a:r>
            <a:r>
              <a:rPr kumimoji="1" lang="ja-JP" altLang="en-US" dirty="0"/>
              <a:t>章　</a:t>
            </a:r>
          </a:p>
        </p:txBody>
      </p:sp>
      <p:sp>
        <p:nvSpPr>
          <p:cNvPr id="9" name="Rectangle 3">
            <a:extLst>
              <a:ext uri="{FF2B5EF4-FFF2-40B4-BE49-F238E27FC236}">
                <a16:creationId xmlns:a16="http://schemas.microsoft.com/office/drawing/2014/main" id="{4D882F4A-11E2-4976-8C7F-2B250452DA26}"/>
              </a:ext>
            </a:extLst>
          </p:cNvPr>
          <p:cNvSpPr>
            <a:spLocks noGrp="1" noChangeArrowheads="1"/>
          </p:cNvSpPr>
          <p:nvPr>
            <p:ph type="sldNum" sz="quarter" idx="4"/>
          </p:nvPr>
        </p:nvSpPr>
        <p:spPr>
          <a:xfrm>
            <a:off x="10439402" y="6626234"/>
            <a:ext cx="1752601" cy="231775"/>
          </a:xfrm>
          <a:prstGeom prst="rect">
            <a:avLst/>
          </a:prstGeom>
        </p:spPr>
        <p:txBody>
          <a:bodyPr anchor="b"/>
          <a:lstStyle>
            <a:lvl1pPr algn="r">
              <a:defRPr sz="7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1D1B1670-86E0-4B55-A70F-4C971F3C1DE2}" type="slidenum">
              <a:rPr lang="ja-JP" altLang="en-US" smtClean="0"/>
              <a:pPr>
                <a:defRPr/>
              </a:pPr>
              <a:t>‹#›</a:t>
            </a:fld>
            <a:endParaRPr lang="en-US" altLang="ja-JP" dirty="0"/>
          </a:p>
        </p:txBody>
      </p:sp>
      <p:sp>
        <p:nvSpPr>
          <p:cNvPr id="10" name="フッター プレースホルダー 1">
            <a:extLst>
              <a:ext uri="{FF2B5EF4-FFF2-40B4-BE49-F238E27FC236}">
                <a16:creationId xmlns:a16="http://schemas.microsoft.com/office/drawing/2014/main" id="{454DBFF9-DA80-48B1-ADDF-A3DC45C84BB5}"/>
              </a:ext>
            </a:extLst>
          </p:cNvPr>
          <p:cNvSpPr txBox="1">
            <a:spLocks/>
          </p:cNvSpPr>
          <p:nvPr userDrawn="1"/>
        </p:nvSpPr>
        <p:spPr>
          <a:xfrm>
            <a:off x="4782223" y="6568835"/>
            <a:ext cx="2637449" cy="28733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ja-JP" sz="599" b="0" dirty="0">
                <a:latin typeface="Meiryo UI" panose="020B0604030504040204" pitchFamily="50" charset="-128"/>
                <a:ea typeface="Meiryo UI" panose="020B0604030504040204" pitchFamily="50" charset="-128"/>
                <a:sym typeface="Meiryo UI" panose="020B0604030504040204" pitchFamily="50" charset="-128"/>
              </a:rPr>
              <a:t>All Rights Reserved Copyright© IPA 2023</a:t>
            </a:r>
            <a:endParaRPr lang="ja-JP" altLang="en-US" sz="599" b="0" dirty="0">
              <a:latin typeface="Meiryo UI" panose="020B0604030504040204" pitchFamily="50" charset="-128"/>
              <a:ea typeface="Meiryo UI" panose="020B0604030504040204" pitchFamily="50" charset="-128"/>
              <a:sym typeface="Meiryo UI" panose="020B0604030504040204" pitchFamily="50" charset="-128"/>
            </a:endParaRPr>
          </a:p>
        </p:txBody>
      </p:sp>
    </p:spTree>
    <p:extLst>
      <p:ext uri="{BB962C8B-B14F-4D97-AF65-F5344CB8AC3E}">
        <p14:creationId xmlns:p14="http://schemas.microsoft.com/office/powerpoint/2010/main" val="1770343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中表紙">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F25C1DC7-CF99-48F7-A44B-26C316EFD95A}"/>
              </a:ext>
            </a:extLst>
          </p:cNvPr>
          <p:cNvGraphicFramePr>
            <a:graphicFrameLocks noChangeAspect="1"/>
          </p:cNvGraphicFramePr>
          <p:nvPr userDrawn="1">
            <p:custDataLst>
              <p:tags r:id="rId1"/>
            </p:custDataLst>
            <p:extLst>
              <p:ext uri="{D42A27DB-BD31-4B8C-83A1-F6EECF244321}">
                <p14:modId xmlns:p14="http://schemas.microsoft.com/office/powerpoint/2010/main" val="38280672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624" imgH="623" progId="TCLayout.ActiveDocument.1">
                  <p:embed/>
                </p:oleObj>
              </mc:Choice>
              <mc:Fallback>
                <p:oleObj name="think-cell スライド" r:id="rId3" imgW="624" imgH="623" progId="TCLayout.ActiveDocument.1">
                  <p:embed/>
                  <p:pic>
                    <p:nvPicPr>
                      <p:cNvPr id="3" name="オブジェクト 2" hidden="1">
                        <a:extLst>
                          <a:ext uri="{FF2B5EF4-FFF2-40B4-BE49-F238E27FC236}">
                            <a16:creationId xmlns:a16="http://schemas.microsoft.com/office/drawing/2014/main" id="{F25C1DC7-CF99-48F7-A44B-26C316EFD95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タイトル 5">
            <a:extLst>
              <a:ext uri="{FF2B5EF4-FFF2-40B4-BE49-F238E27FC236}">
                <a16:creationId xmlns:a16="http://schemas.microsoft.com/office/drawing/2014/main" id="{B9847377-36E2-41FC-86B2-2E24807A2C4F}"/>
              </a:ext>
            </a:extLst>
          </p:cNvPr>
          <p:cNvSpPr>
            <a:spLocks noGrp="1"/>
          </p:cNvSpPr>
          <p:nvPr>
            <p:ph type="title"/>
          </p:nvPr>
        </p:nvSpPr>
        <p:spPr>
          <a:xfrm>
            <a:off x="1200151" y="2349500"/>
            <a:ext cx="9791700" cy="1143000"/>
          </a:xfrm>
          <a:prstGeom prst="rect">
            <a:avLst/>
          </a:prstGeom>
        </p:spPr>
        <p:txBody>
          <a:bodyPr vert="horz"/>
          <a:lstStyle>
            <a:lvl1pPr algn="ctr">
              <a:defRPr b="1">
                <a:latin typeface="Meiryo UI" panose="020B0604030504040204" pitchFamily="50" charset="-128"/>
                <a:ea typeface="Meiryo UI" panose="020B0604030504040204" pitchFamily="50" charset="-128"/>
                <a:sym typeface="Meiryo UI" panose="020B0604030504040204" pitchFamily="50" charset="-128"/>
              </a:defRPr>
            </a:lvl1pPr>
          </a:lstStyle>
          <a:p>
            <a:r>
              <a:rPr kumimoji="1" lang="ja-JP" altLang="en-US" dirty="0"/>
              <a:t>マスター タイトルの書式設定</a:t>
            </a:r>
          </a:p>
        </p:txBody>
      </p:sp>
      <p:sp>
        <p:nvSpPr>
          <p:cNvPr id="4" name="Rectangle 3">
            <a:extLst>
              <a:ext uri="{FF2B5EF4-FFF2-40B4-BE49-F238E27FC236}">
                <a16:creationId xmlns:a16="http://schemas.microsoft.com/office/drawing/2014/main" id="{A736EFFF-83B2-466C-9445-0C62310F41E9}"/>
              </a:ext>
            </a:extLst>
          </p:cNvPr>
          <p:cNvSpPr>
            <a:spLocks noGrp="1" noChangeArrowheads="1"/>
          </p:cNvSpPr>
          <p:nvPr>
            <p:ph type="sldNum" sz="quarter" idx="4"/>
          </p:nvPr>
        </p:nvSpPr>
        <p:spPr>
          <a:xfrm>
            <a:off x="10439402" y="6626234"/>
            <a:ext cx="1752601" cy="231775"/>
          </a:xfrm>
          <a:prstGeom prst="rect">
            <a:avLst/>
          </a:prstGeom>
        </p:spPr>
        <p:txBody>
          <a:bodyPr anchor="b"/>
          <a:lstStyle>
            <a:lvl1pPr algn="r">
              <a:defRPr sz="7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1D1B1670-86E0-4B55-A70F-4C971F3C1DE2}" type="slidenum">
              <a:rPr lang="ja-JP" altLang="en-US" smtClean="0"/>
              <a:pPr>
                <a:defRPr/>
              </a:pPr>
              <a:t>‹#›</a:t>
            </a:fld>
            <a:endParaRPr lang="en-US" altLang="ja-JP" dirty="0"/>
          </a:p>
        </p:txBody>
      </p:sp>
      <p:sp>
        <p:nvSpPr>
          <p:cNvPr id="5" name="フッター プレースホルダー 1">
            <a:extLst>
              <a:ext uri="{FF2B5EF4-FFF2-40B4-BE49-F238E27FC236}">
                <a16:creationId xmlns:a16="http://schemas.microsoft.com/office/drawing/2014/main" id="{B0020EB8-74B4-41A2-A287-1000F7963C58}"/>
              </a:ext>
            </a:extLst>
          </p:cNvPr>
          <p:cNvSpPr txBox="1">
            <a:spLocks/>
          </p:cNvSpPr>
          <p:nvPr userDrawn="1"/>
        </p:nvSpPr>
        <p:spPr>
          <a:xfrm>
            <a:off x="4782223" y="6568835"/>
            <a:ext cx="2637449" cy="28733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ja-JP" sz="599" b="0" dirty="0">
                <a:latin typeface="Meiryo UI" panose="020B0604030504040204" pitchFamily="50" charset="-128"/>
                <a:ea typeface="Meiryo UI" panose="020B0604030504040204" pitchFamily="50" charset="-128"/>
                <a:sym typeface="Meiryo UI" panose="020B0604030504040204" pitchFamily="50" charset="-128"/>
              </a:rPr>
              <a:t>All Rights Reserved Copyright© IPA 2023</a:t>
            </a:r>
            <a:endParaRPr lang="ja-JP" altLang="en-US" sz="599" b="0" dirty="0">
              <a:latin typeface="Meiryo UI" panose="020B0604030504040204" pitchFamily="50" charset="-128"/>
              <a:ea typeface="Meiryo UI" panose="020B0604030504040204" pitchFamily="50" charset="-128"/>
              <a:sym typeface="Meiryo UI" panose="020B0604030504040204" pitchFamily="50" charset="-128"/>
            </a:endParaRPr>
          </a:p>
        </p:txBody>
      </p:sp>
    </p:spTree>
    <p:extLst>
      <p:ext uri="{BB962C8B-B14F-4D97-AF65-F5344CB8AC3E}">
        <p14:creationId xmlns:p14="http://schemas.microsoft.com/office/powerpoint/2010/main" val="377896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中表紙（シンプル）">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9B462BDB-FF78-4D72-A31E-B1FCEA9E474B}"/>
              </a:ext>
            </a:extLst>
          </p:cNvPr>
          <p:cNvGraphicFramePr>
            <a:graphicFrameLocks noChangeAspect="1"/>
          </p:cNvGraphicFramePr>
          <p:nvPr userDrawn="1">
            <p:custDataLst>
              <p:tags r:id="rId1"/>
            </p:custDataLst>
            <p:extLst>
              <p:ext uri="{D42A27DB-BD31-4B8C-83A1-F6EECF244321}">
                <p14:modId xmlns:p14="http://schemas.microsoft.com/office/powerpoint/2010/main" val="2998052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624" imgH="623" progId="TCLayout.ActiveDocument.1">
                  <p:embed/>
                </p:oleObj>
              </mc:Choice>
              <mc:Fallback>
                <p:oleObj name="think-cell スライド" r:id="rId3" imgW="624" imgH="623" progId="TCLayout.ActiveDocument.1">
                  <p:embed/>
                  <p:pic>
                    <p:nvPicPr>
                      <p:cNvPr id="3" name="オブジェクト 2" hidden="1">
                        <a:extLst>
                          <a:ext uri="{FF2B5EF4-FFF2-40B4-BE49-F238E27FC236}">
                            <a16:creationId xmlns:a16="http://schemas.microsoft.com/office/drawing/2014/main" id="{9B462BDB-FF78-4D72-A31E-B1FCEA9E474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タイトル 5">
            <a:extLst>
              <a:ext uri="{FF2B5EF4-FFF2-40B4-BE49-F238E27FC236}">
                <a16:creationId xmlns:a16="http://schemas.microsoft.com/office/drawing/2014/main" id="{B9847377-36E2-41FC-86B2-2E24807A2C4F}"/>
              </a:ext>
            </a:extLst>
          </p:cNvPr>
          <p:cNvSpPr>
            <a:spLocks noGrp="1"/>
          </p:cNvSpPr>
          <p:nvPr>
            <p:ph type="title"/>
          </p:nvPr>
        </p:nvSpPr>
        <p:spPr>
          <a:xfrm>
            <a:off x="1200151" y="2349500"/>
            <a:ext cx="9791700" cy="1143000"/>
          </a:xfrm>
          <a:prstGeom prst="rect">
            <a:avLst/>
          </a:prstGeom>
        </p:spPr>
        <p:txBody>
          <a:bodyPr vert="horz"/>
          <a:lstStyle>
            <a:lvl1pPr>
              <a:defRPr b="1">
                <a:latin typeface="Meiryo UI" panose="020B0604030504040204" pitchFamily="50" charset="-128"/>
                <a:ea typeface="Meiryo UI" panose="020B0604030504040204" pitchFamily="50" charset="-128"/>
                <a:sym typeface="Meiryo UI" panose="020B0604030504040204" pitchFamily="50" charset="-128"/>
              </a:defRPr>
            </a:lvl1pPr>
          </a:lstStyle>
          <a:p>
            <a:r>
              <a:rPr kumimoji="1" lang="ja-JP" altLang="en-US" dirty="0"/>
              <a:t>マスター タイトルの書式設定</a:t>
            </a:r>
          </a:p>
        </p:txBody>
      </p:sp>
      <p:sp>
        <p:nvSpPr>
          <p:cNvPr id="4" name="Rectangle 3">
            <a:extLst>
              <a:ext uri="{FF2B5EF4-FFF2-40B4-BE49-F238E27FC236}">
                <a16:creationId xmlns:a16="http://schemas.microsoft.com/office/drawing/2014/main" id="{62968F95-22D2-4FFA-B422-4DE1523E6B37}"/>
              </a:ext>
            </a:extLst>
          </p:cNvPr>
          <p:cNvSpPr>
            <a:spLocks noGrp="1" noChangeArrowheads="1"/>
          </p:cNvSpPr>
          <p:nvPr>
            <p:ph type="sldNum" sz="quarter" idx="4"/>
          </p:nvPr>
        </p:nvSpPr>
        <p:spPr>
          <a:xfrm>
            <a:off x="10439402" y="6626234"/>
            <a:ext cx="1752601" cy="231775"/>
          </a:xfrm>
          <a:prstGeom prst="rect">
            <a:avLst/>
          </a:prstGeom>
        </p:spPr>
        <p:txBody>
          <a:bodyPr anchor="b"/>
          <a:lstStyle>
            <a:lvl1pPr algn="r">
              <a:defRPr sz="7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1D1B1670-86E0-4B55-A70F-4C971F3C1DE2}" type="slidenum">
              <a:rPr lang="ja-JP" altLang="en-US" smtClean="0"/>
              <a:pPr>
                <a:defRPr/>
              </a:pPr>
              <a:t>‹#›</a:t>
            </a:fld>
            <a:endParaRPr lang="en-US" altLang="ja-JP" dirty="0"/>
          </a:p>
        </p:txBody>
      </p:sp>
      <p:sp>
        <p:nvSpPr>
          <p:cNvPr id="5" name="フッター プレースホルダー 1">
            <a:extLst>
              <a:ext uri="{FF2B5EF4-FFF2-40B4-BE49-F238E27FC236}">
                <a16:creationId xmlns:a16="http://schemas.microsoft.com/office/drawing/2014/main" id="{9B8917E2-69E5-4F21-A7A9-59B30EED231A}"/>
              </a:ext>
            </a:extLst>
          </p:cNvPr>
          <p:cNvSpPr txBox="1">
            <a:spLocks/>
          </p:cNvSpPr>
          <p:nvPr userDrawn="1"/>
        </p:nvSpPr>
        <p:spPr>
          <a:xfrm>
            <a:off x="4782223" y="6568835"/>
            <a:ext cx="2637449" cy="28733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ja-JP" sz="599" b="0" dirty="0">
                <a:latin typeface="Meiryo UI" panose="020B0604030504040204" pitchFamily="50" charset="-128"/>
                <a:ea typeface="Meiryo UI" panose="020B0604030504040204" pitchFamily="50" charset="-128"/>
                <a:sym typeface="Meiryo UI" panose="020B0604030504040204" pitchFamily="50" charset="-128"/>
              </a:rPr>
              <a:t>All Rights Reserved Copyright© IPA 2023</a:t>
            </a:r>
            <a:endParaRPr lang="ja-JP" altLang="en-US" sz="599" b="0" dirty="0">
              <a:latin typeface="Meiryo UI" panose="020B0604030504040204" pitchFamily="50" charset="-128"/>
              <a:ea typeface="Meiryo UI" panose="020B0604030504040204" pitchFamily="50" charset="-128"/>
              <a:sym typeface="Meiryo UI" panose="020B0604030504040204" pitchFamily="50" charset="-128"/>
            </a:endParaRPr>
          </a:p>
        </p:txBody>
      </p:sp>
    </p:spTree>
    <p:extLst>
      <p:ext uri="{BB962C8B-B14F-4D97-AF65-F5344CB8AC3E}">
        <p14:creationId xmlns:p14="http://schemas.microsoft.com/office/powerpoint/2010/main" val="405609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中表紙（位置づけを示すとき）">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81E626FB-0F67-496B-B172-4E853238F19A}"/>
              </a:ext>
            </a:extLst>
          </p:cNvPr>
          <p:cNvGraphicFramePr>
            <a:graphicFrameLocks noChangeAspect="1"/>
          </p:cNvGraphicFramePr>
          <p:nvPr userDrawn="1">
            <p:custDataLst>
              <p:tags r:id="rId1"/>
            </p:custDataLst>
            <p:extLst>
              <p:ext uri="{D42A27DB-BD31-4B8C-83A1-F6EECF244321}">
                <p14:modId xmlns:p14="http://schemas.microsoft.com/office/powerpoint/2010/main" val="235125849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624" imgH="623" progId="TCLayout.ActiveDocument.1">
                  <p:embed/>
                </p:oleObj>
              </mc:Choice>
              <mc:Fallback>
                <p:oleObj name="think-cell スライド" r:id="rId3" imgW="624" imgH="623" progId="TCLayout.ActiveDocument.1">
                  <p:embed/>
                  <p:pic>
                    <p:nvPicPr>
                      <p:cNvPr id="2" name="オブジェクト 1" hidden="1">
                        <a:extLst>
                          <a:ext uri="{FF2B5EF4-FFF2-40B4-BE49-F238E27FC236}">
                            <a16:creationId xmlns:a16="http://schemas.microsoft.com/office/drawing/2014/main" id="{81E626FB-0F67-496B-B172-4E853238F19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タイトル 5">
            <a:extLst>
              <a:ext uri="{FF2B5EF4-FFF2-40B4-BE49-F238E27FC236}">
                <a16:creationId xmlns:a16="http://schemas.microsoft.com/office/drawing/2014/main" id="{B9847377-36E2-41FC-86B2-2E24807A2C4F}"/>
              </a:ext>
            </a:extLst>
          </p:cNvPr>
          <p:cNvSpPr>
            <a:spLocks noGrp="1"/>
          </p:cNvSpPr>
          <p:nvPr>
            <p:ph type="title" hasCustomPrompt="1"/>
          </p:nvPr>
        </p:nvSpPr>
        <p:spPr>
          <a:xfrm>
            <a:off x="1200150" y="2267907"/>
            <a:ext cx="9791700" cy="524603"/>
          </a:xfrm>
          <a:prstGeom prst="rect">
            <a:avLst/>
          </a:prstGeom>
        </p:spPr>
        <p:txBody>
          <a:bodyPr vert="horz"/>
          <a:lstStyle>
            <a:lvl1pPr>
              <a:defRPr b="1">
                <a:latin typeface="Meiryo UI" panose="020B0604030504040204" pitchFamily="50" charset="-128"/>
                <a:ea typeface="Meiryo UI" panose="020B0604030504040204" pitchFamily="50" charset="-128"/>
                <a:sym typeface="Meiryo UI" panose="020B0604030504040204" pitchFamily="50" charset="-128"/>
              </a:defRPr>
            </a:lvl1pPr>
          </a:lstStyle>
          <a:p>
            <a:r>
              <a:rPr kumimoji="1" lang="ja-JP" altLang="en-US" dirty="0"/>
              <a:t>第</a:t>
            </a:r>
            <a:r>
              <a:rPr kumimoji="1" lang="en-US" altLang="ja-JP" dirty="0"/>
              <a:t>X</a:t>
            </a:r>
            <a:r>
              <a:rPr kumimoji="1" lang="ja-JP" altLang="en-US" dirty="0"/>
              <a:t>章</a:t>
            </a:r>
          </a:p>
        </p:txBody>
      </p:sp>
      <p:sp>
        <p:nvSpPr>
          <p:cNvPr id="4" name="Rectangle 3">
            <a:extLst>
              <a:ext uri="{FF2B5EF4-FFF2-40B4-BE49-F238E27FC236}">
                <a16:creationId xmlns:a16="http://schemas.microsoft.com/office/drawing/2014/main" id="{C1D4CC76-43BD-486D-989E-5D17721621E1}"/>
              </a:ext>
            </a:extLst>
          </p:cNvPr>
          <p:cNvSpPr>
            <a:spLocks noGrp="1" noChangeArrowheads="1"/>
          </p:cNvSpPr>
          <p:nvPr>
            <p:ph type="sldNum" sz="quarter" idx="4"/>
          </p:nvPr>
        </p:nvSpPr>
        <p:spPr>
          <a:xfrm>
            <a:off x="10439402" y="6626234"/>
            <a:ext cx="1752601" cy="231775"/>
          </a:xfrm>
          <a:prstGeom prst="rect">
            <a:avLst/>
          </a:prstGeom>
        </p:spPr>
        <p:txBody>
          <a:bodyPr anchor="b"/>
          <a:lstStyle>
            <a:lvl1pPr algn="r">
              <a:defRPr sz="7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1D1B1670-86E0-4B55-A70F-4C971F3C1DE2}" type="slidenum">
              <a:rPr lang="ja-JP" altLang="en-US" smtClean="0"/>
              <a:pPr>
                <a:defRPr/>
              </a:pPr>
              <a:t>‹#›</a:t>
            </a:fld>
            <a:endParaRPr lang="en-US" altLang="ja-JP" dirty="0"/>
          </a:p>
        </p:txBody>
      </p:sp>
      <p:cxnSp>
        <p:nvCxnSpPr>
          <p:cNvPr id="8" name="直線コネクタ 7">
            <a:extLst>
              <a:ext uri="{FF2B5EF4-FFF2-40B4-BE49-F238E27FC236}">
                <a16:creationId xmlns:a16="http://schemas.microsoft.com/office/drawing/2014/main" id="{95FCCF7A-7B68-46FA-8E51-E9C17D2462D5}"/>
              </a:ext>
            </a:extLst>
          </p:cNvPr>
          <p:cNvCxnSpPr>
            <a:cxnSpLocks/>
          </p:cNvCxnSpPr>
          <p:nvPr userDrawn="1"/>
        </p:nvCxnSpPr>
        <p:spPr>
          <a:xfrm>
            <a:off x="1055440" y="2817076"/>
            <a:ext cx="1008112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プレースホルダー 9">
            <a:extLst>
              <a:ext uri="{FF2B5EF4-FFF2-40B4-BE49-F238E27FC236}">
                <a16:creationId xmlns:a16="http://schemas.microsoft.com/office/drawing/2014/main" id="{3885C6D4-3DCA-44C2-893E-D601D3C28BF8}"/>
              </a:ext>
            </a:extLst>
          </p:cNvPr>
          <p:cNvSpPr>
            <a:spLocks noGrp="1"/>
          </p:cNvSpPr>
          <p:nvPr>
            <p:ph type="body" sz="quarter" idx="10" hasCustomPrompt="1"/>
          </p:nvPr>
        </p:nvSpPr>
        <p:spPr>
          <a:xfrm>
            <a:off x="4583907" y="4027448"/>
            <a:ext cx="3024187" cy="316072"/>
          </a:xfrm>
          <a:prstGeom prst="rect">
            <a:avLst/>
          </a:prstGeom>
        </p:spPr>
        <p:txBody>
          <a:bodyPr/>
          <a:lstStyle>
            <a:lvl1pPr marL="0" indent="0" algn="ctr">
              <a:lnSpc>
                <a:spcPts val="2000"/>
              </a:lnSpc>
              <a:spcBef>
                <a:spcPts val="600"/>
              </a:spcBef>
              <a:buFont typeface="+mj-lt"/>
              <a:buNone/>
              <a:defRPr sz="2000" b="1">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節のタイトル</a:t>
            </a:r>
            <a:endParaRPr kumimoji="1" lang="en-US" altLang="ja-JP" dirty="0"/>
          </a:p>
        </p:txBody>
      </p:sp>
      <p:sp>
        <p:nvSpPr>
          <p:cNvPr id="11" name="フッター プレースホルダー 1">
            <a:extLst>
              <a:ext uri="{FF2B5EF4-FFF2-40B4-BE49-F238E27FC236}">
                <a16:creationId xmlns:a16="http://schemas.microsoft.com/office/drawing/2014/main" id="{2ADFD8D7-63F6-44DC-ADD3-581C62756F79}"/>
              </a:ext>
            </a:extLst>
          </p:cNvPr>
          <p:cNvSpPr txBox="1">
            <a:spLocks/>
          </p:cNvSpPr>
          <p:nvPr userDrawn="1"/>
        </p:nvSpPr>
        <p:spPr>
          <a:xfrm>
            <a:off x="4782223" y="6568835"/>
            <a:ext cx="2637449" cy="28733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ja-JP" sz="599" b="0" dirty="0">
                <a:latin typeface="Meiryo UI" panose="020B0604030504040204" pitchFamily="50" charset="-128"/>
                <a:ea typeface="Meiryo UI" panose="020B0604030504040204" pitchFamily="50" charset="-128"/>
                <a:sym typeface="Meiryo UI" panose="020B0604030504040204" pitchFamily="50" charset="-128"/>
              </a:rPr>
              <a:t>All Rights Reserved Copyright© IPA 2023</a:t>
            </a:r>
            <a:endParaRPr lang="ja-JP" altLang="en-US" sz="599" b="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7" name="テキスト プレースホルダー 9">
            <a:extLst>
              <a:ext uri="{FF2B5EF4-FFF2-40B4-BE49-F238E27FC236}">
                <a16:creationId xmlns:a16="http://schemas.microsoft.com/office/drawing/2014/main" id="{CF5771D4-ECCB-4C4E-8774-E7AF5B5F85B4}"/>
              </a:ext>
            </a:extLst>
          </p:cNvPr>
          <p:cNvSpPr>
            <a:spLocks noGrp="1"/>
          </p:cNvSpPr>
          <p:nvPr>
            <p:ph type="body" sz="quarter" idx="11" hasCustomPrompt="1"/>
          </p:nvPr>
        </p:nvSpPr>
        <p:spPr>
          <a:xfrm>
            <a:off x="4583907" y="4417352"/>
            <a:ext cx="3024187" cy="316072"/>
          </a:xfrm>
          <a:prstGeom prst="rect">
            <a:avLst/>
          </a:prstGeom>
        </p:spPr>
        <p:txBody>
          <a:bodyPr/>
          <a:lstStyle>
            <a:lvl1pPr marL="0" indent="0" algn="ctr">
              <a:lnSpc>
                <a:spcPts val="2000"/>
              </a:lnSpc>
              <a:spcBef>
                <a:spcPts val="600"/>
              </a:spcBef>
              <a:buFont typeface="+mj-lt"/>
              <a:buNone/>
              <a:defRPr sz="2000" b="1">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節のタイトル</a:t>
            </a:r>
            <a:endParaRPr kumimoji="1" lang="en-US" altLang="ja-JP" dirty="0"/>
          </a:p>
        </p:txBody>
      </p:sp>
      <p:sp>
        <p:nvSpPr>
          <p:cNvPr id="9" name="テキスト プレースホルダー 9">
            <a:extLst>
              <a:ext uri="{FF2B5EF4-FFF2-40B4-BE49-F238E27FC236}">
                <a16:creationId xmlns:a16="http://schemas.microsoft.com/office/drawing/2014/main" id="{23A6F643-E29C-4C4E-9286-45E5BCF7502D}"/>
              </a:ext>
            </a:extLst>
          </p:cNvPr>
          <p:cNvSpPr>
            <a:spLocks noGrp="1"/>
          </p:cNvSpPr>
          <p:nvPr>
            <p:ph type="body" sz="quarter" idx="12" hasCustomPrompt="1"/>
          </p:nvPr>
        </p:nvSpPr>
        <p:spPr>
          <a:xfrm>
            <a:off x="4583907" y="4807256"/>
            <a:ext cx="3024187" cy="316072"/>
          </a:xfrm>
          <a:prstGeom prst="rect">
            <a:avLst/>
          </a:prstGeom>
        </p:spPr>
        <p:txBody>
          <a:bodyPr/>
          <a:lstStyle>
            <a:lvl1pPr marL="0" indent="0" algn="ctr">
              <a:lnSpc>
                <a:spcPts val="2000"/>
              </a:lnSpc>
              <a:spcBef>
                <a:spcPts val="600"/>
              </a:spcBef>
              <a:buFont typeface="+mj-lt"/>
              <a:buNone/>
              <a:defRPr sz="2000" b="1">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節のタイトル</a:t>
            </a:r>
            <a:endParaRPr kumimoji="1" lang="en-US" altLang="ja-JP" dirty="0"/>
          </a:p>
        </p:txBody>
      </p:sp>
      <p:sp>
        <p:nvSpPr>
          <p:cNvPr id="12" name="テキスト プレースホルダー 9">
            <a:extLst>
              <a:ext uri="{FF2B5EF4-FFF2-40B4-BE49-F238E27FC236}">
                <a16:creationId xmlns:a16="http://schemas.microsoft.com/office/drawing/2014/main" id="{4B257901-6156-4399-8CE3-08313ED1F299}"/>
              </a:ext>
            </a:extLst>
          </p:cNvPr>
          <p:cNvSpPr>
            <a:spLocks noGrp="1"/>
          </p:cNvSpPr>
          <p:nvPr>
            <p:ph type="body" sz="quarter" idx="13" hasCustomPrompt="1"/>
          </p:nvPr>
        </p:nvSpPr>
        <p:spPr>
          <a:xfrm>
            <a:off x="4583907" y="5197160"/>
            <a:ext cx="3024187" cy="316072"/>
          </a:xfrm>
          <a:prstGeom prst="rect">
            <a:avLst/>
          </a:prstGeom>
        </p:spPr>
        <p:txBody>
          <a:bodyPr/>
          <a:lstStyle>
            <a:lvl1pPr marL="0" indent="0" algn="ctr">
              <a:lnSpc>
                <a:spcPts val="2000"/>
              </a:lnSpc>
              <a:spcBef>
                <a:spcPts val="600"/>
              </a:spcBef>
              <a:buFont typeface="+mj-lt"/>
              <a:buNone/>
              <a:defRPr sz="2000" b="1">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節のタイトル</a:t>
            </a:r>
            <a:endParaRPr kumimoji="1" lang="en-US" altLang="ja-JP" dirty="0"/>
          </a:p>
        </p:txBody>
      </p:sp>
      <p:sp>
        <p:nvSpPr>
          <p:cNvPr id="13" name="テキスト プレースホルダー 9">
            <a:extLst>
              <a:ext uri="{FF2B5EF4-FFF2-40B4-BE49-F238E27FC236}">
                <a16:creationId xmlns:a16="http://schemas.microsoft.com/office/drawing/2014/main" id="{17AB3ED6-0164-4300-A853-C0A5EDA7ABDF}"/>
              </a:ext>
            </a:extLst>
          </p:cNvPr>
          <p:cNvSpPr>
            <a:spLocks noGrp="1"/>
          </p:cNvSpPr>
          <p:nvPr>
            <p:ph type="body" sz="quarter" idx="14" hasCustomPrompt="1"/>
          </p:nvPr>
        </p:nvSpPr>
        <p:spPr>
          <a:xfrm>
            <a:off x="4583907" y="5587063"/>
            <a:ext cx="3024187" cy="316072"/>
          </a:xfrm>
          <a:prstGeom prst="rect">
            <a:avLst/>
          </a:prstGeom>
        </p:spPr>
        <p:txBody>
          <a:bodyPr/>
          <a:lstStyle>
            <a:lvl1pPr marL="0" indent="0" algn="ctr">
              <a:lnSpc>
                <a:spcPts val="2000"/>
              </a:lnSpc>
              <a:spcBef>
                <a:spcPts val="600"/>
              </a:spcBef>
              <a:buFont typeface="+mj-lt"/>
              <a:buNone/>
              <a:defRPr sz="2000" b="1">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節のタイトル</a:t>
            </a:r>
            <a:endParaRPr kumimoji="1" lang="en-US" altLang="ja-JP" dirty="0"/>
          </a:p>
        </p:txBody>
      </p:sp>
      <p:sp>
        <p:nvSpPr>
          <p:cNvPr id="3" name="テキスト プレースホルダー 2">
            <a:extLst>
              <a:ext uri="{FF2B5EF4-FFF2-40B4-BE49-F238E27FC236}">
                <a16:creationId xmlns:a16="http://schemas.microsoft.com/office/drawing/2014/main" id="{BEEC8DA3-4F95-4A8A-8226-CF3E2761AF02}"/>
              </a:ext>
            </a:extLst>
          </p:cNvPr>
          <p:cNvSpPr>
            <a:spLocks noGrp="1"/>
          </p:cNvSpPr>
          <p:nvPr>
            <p:ph type="body" sz="quarter" idx="15" hasCustomPrompt="1"/>
          </p:nvPr>
        </p:nvSpPr>
        <p:spPr>
          <a:xfrm>
            <a:off x="1200150" y="2835743"/>
            <a:ext cx="9791700" cy="679450"/>
          </a:xfrm>
          <a:prstGeom prst="rect">
            <a:avLst/>
          </a:prstGeom>
        </p:spPr>
        <p:txBody>
          <a:bodyPr/>
          <a:lstStyle>
            <a:lvl1pPr marL="0" indent="0" algn="ctr">
              <a:buNone/>
              <a:defRPr sz="2800" b="1">
                <a:latin typeface="Meiryo UI" panose="020B0604030504040204" pitchFamily="50" charset="-128"/>
                <a:ea typeface="Meiryo UI" panose="020B0604030504040204" pitchFamily="50" charset="-128"/>
                <a:sym typeface="Meiryo UI" panose="020B0604030504040204" pitchFamily="50" charset="-128"/>
              </a:defRPr>
            </a:lvl1pPr>
          </a:lstStyle>
          <a:p>
            <a:pPr lvl="0"/>
            <a:r>
              <a:rPr kumimoji="1" lang="ja-JP" altLang="en-US" dirty="0"/>
              <a:t>タイトル</a:t>
            </a:r>
          </a:p>
        </p:txBody>
      </p:sp>
    </p:spTree>
    <p:extLst>
      <p:ext uri="{BB962C8B-B14F-4D97-AF65-F5344CB8AC3E}">
        <p14:creationId xmlns:p14="http://schemas.microsoft.com/office/powerpoint/2010/main" val="1746894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タイトルのみ">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nchor="b"/>
          <a:lstStyle/>
          <a:p>
            <a:r>
              <a:rPr lang="ja-JP" altLang="en-US"/>
              <a:t>タイトルを入力タイトルを入力</a:t>
            </a:r>
          </a:p>
        </p:txBody>
      </p:sp>
      <p:sp>
        <p:nvSpPr>
          <p:cNvPr id="3" name="Rectangle 5"/>
          <p:cNvSpPr>
            <a:spLocks noGrp="1" noChangeArrowheads="1"/>
          </p:cNvSpPr>
          <p:nvPr>
            <p:ph type="dt" sz="half" idx="10"/>
          </p:nvPr>
        </p:nvSpPr>
        <p:spPr>
          <a:ln/>
        </p:spPr>
        <p:txBody>
          <a:bodyPr/>
          <a:lstStyle>
            <a:lvl1pPr>
              <a:defRPr>
                <a:latin typeface="Meiryo UI" panose="020B0604030504040204" pitchFamily="34" charset="-128"/>
                <a:ea typeface="Meiryo UI" panose="020B0604030504040204" pitchFamily="34" charset="-128"/>
              </a:defRPr>
            </a:lvl1pPr>
          </a:lstStyle>
          <a:p>
            <a:fld id="{D31929FE-337A-A94E-9275-11A6C3A3B5EC}" type="datetime1">
              <a:rPr lang="ja-JP" altLang="en-US" smtClean="0"/>
              <a:pPr/>
              <a:t>2023/10/5</a:t>
            </a:fld>
            <a:endParaRPr lang="ja-JP" altLang="en-US"/>
          </a:p>
        </p:txBody>
      </p:sp>
      <p:sp>
        <p:nvSpPr>
          <p:cNvPr id="4" name="Rectangle 6"/>
          <p:cNvSpPr>
            <a:spLocks noGrp="1" noChangeArrowheads="1"/>
          </p:cNvSpPr>
          <p:nvPr>
            <p:ph type="ftr" sz="quarter" idx="11"/>
          </p:nvPr>
        </p:nvSpPr>
        <p:spPr>
          <a:ln/>
        </p:spPr>
        <p:txBody>
          <a:bodyPr/>
          <a:lstStyle>
            <a:lvl1pPr>
              <a:defRPr>
                <a:latin typeface="Meiryo UI" panose="020B0604030504040204" pitchFamily="34" charset="-128"/>
                <a:ea typeface="Meiryo UI" panose="020B0604030504040204" pitchFamily="34" charset="-128"/>
              </a:defRPr>
            </a:lvl1pPr>
          </a:lstStyle>
          <a:p>
            <a:endParaRPr lang="ja-JP" altLang="en-US"/>
          </a:p>
        </p:txBody>
      </p:sp>
      <p:sp>
        <p:nvSpPr>
          <p:cNvPr id="5" name="Rectangle 7"/>
          <p:cNvSpPr>
            <a:spLocks noGrp="1" noChangeArrowheads="1"/>
          </p:cNvSpPr>
          <p:nvPr>
            <p:ph type="sldNum" sz="quarter" idx="12"/>
          </p:nvPr>
        </p:nvSpPr>
        <p:spPr>
          <a:ln/>
        </p:spPr>
        <p:txBody>
          <a:bodyPr/>
          <a:lstStyle>
            <a:lvl1pPr>
              <a:defRPr>
                <a:latin typeface="Meiryo UI" panose="020B0604030504040204" pitchFamily="34" charset="-128"/>
                <a:ea typeface="Meiryo UI" panose="020B0604030504040204" pitchFamily="34" charset="-128"/>
              </a:defRPr>
            </a:lvl1pPr>
          </a:lstStyle>
          <a:p>
            <a:fld id="{DBFB1F43-6F2E-4538-AABB-23AEDF146290}" type="slidenum">
              <a:rPr lang="ja-JP" altLang="en-US" smtClean="0"/>
              <a:pPr/>
              <a:t>‹#›</a:t>
            </a:fld>
            <a:endParaRPr lang="ja-JP" altLang="en-US"/>
          </a:p>
        </p:txBody>
      </p:sp>
      <p:sp>
        <p:nvSpPr>
          <p:cNvPr id="8" name="テキスト プレースホルダー 7">
            <a:extLst>
              <a:ext uri="{FF2B5EF4-FFF2-40B4-BE49-F238E27FC236}">
                <a16:creationId xmlns:a16="http://schemas.microsoft.com/office/drawing/2014/main" id="{599A8A16-089E-4F6F-B649-F0BD2F64BBA5}"/>
              </a:ext>
            </a:extLst>
          </p:cNvPr>
          <p:cNvSpPr>
            <a:spLocks noGrp="1"/>
          </p:cNvSpPr>
          <p:nvPr>
            <p:ph type="body" sz="quarter" idx="13"/>
          </p:nvPr>
        </p:nvSpPr>
        <p:spPr>
          <a:xfrm>
            <a:off x="345514" y="1110877"/>
            <a:ext cx="11478933" cy="368299"/>
          </a:xfrm>
        </p:spPr>
        <p:txBody>
          <a:bodyPr/>
          <a:lstStyle>
            <a:lvl1pPr>
              <a:defRPr sz="1800"/>
            </a:lvl1pPr>
          </a:lstStyle>
          <a:p>
            <a:pPr lvl="0"/>
            <a:endParaRPr kumimoji="1" lang="ja-JP" altLang="en-US"/>
          </a:p>
        </p:txBody>
      </p:sp>
    </p:spTree>
    <p:extLst>
      <p:ext uri="{BB962C8B-B14F-4D97-AF65-F5344CB8AC3E}">
        <p14:creationId xmlns:p14="http://schemas.microsoft.com/office/powerpoint/2010/main" val="3202996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1ABB1618-7570-4AB1-904B-009D823F97E7}"/>
              </a:ext>
            </a:extLst>
          </p:cNvPr>
          <p:cNvGraphicFramePr>
            <a:graphicFrameLocks noChangeAspect="1"/>
          </p:cNvGraphicFramePr>
          <p:nvPr userDrawn="1">
            <p:custDataLst>
              <p:tags r:id="rId9"/>
            </p:custDataLst>
            <p:extLst>
              <p:ext uri="{D42A27DB-BD31-4B8C-83A1-F6EECF244321}">
                <p14:modId xmlns:p14="http://schemas.microsoft.com/office/powerpoint/2010/main" val="1124857074"/>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スライド" r:id="rId10" imgW="353" imgH="353" progId="TCLayout.ActiveDocument.1">
                  <p:embed/>
                </p:oleObj>
              </mc:Choice>
              <mc:Fallback>
                <p:oleObj name="think-cell スライド" r:id="rId10" imgW="353" imgH="353" progId="TCLayout.ActiveDocument.1">
                  <p:embed/>
                  <p:pic>
                    <p:nvPicPr>
                      <p:cNvPr id="3" name="オブジェクト 2" hidden="1">
                        <a:extLst>
                          <a:ext uri="{FF2B5EF4-FFF2-40B4-BE49-F238E27FC236}">
                            <a16:creationId xmlns:a16="http://schemas.microsoft.com/office/drawing/2014/main" id="{1ABB1618-7570-4AB1-904B-009D823F97E7}"/>
                          </a:ext>
                        </a:extLst>
                      </p:cNvPr>
                      <p:cNvPicPr/>
                      <p:nvPr/>
                    </p:nvPicPr>
                    <p:blipFill>
                      <a:blip r:embed="rId11"/>
                      <a:stretch>
                        <a:fillRect/>
                      </a:stretch>
                    </p:blipFill>
                    <p:spPr>
                      <a:xfrm>
                        <a:off x="1590" y="1588"/>
                        <a:ext cx="1588" cy="1588"/>
                      </a:xfrm>
                      <a:prstGeom prst="rect">
                        <a:avLst/>
                      </a:prstGeom>
                    </p:spPr>
                  </p:pic>
                </p:oleObj>
              </mc:Fallback>
            </mc:AlternateContent>
          </a:graphicData>
        </a:graphic>
      </p:graphicFrame>
      <p:sp>
        <p:nvSpPr>
          <p:cNvPr id="8" name="Rectangle 3">
            <a:extLst>
              <a:ext uri="{FF2B5EF4-FFF2-40B4-BE49-F238E27FC236}">
                <a16:creationId xmlns:a16="http://schemas.microsoft.com/office/drawing/2014/main" id="{8916ABEF-B15B-48E3-B7EB-FBDED75CC0B5}"/>
              </a:ext>
            </a:extLst>
          </p:cNvPr>
          <p:cNvSpPr>
            <a:spLocks noGrp="1" noChangeArrowheads="1"/>
          </p:cNvSpPr>
          <p:nvPr>
            <p:ph type="sldNum" sz="quarter" idx="4"/>
          </p:nvPr>
        </p:nvSpPr>
        <p:spPr>
          <a:xfrm>
            <a:off x="10439402" y="6626234"/>
            <a:ext cx="1752601" cy="231775"/>
          </a:xfrm>
          <a:prstGeom prst="rect">
            <a:avLst/>
          </a:prstGeom>
        </p:spPr>
        <p:txBody>
          <a:bodyPr anchor="b"/>
          <a:lstStyle>
            <a:lvl1pPr algn="r">
              <a:defRPr sz="700" b="0">
                <a:latin typeface="Meiryo UI" panose="020B0604030504040204" pitchFamily="50" charset="-128"/>
                <a:ea typeface="Meiryo UI" panose="020B0604030504040204" pitchFamily="50" charset="-128"/>
                <a:sym typeface="Meiryo UI" panose="020B0604030504040204" pitchFamily="50" charset="-128"/>
              </a:defRPr>
            </a:lvl1pPr>
          </a:lstStyle>
          <a:p>
            <a:pPr>
              <a:defRPr/>
            </a:pPr>
            <a:fld id="{1D1B1670-86E0-4B55-A70F-4C971F3C1DE2}" type="slidenum">
              <a:rPr lang="ja-JP" altLang="en-US" smtClean="0"/>
              <a:pPr>
                <a:defRPr/>
              </a:pPr>
              <a:t>‹#›</a:t>
            </a:fld>
            <a:endParaRPr lang="en-US" altLang="ja-JP" dirty="0"/>
          </a:p>
        </p:txBody>
      </p:sp>
      <p:sp>
        <p:nvSpPr>
          <p:cNvPr id="2" name="フッター プレースホルダー 1">
            <a:extLst>
              <a:ext uri="{FF2B5EF4-FFF2-40B4-BE49-F238E27FC236}">
                <a16:creationId xmlns:a16="http://schemas.microsoft.com/office/drawing/2014/main" id="{A87E0073-6977-40A6-BB64-97230B29F02A}"/>
              </a:ext>
            </a:extLst>
          </p:cNvPr>
          <p:cNvSpPr>
            <a:spLocks noGrp="1"/>
          </p:cNvSpPr>
          <p:nvPr>
            <p:ph type="ftr" sz="quarter" idx="3"/>
          </p:nvPr>
        </p:nvSpPr>
        <p:spPr>
          <a:xfrm>
            <a:off x="4038600" y="6623152"/>
            <a:ext cx="4114800" cy="23177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sym typeface="Meiryo UI" panose="020B0604030504040204" pitchFamily="50" charset="-128"/>
              </a:defRPr>
            </a:lvl1pPr>
          </a:lstStyle>
          <a:p>
            <a:endParaRPr lang="ja-JP" altLang="en-US" dirty="0"/>
          </a:p>
        </p:txBody>
      </p:sp>
    </p:spTree>
    <p:extLst>
      <p:ext uri="{BB962C8B-B14F-4D97-AF65-F5344CB8AC3E}">
        <p14:creationId xmlns:p14="http://schemas.microsoft.com/office/powerpoint/2010/main" val="1511991991"/>
      </p:ext>
    </p:extLst>
  </p:cSld>
  <p:clrMap bg1="lt1" tx1="dk1" bg2="lt2" tx2="dk2" accent1="accent1" accent2="accent2" accent3="accent3" accent4="accent4" accent5="accent5" accent6="accent6" hlink="hlink" folHlink="folHlink"/>
  <p:sldLayoutIdLst>
    <p:sldLayoutId id="2147484310" r:id="rId1"/>
    <p:sldLayoutId id="2147484311" r:id="rId2"/>
    <p:sldLayoutId id="2147484312" r:id="rId3"/>
    <p:sldLayoutId id="2147484313" r:id="rId4"/>
    <p:sldLayoutId id="2147484314" r:id="rId5"/>
    <p:sldLayoutId id="2147484315" r:id="rId6"/>
    <p:sldLayoutId id="2147484351" r:id="rId7"/>
  </p:sldLayoutIdLst>
  <p:hf hdr="0" ftr="0" dt="0"/>
  <p:txStyles>
    <p:titleStyle>
      <a:lvl1pPr algn="ctr" rtl="0" eaLnBrk="0" fontAlgn="base" hangingPunct="0">
        <a:spcBef>
          <a:spcPct val="0"/>
        </a:spcBef>
        <a:spcAft>
          <a:spcPct val="0"/>
        </a:spcAft>
        <a:defRPr kumimoji="1" sz="2800" b="1">
          <a:solidFill>
            <a:schemeClr val="tx1"/>
          </a:solidFill>
          <a:latin typeface="+mn-ea"/>
          <a:ea typeface="+mn-ea"/>
          <a:cs typeface="+mj-cs"/>
        </a:defRPr>
      </a:lvl1pPr>
      <a:lvl2pPr algn="ctr"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ctr"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ctr"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ctr"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127" algn="l" rtl="0" eaLnBrk="1" fontAlgn="base" hangingPunct="1">
        <a:spcBef>
          <a:spcPct val="0"/>
        </a:spcBef>
        <a:spcAft>
          <a:spcPct val="0"/>
        </a:spcAft>
        <a:defRPr kumimoji="1" sz="2400" b="1">
          <a:solidFill>
            <a:srgbClr val="3333FF"/>
          </a:solidFill>
          <a:latin typeface="Arial" pitchFamily="34" charset="0"/>
          <a:ea typeface="ＭＳ Ｐゴシック" pitchFamily="50" charset="-128"/>
        </a:defRPr>
      </a:lvl6pPr>
      <a:lvl7pPr marL="914253" algn="l" rtl="0" eaLnBrk="1" fontAlgn="base" hangingPunct="1">
        <a:spcBef>
          <a:spcPct val="0"/>
        </a:spcBef>
        <a:spcAft>
          <a:spcPct val="0"/>
        </a:spcAft>
        <a:defRPr kumimoji="1" sz="2400" b="1">
          <a:solidFill>
            <a:srgbClr val="3333FF"/>
          </a:solidFill>
          <a:latin typeface="Arial" pitchFamily="34" charset="0"/>
          <a:ea typeface="ＭＳ Ｐゴシック" pitchFamily="50" charset="-128"/>
        </a:defRPr>
      </a:lvl7pPr>
      <a:lvl8pPr marL="1371378" algn="l" rtl="0" eaLnBrk="1" fontAlgn="base" hangingPunct="1">
        <a:spcBef>
          <a:spcPct val="0"/>
        </a:spcBef>
        <a:spcAft>
          <a:spcPct val="0"/>
        </a:spcAft>
        <a:defRPr kumimoji="1" sz="2400" b="1">
          <a:solidFill>
            <a:srgbClr val="3333FF"/>
          </a:solidFill>
          <a:latin typeface="Arial" pitchFamily="34" charset="0"/>
          <a:ea typeface="ＭＳ Ｐゴシック" pitchFamily="50" charset="-128"/>
        </a:defRPr>
      </a:lvl8pPr>
      <a:lvl9pPr marL="1828506" algn="l" rtl="0" eaLnBrk="1" fontAlgn="base" hangingPunct="1">
        <a:spcBef>
          <a:spcPct val="0"/>
        </a:spcBef>
        <a:spcAft>
          <a:spcPct val="0"/>
        </a:spcAft>
        <a:defRPr kumimoji="1" sz="2400" b="1">
          <a:solidFill>
            <a:srgbClr val="3333FF"/>
          </a:solidFill>
          <a:latin typeface="Arial" pitchFamily="34" charset="0"/>
          <a:ea typeface="ＭＳ Ｐゴシック" pitchFamily="50" charset="-128"/>
        </a:defRPr>
      </a:lvl9pPr>
    </p:titleStyle>
    <p:bodyStyle>
      <a:lvl1pPr marL="341321" indent="-341321" algn="l" rtl="0" eaLnBrk="0" fontAlgn="base" hangingPunct="0">
        <a:spcBef>
          <a:spcPct val="20000"/>
        </a:spcBef>
        <a:spcAft>
          <a:spcPct val="0"/>
        </a:spcAft>
        <a:buFont typeface="Wingdings" pitchFamily="2" charset="2"/>
        <a:buChar char="n"/>
        <a:defRPr kumimoji="1" sz="2000">
          <a:solidFill>
            <a:schemeClr val="tx1"/>
          </a:solidFill>
          <a:latin typeface="+mn-lt"/>
          <a:ea typeface="+mn-ea"/>
          <a:cs typeface="+mn-cs"/>
        </a:defRPr>
      </a:lvl1pPr>
      <a:lvl2pPr marL="741377" indent="-284170" algn="l" rtl="0" eaLnBrk="0" fontAlgn="base" hangingPunct="0">
        <a:spcBef>
          <a:spcPct val="20000"/>
        </a:spcBef>
        <a:spcAft>
          <a:spcPct val="0"/>
        </a:spcAft>
        <a:buFont typeface="Wingdings" pitchFamily="2" charset="2"/>
        <a:buChar char="Ø"/>
        <a:defRPr kumimoji="1" sz="1600">
          <a:solidFill>
            <a:schemeClr val="tx1"/>
          </a:solidFill>
          <a:latin typeface="+mn-lt"/>
          <a:ea typeface="+mn-ea"/>
        </a:defRPr>
      </a:lvl2pPr>
      <a:lvl3pPr marL="1141435" indent="-227017" algn="l" rtl="0" eaLnBrk="0" fontAlgn="base" hangingPunct="0">
        <a:spcBef>
          <a:spcPct val="20000"/>
        </a:spcBef>
        <a:spcAft>
          <a:spcPct val="0"/>
        </a:spcAft>
        <a:buChar char="•"/>
        <a:defRPr kumimoji="1" sz="1399">
          <a:solidFill>
            <a:schemeClr val="tx1"/>
          </a:solidFill>
          <a:latin typeface="+mj-lt"/>
          <a:ea typeface="+mn-ea"/>
        </a:defRPr>
      </a:lvl3pPr>
      <a:lvl4pPr marL="1598644" indent="-227017" algn="l" rtl="0" eaLnBrk="0" fontAlgn="base" hangingPunct="0">
        <a:spcBef>
          <a:spcPct val="20000"/>
        </a:spcBef>
        <a:spcAft>
          <a:spcPct val="0"/>
        </a:spcAft>
        <a:buChar char="–"/>
        <a:defRPr kumimoji="1" sz="1200">
          <a:solidFill>
            <a:schemeClr val="tx1"/>
          </a:solidFill>
          <a:latin typeface="+mj-lt"/>
          <a:ea typeface="+mn-ea"/>
        </a:defRPr>
      </a:lvl4pPr>
      <a:lvl5pPr marL="2055852" indent="-227017" algn="l" rtl="0" eaLnBrk="0" fontAlgn="base" hangingPunct="0">
        <a:spcBef>
          <a:spcPct val="20000"/>
        </a:spcBef>
        <a:spcAft>
          <a:spcPct val="0"/>
        </a:spcAft>
        <a:buChar char="»"/>
        <a:defRPr kumimoji="1" sz="2000">
          <a:solidFill>
            <a:schemeClr val="tx1"/>
          </a:solidFill>
          <a:latin typeface="+mj-lt"/>
          <a:ea typeface="+mn-ea"/>
        </a:defRPr>
      </a:lvl5pPr>
      <a:lvl6pPr marL="2514195" indent="-228561" algn="l" rtl="0" eaLnBrk="1" fontAlgn="base" hangingPunct="1">
        <a:spcBef>
          <a:spcPct val="20000"/>
        </a:spcBef>
        <a:spcAft>
          <a:spcPct val="0"/>
        </a:spcAft>
        <a:buChar char="»"/>
        <a:defRPr kumimoji="1" sz="2000">
          <a:solidFill>
            <a:schemeClr val="tx1"/>
          </a:solidFill>
          <a:latin typeface="+mj-lt"/>
          <a:ea typeface="+mn-ea"/>
        </a:defRPr>
      </a:lvl6pPr>
      <a:lvl7pPr marL="2971321" indent="-228561" algn="l" rtl="0" eaLnBrk="1" fontAlgn="base" hangingPunct="1">
        <a:spcBef>
          <a:spcPct val="20000"/>
        </a:spcBef>
        <a:spcAft>
          <a:spcPct val="0"/>
        </a:spcAft>
        <a:buChar char="»"/>
        <a:defRPr kumimoji="1" sz="2000">
          <a:solidFill>
            <a:schemeClr val="tx1"/>
          </a:solidFill>
          <a:latin typeface="+mj-lt"/>
          <a:ea typeface="+mn-ea"/>
        </a:defRPr>
      </a:lvl7pPr>
      <a:lvl8pPr marL="3428446" indent="-228561" algn="l" rtl="0" eaLnBrk="1" fontAlgn="base" hangingPunct="1">
        <a:spcBef>
          <a:spcPct val="20000"/>
        </a:spcBef>
        <a:spcAft>
          <a:spcPct val="0"/>
        </a:spcAft>
        <a:buChar char="»"/>
        <a:defRPr kumimoji="1" sz="2000">
          <a:solidFill>
            <a:schemeClr val="tx1"/>
          </a:solidFill>
          <a:latin typeface="+mj-lt"/>
          <a:ea typeface="+mn-ea"/>
        </a:defRPr>
      </a:lvl8pPr>
      <a:lvl9pPr marL="3885574" indent="-228561" algn="l" rtl="0" eaLnBrk="1" fontAlgn="base" hangingPunct="1">
        <a:spcBef>
          <a:spcPct val="20000"/>
        </a:spcBef>
        <a:spcAft>
          <a:spcPct val="0"/>
        </a:spcAft>
        <a:buChar char="»"/>
        <a:defRPr kumimoji="1" sz="2000">
          <a:solidFill>
            <a:schemeClr val="tx1"/>
          </a:solidFill>
          <a:latin typeface="+mj-lt"/>
          <a:ea typeface="+mn-ea"/>
        </a:defRPr>
      </a:lvl9pPr>
    </p:bodyStyle>
    <p:otherStyle>
      <a:defPPr>
        <a:defRPr lang="ja-JP"/>
      </a:defPPr>
      <a:lvl1pPr marL="0" algn="l" defTabSz="914253" rtl="0" eaLnBrk="1" latinLnBrk="0" hangingPunct="1">
        <a:defRPr kumimoji="1" sz="1799" kern="1200">
          <a:solidFill>
            <a:schemeClr val="tx1"/>
          </a:solidFill>
          <a:latin typeface="+mn-lt"/>
          <a:ea typeface="+mn-ea"/>
          <a:cs typeface="+mn-cs"/>
        </a:defRPr>
      </a:lvl1pPr>
      <a:lvl2pPr marL="457127" algn="l" defTabSz="914253" rtl="0" eaLnBrk="1" latinLnBrk="0" hangingPunct="1">
        <a:defRPr kumimoji="1" sz="1799" kern="1200">
          <a:solidFill>
            <a:schemeClr val="tx1"/>
          </a:solidFill>
          <a:latin typeface="+mn-lt"/>
          <a:ea typeface="+mn-ea"/>
          <a:cs typeface="+mn-cs"/>
        </a:defRPr>
      </a:lvl2pPr>
      <a:lvl3pPr marL="914253" algn="l" defTabSz="914253" rtl="0" eaLnBrk="1" latinLnBrk="0" hangingPunct="1">
        <a:defRPr kumimoji="1" sz="1799" kern="1200">
          <a:solidFill>
            <a:schemeClr val="tx1"/>
          </a:solidFill>
          <a:latin typeface="+mn-lt"/>
          <a:ea typeface="+mn-ea"/>
          <a:cs typeface="+mn-cs"/>
        </a:defRPr>
      </a:lvl3pPr>
      <a:lvl4pPr marL="1371378" algn="l" defTabSz="914253" rtl="0" eaLnBrk="1" latinLnBrk="0" hangingPunct="1">
        <a:defRPr kumimoji="1" sz="1799" kern="1200">
          <a:solidFill>
            <a:schemeClr val="tx1"/>
          </a:solidFill>
          <a:latin typeface="+mn-lt"/>
          <a:ea typeface="+mn-ea"/>
          <a:cs typeface="+mn-cs"/>
        </a:defRPr>
      </a:lvl4pPr>
      <a:lvl5pPr marL="1828506" algn="l" defTabSz="914253" rtl="0" eaLnBrk="1" latinLnBrk="0" hangingPunct="1">
        <a:defRPr kumimoji="1" sz="1799" kern="1200">
          <a:solidFill>
            <a:schemeClr val="tx1"/>
          </a:solidFill>
          <a:latin typeface="+mn-lt"/>
          <a:ea typeface="+mn-ea"/>
          <a:cs typeface="+mn-cs"/>
        </a:defRPr>
      </a:lvl5pPr>
      <a:lvl6pPr marL="2285633" algn="l" defTabSz="914253" rtl="0" eaLnBrk="1" latinLnBrk="0" hangingPunct="1">
        <a:defRPr kumimoji="1" sz="1799" kern="1200">
          <a:solidFill>
            <a:schemeClr val="tx1"/>
          </a:solidFill>
          <a:latin typeface="+mn-lt"/>
          <a:ea typeface="+mn-ea"/>
          <a:cs typeface="+mn-cs"/>
        </a:defRPr>
      </a:lvl6pPr>
      <a:lvl7pPr marL="2742759" algn="l" defTabSz="914253" rtl="0" eaLnBrk="1" latinLnBrk="0" hangingPunct="1">
        <a:defRPr kumimoji="1" sz="1799" kern="1200">
          <a:solidFill>
            <a:schemeClr val="tx1"/>
          </a:solidFill>
          <a:latin typeface="+mn-lt"/>
          <a:ea typeface="+mn-ea"/>
          <a:cs typeface="+mn-cs"/>
        </a:defRPr>
      </a:lvl7pPr>
      <a:lvl8pPr marL="3199884" algn="l" defTabSz="914253" rtl="0" eaLnBrk="1" latinLnBrk="0" hangingPunct="1">
        <a:defRPr kumimoji="1" sz="1799" kern="1200">
          <a:solidFill>
            <a:schemeClr val="tx1"/>
          </a:solidFill>
          <a:latin typeface="+mn-lt"/>
          <a:ea typeface="+mn-ea"/>
          <a:cs typeface="+mn-cs"/>
        </a:defRPr>
      </a:lvl8pPr>
      <a:lvl9pPr marL="3657012" algn="l" defTabSz="914253" rtl="0" eaLnBrk="1" latinLnBrk="0" hangingPunct="1">
        <a:defRPr kumimoji="1"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11">
          <p15:clr>
            <a:srgbClr val="F26B43"/>
          </p15:clr>
        </p15:guide>
        <p15:guide id="3" pos="7469">
          <p15:clr>
            <a:srgbClr val="F26B43"/>
          </p15:clr>
        </p15:guide>
        <p15:guide id="4" orient="horz" pos="2296">
          <p15:clr>
            <a:srgbClr val="F26B43"/>
          </p15:clr>
        </p15:guide>
        <p15:guide id="5" orient="horz" pos="4156">
          <p15:clr>
            <a:srgbClr val="F26B43"/>
          </p15:clr>
        </p15:guide>
        <p15:guide id="6" orient="horz" pos="436">
          <p15:clr>
            <a:srgbClr val="F26B43"/>
          </p15:clr>
        </p15:guide>
        <p15:guide id="7" pos="3931" userDrawn="1">
          <p15:clr>
            <a:srgbClr val="F26B43"/>
          </p15:clr>
        </p15:guide>
        <p15:guide id="8" pos="3840" userDrawn="1">
          <p15:clr>
            <a:srgbClr val="F26B43"/>
          </p15:clr>
        </p15:guide>
        <p15:guide id="9" pos="37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6CBF4166-5F81-4FC5-ABAF-70BEF22C6945}"/>
              </a:ext>
            </a:extLst>
          </p:cNvPr>
          <p:cNvSpPr>
            <a:spLocks noGrp="1"/>
          </p:cNvSpPr>
          <p:nvPr>
            <p:ph type="title"/>
          </p:nvPr>
        </p:nvSpPr>
        <p:spPr>
          <a:xfrm>
            <a:off x="1200150" y="2349500"/>
            <a:ext cx="10224441" cy="1871588"/>
          </a:xfrm>
        </p:spPr>
        <p:txBody>
          <a:bodyPr vert="horz"/>
          <a:lstStyle/>
          <a:p>
            <a:r>
              <a:rPr lang="ja-JP" altLang="en-US" sz="3200" kern="0" dirty="0">
                <a:latin typeface="Meiryo UI" panose="020B0604030504040204" pitchFamily="50" charset="-128"/>
                <a:ea typeface="Meiryo UI" panose="020B0604030504040204" pitchFamily="50" charset="-128"/>
                <a:sym typeface="Meiryo UI" panose="020B0604030504040204" pitchFamily="50" charset="-128"/>
              </a:rPr>
              <a:t>デジタルスキル標準　</a:t>
            </a:r>
            <a:br>
              <a:rPr lang="en-US" altLang="ja-JP" sz="3200" kern="0" dirty="0">
                <a:latin typeface="Meiryo UI" panose="020B0604030504040204" pitchFamily="50" charset="-128"/>
                <a:ea typeface="Meiryo UI" panose="020B0604030504040204" pitchFamily="50" charset="-128"/>
                <a:sym typeface="Meiryo UI" panose="020B0604030504040204" pitchFamily="50" charset="-128"/>
              </a:rPr>
            </a:br>
            <a:r>
              <a:rPr lang="en-US" altLang="ja-JP" sz="2000" kern="0" dirty="0">
                <a:latin typeface="Meiryo UI" panose="020B0604030504040204" pitchFamily="50" charset="-128"/>
                <a:ea typeface="Meiryo UI" panose="020B0604030504040204" pitchFamily="50" charset="-128"/>
                <a:sym typeface="Meiryo UI" panose="020B0604030504040204" pitchFamily="50" charset="-128"/>
              </a:rPr>
              <a:t>v</a:t>
            </a:r>
            <a:r>
              <a:rPr lang="en-US" altLang="ja-JP" sz="2000" dirty="0"/>
              <a:t>er.</a:t>
            </a:r>
            <a:r>
              <a:rPr lang="en-US" altLang="ja-JP" sz="2000" kern="0" dirty="0">
                <a:latin typeface="Meiryo UI" panose="020B0604030504040204" pitchFamily="50" charset="-128"/>
                <a:ea typeface="Meiryo UI" panose="020B0604030504040204" pitchFamily="50" charset="-128"/>
                <a:sym typeface="Meiryo UI" panose="020B0604030504040204" pitchFamily="50" charset="-128"/>
              </a:rPr>
              <a:t>1.</a:t>
            </a:r>
            <a:r>
              <a:rPr lang="ja-JP" altLang="en-US" sz="2000" kern="0" dirty="0">
                <a:latin typeface="Meiryo UI" panose="020B0604030504040204" pitchFamily="50" charset="-128"/>
                <a:ea typeface="Meiryo UI" panose="020B0604030504040204" pitchFamily="50" charset="-128"/>
                <a:sym typeface="Meiryo UI" panose="020B0604030504040204" pitchFamily="50" charset="-128"/>
              </a:rPr>
              <a:t>１</a:t>
            </a:r>
            <a:br>
              <a:rPr lang="en-US" altLang="ja-JP" sz="2000" kern="0" dirty="0">
                <a:latin typeface="Meiryo UI" panose="020B0604030504040204" pitchFamily="50" charset="-128"/>
                <a:ea typeface="Meiryo UI" panose="020B0604030504040204" pitchFamily="50" charset="-128"/>
                <a:sym typeface="Meiryo UI" panose="020B0604030504040204" pitchFamily="50" charset="-128"/>
              </a:rPr>
            </a:br>
            <a:r>
              <a:rPr lang="ja-JP" altLang="en-US" sz="2000" kern="0" dirty="0">
                <a:latin typeface="Meiryo UI" panose="020B0604030504040204" pitchFamily="50" charset="-128"/>
                <a:ea typeface="Meiryo UI" panose="020B0604030504040204" pitchFamily="50" charset="-128"/>
                <a:sym typeface="Meiryo UI" panose="020B0604030504040204" pitchFamily="50" charset="-128"/>
              </a:rPr>
              <a:t>トライアル翻訳原稿</a:t>
            </a:r>
            <a:br>
              <a:rPr lang="en-US" altLang="ja-JP" sz="3200" kern="0" dirty="0">
                <a:latin typeface="Meiryo UI" panose="020B0604030504040204" pitchFamily="50" charset="-128"/>
                <a:ea typeface="Meiryo UI" panose="020B0604030504040204" pitchFamily="50" charset="-128"/>
                <a:sym typeface="Meiryo UI" panose="020B0604030504040204" pitchFamily="50" charset="-128"/>
              </a:rPr>
            </a:br>
            <a:br>
              <a:rPr lang="en-US" altLang="ja-JP" sz="3200" kern="0" dirty="0">
                <a:latin typeface="Meiryo UI" panose="020B0604030504040204" pitchFamily="50" charset="-128"/>
                <a:ea typeface="Meiryo UI" panose="020B0604030504040204" pitchFamily="50" charset="-128"/>
                <a:sym typeface="Meiryo UI" panose="020B0604030504040204" pitchFamily="50" charset="-128"/>
              </a:rPr>
            </a:br>
            <a:r>
              <a:rPr lang="en-US" altLang="ja-JP" sz="1400" kern="0" dirty="0">
                <a:latin typeface="Meiryo UI" panose="020B0604030504040204" pitchFamily="50" charset="-128"/>
                <a:ea typeface="Meiryo UI" panose="020B0604030504040204" pitchFamily="50" charset="-128"/>
                <a:sym typeface="Meiryo UI" panose="020B0604030504040204" pitchFamily="50" charset="-128"/>
              </a:rPr>
              <a:t>※</a:t>
            </a:r>
            <a:r>
              <a:rPr lang="ja-JP" altLang="en-US" sz="1400" kern="0" dirty="0">
                <a:latin typeface="Meiryo UI" panose="020B0604030504040204" pitchFamily="50" charset="-128"/>
                <a:ea typeface="Meiryo UI" panose="020B0604030504040204" pitchFamily="50" charset="-128"/>
                <a:sym typeface="Meiryo UI" panose="020B0604030504040204" pitchFamily="50" charset="-128"/>
              </a:rPr>
              <a:t>表紙以外</a:t>
            </a:r>
            <a:r>
              <a:rPr lang="en-US" altLang="ja-JP" sz="1400" kern="0" dirty="0">
                <a:latin typeface="Meiryo UI" panose="020B0604030504040204" pitchFamily="50" charset="-128"/>
                <a:ea typeface="Meiryo UI" panose="020B0604030504040204" pitchFamily="50" charset="-128"/>
                <a:sym typeface="Meiryo UI" panose="020B0604030504040204" pitchFamily="50" charset="-128"/>
              </a:rPr>
              <a:t>(1</a:t>
            </a:r>
            <a:r>
              <a:rPr lang="ja-JP" altLang="en-US" sz="1400" kern="0" dirty="0">
                <a:latin typeface="Meiryo UI" panose="020B0604030504040204" pitchFamily="50" charset="-128"/>
                <a:ea typeface="Meiryo UI" panose="020B0604030504040204" pitchFamily="50" charset="-128"/>
                <a:sym typeface="Meiryo UI" panose="020B0604030504040204" pitchFamily="50" charset="-128"/>
              </a:rPr>
              <a:t>ページ目以降）を英訳してください。</a:t>
            </a:r>
            <a:br>
              <a:rPr lang="en-US" altLang="ja-JP" sz="1400" kern="0" dirty="0">
                <a:latin typeface="Meiryo UI" panose="020B0604030504040204" pitchFamily="50" charset="-128"/>
                <a:ea typeface="Meiryo UI" panose="020B0604030504040204" pitchFamily="50" charset="-128"/>
                <a:sym typeface="Meiryo UI" panose="020B0604030504040204" pitchFamily="50" charset="-128"/>
              </a:rPr>
            </a:br>
            <a:br>
              <a:rPr lang="en-US" altLang="ja-JP" sz="1400" kern="0" dirty="0">
                <a:latin typeface="Meiryo UI" panose="020B0604030504040204" pitchFamily="50" charset="-128"/>
                <a:ea typeface="Meiryo UI" panose="020B0604030504040204" pitchFamily="50" charset="-128"/>
                <a:sym typeface="Meiryo UI" panose="020B0604030504040204" pitchFamily="50" charset="-128"/>
              </a:rPr>
            </a:br>
            <a:r>
              <a:rPr lang="en-US" altLang="ja-JP" sz="2200" b="0" kern="0" dirty="0">
                <a:latin typeface="Meiryo UI" panose="020B0604030504040204" pitchFamily="50" charset="-128"/>
                <a:ea typeface="Meiryo UI" panose="020B0604030504040204" pitchFamily="50" charset="-128"/>
                <a:sym typeface="Meiryo UI" panose="020B0604030504040204" pitchFamily="50" charset="-128"/>
              </a:rPr>
              <a:t>2023</a:t>
            </a:r>
            <a:r>
              <a:rPr lang="ja-JP" altLang="en-US" sz="2200" b="0" kern="0" dirty="0">
                <a:latin typeface="Meiryo UI" panose="020B0604030504040204" pitchFamily="50" charset="-128"/>
                <a:ea typeface="Meiryo UI" panose="020B0604030504040204" pitchFamily="50" charset="-128"/>
                <a:sym typeface="Meiryo UI" panose="020B0604030504040204" pitchFamily="50" charset="-128"/>
              </a:rPr>
              <a:t>年</a:t>
            </a:r>
            <a:r>
              <a:rPr lang="en-US" altLang="ja-JP" sz="2200" b="0" kern="0" dirty="0">
                <a:latin typeface="Meiryo UI" panose="020B0604030504040204" pitchFamily="50" charset="-128"/>
                <a:ea typeface="Meiryo UI" panose="020B0604030504040204" pitchFamily="50" charset="-128"/>
                <a:sym typeface="Meiryo UI" panose="020B0604030504040204" pitchFamily="50" charset="-128"/>
              </a:rPr>
              <a:t>8</a:t>
            </a:r>
            <a:r>
              <a:rPr lang="ja-JP" altLang="en-US" sz="2200" b="0" kern="0" dirty="0">
                <a:latin typeface="Meiryo UI" panose="020B0604030504040204" pitchFamily="50" charset="-128"/>
                <a:ea typeface="Meiryo UI" panose="020B0604030504040204" pitchFamily="50" charset="-128"/>
                <a:sym typeface="Meiryo UI" panose="020B0604030504040204" pitchFamily="50" charset="-128"/>
              </a:rPr>
              <a:t>月</a:t>
            </a:r>
            <a:endParaRPr lang="ja-JP" altLang="en-US" sz="2200" b="0" dirty="0">
              <a:latin typeface="Meiryo UI" panose="020B0604030504040204" pitchFamily="50" charset="-128"/>
              <a:ea typeface="Meiryo UI" panose="020B0604030504040204" pitchFamily="50" charset="-128"/>
              <a:sym typeface="Meiryo UI" panose="020B0604030504040204" pitchFamily="50" charset="-128"/>
            </a:endParaRPr>
          </a:p>
        </p:txBody>
      </p:sp>
      <p:pic>
        <p:nvPicPr>
          <p:cNvPr id="18" name="Google Shape;63;p1">
            <a:extLst>
              <a:ext uri="{FF2B5EF4-FFF2-40B4-BE49-F238E27FC236}">
                <a16:creationId xmlns:a16="http://schemas.microsoft.com/office/drawing/2014/main" id="{3BA568EC-53AE-4F55-AFC0-646705497572}"/>
              </a:ext>
            </a:extLst>
          </p:cNvPr>
          <p:cNvPicPr preferRelativeResize="0"/>
          <p:nvPr/>
        </p:nvPicPr>
        <p:blipFill>
          <a:blip r:embed="rId3">
            <a:alphaModFix/>
          </a:blip>
          <a:stretch>
            <a:fillRect/>
          </a:stretch>
        </p:blipFill>
        <p:spPr>
          <a:xfrm>
            <a:off x="4511827" y="5110775"/>
            <a:ext cx="3168348" cy="422346"/>
          </a:xfrm>
          <a:prstGeom prst="rect">
            <a:avLst/>
          </a:prstGeom>
          <a:noFill/>
          <a:ln>
            <a:noFill/>
          </a:ln>
        </p:spPr>
      </p:pic>
      <p:pic>
        <p:nvPicPr>
          <p:cNvPr id="4" name="図 3">
            <a:extLst>
              <a:ext uri="{FF2B5EF4-FFF2-40B4-BE49-F238E27FC236}">
                <a16:creationId xmlns:a16="http://schemas.microsoft.com/office/drawing/2014/main" id="{1670FBA5-FEF6-5BA6-D468-8A080E1CC9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79875" y="5665615"/>
            <a:ext cx="2304256" cy="931737"/>
          </a:xfrm>
          <a:prstGeom prst="rect">
            <a:avLst/>
          </a:prstGeom>
        </p:spPr>
      </p:pic>
    </p:spTree>
    <p:extLst>
      <p:ext uri="{BB962C8B-B14F-4D97-AF65-F5344CB8AC3E}">
        <p14:creationId xmlns:p14="http://schemas.microsoft.com/office/powerpoint/2010/main" val="1891044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7FA6A171-FDC1-47F5-B197-51BB59F71B70}"/>
              </a:ext>
            </a:extLst>
          </p:cNvPr>
          <p:cNvSpPr/>
          <p:nvPr/>
        </p:nvSpPr>
        <p:spPr bwMode="gray">
          <a:xfrm>
            <a:off x="335359" y="4945739"/>
            <a:ext cx="11521280" cy="1659768"/>
          </a:xfrm>
          <a:prstGeom prst="rect">
            <a:avLst/>
          </a:prstGeom>
          <a:solidFill>
            <a:schemeClr val="accent2">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dirty="0">
                <a:ln>
                  <a:noFill/>
                </a:ln>
                <a:solidFill>
                  <a:prstClr val="black"/>
                </a:solidFill>
                <a:effectLst/>
                <a:uLnTx/>
                <a:uFillTx/>
                <a:latin typeface="+mn-ea"/>
                <a:ea typeface="+mn-ea"/>
                <a:cs typeface="+mn-cs"/>
              </a:rPr>
              <a:t>マインド・スタンス</a:t>
            </a:r>
          </a:p>
        </p:txBody>
      </p:sp>
      <p:sp>
        <p:nvSpPr>
          <p:cNvPr id="5" name="スライド番号プレースホルダー 4">
            <a:extLst>
              <a:ext uri="{FF2B5EF4-FFF2-40B4-BE49-F238E27FC236}">
                <a16:creationId xmlns:a16="http://schemas.microsoft.com/office/drawing/2014/main" id="{F3E93714-62FE-49F7-8BF4-139AA66FB8A0}"/>
              </a:ext>
            </a:extLst>
          </p:cNvPr>
          <p:cNvSpPr>
            <a:spLocks noGrp="1"/>
          </p:cNvSpPr>
          <p:nvPr>
            <p:ph type="sldNum" sz="quarter" idx="4"/>
          </p:nvPr>
        </p:nvSpPr>
        <p:spPr/>
        <p:txBody>
          <a:bodyPr/>
          <a:lstStyle/>
          <a:p>
            <a:fld id="{DBFB1F43-6F2E-4538-AABB-23AEDF146290}" type="slidenum">
              <a:rPr lang="ja-JP" altLang="en-US" smtClean="0">
                <a:latin typeface="+mn-ea"/>
                <a:ea typeface="+mn-ea"/>
              </a:rPr>
              <a:pPr/>
              <a:t>1</a:t>
            </a:fld>
            <a:endParaRPr lang="ja-JP" altLang="en-US">
              <a:latin typeface="+mn-ea"/>
              <a:ea typeface="+mn-ea"/>
            </a:endParaRPr>
          </a:p>
        </p:txBody>
      </p:sp>
      <p:sp>
        <p:nvSpPr>
          <p:cNvPr id="52" name="テキスト プレースホルダー 51">
            <a:extLst>
              <a:ext uri="{FF2B5EF4-FFF2-40B4-BE49-F238E27FC236}">
                <a16:creationId xmlns:a16="http://schemas.microsoft.com/office/drawing/2014/main" id="{CCF82073-CC42-62FF-6191-FFABFC3455B5}"/>
              </a:ext>
            </a:extLst>
          </p:cNvPr>
          <p:cNvSpPr>
            <a:spLocks noGrp="1"/>
          </p:cNvSpPr>
          <p:nvPr>
            <p:ph type="body" sz="quarter" idx="10"/>
          </p:nvPr>
        </p:nvSpPr>
        <p:spPr/>
        <p:txBody>
          <a:bodyPr/>
          <a:lstStyle/>
          <a:p>
            <a:r>
              <a:rPr lang="ja-JP" altLang="en-US" dirty="0">
                <a:latin typeface="+mn-ea"/>
                <a:ea typeface="+mn-ea"/>
                <a:sym typeface="Meiryo UI" panose="020B0604030504040204" pitchFamily="50" charset="-128"/>
              </a:rPr>
              <a:t>第</a:t>
            </a:r>
            <a:r>
              <a:rPr lang="en-US" altLang="ja-JP" dirty="0">
                <a:latin typeface="+mn-ea"/>
                <a:ea typeface="+mn-ea"/>
              </a:rPr>
              <a:t>Ⅱ</a:t>
            </a:r>
            <a:r>
              <a:rPr lang="ja-JP" altLang="en-US" dirty="0">
                <a:latin typeface="+mn-ea"/>
                <a:ea typeface="+mn-ea"/>
                <a:sym typeface="Meiryo UI" panose="020B0604030504040204" pitchFamily="50" charset="-128"/>
              </a:rPr>
              <a:t>部　第</a:t>
            </a:r>
            <a:r>
              <a:rPr lang="en-US" altLang="ja-JP" dirty="0">
                <a:latin typeface="+mn-ea"/>
                <a:ea typeface="+mn-ea"/>
                <a:sym typeface="Meiryo UI" panose="020B0604030504040204" pitchFamily="50" charset="-128"/>
              </a:rPr>
              <a:t>2</a:t>
            </a:r>
            <a:r>
              <a:rPr lang="ja-JP" altLang="en-US" dirty="0">
                <a:latin typeface="+mn-ea"/>
                <a:ea typeface="+mn-ea"/>
                <a:sym typeface="Meiryo UI" panose="020B0604030504040204" pitchFamily="50" charset="-128"/>
              </a:rPr>
              <a:t>章　</a:t>
            </a:r>
            <a:r>
              <a:rPr lang="en-US" altLang="ja-JP" dirty="0">
                <a:latin typeface="+mn-ea"/>
                <a:ea typeface="+mn-ea"/>
              </a:rPr>
              <a:t>DX</a:t>
            </a:r>
            <a:r>
              <a:rPr lang="ja-JP" altLang="en-US" dirty="0">
                <a:latin typeface="+mn-ea"/>
                <a:ea typeface="+mn-ea"/>
              </a:rPr>
              <a:t>リテラシー標準の構成</a:t>
            </a:r>
          </a:p>
        </p:txBody>
      </p:sp>
      <p:sp>
        <p:nvSpPr>
          <p:cNvPr id="14" name="矢印: 五方向 13">
            <a:extLst>
              <a:ext uri="{FF2B5EF4-FFF2-40B4-BE49-F238E27FC236}">
                <a16:creationId xmlns:a16="http://schemas.microsoft.com/office/drawing/2014/main" id="{0EFCED9E-9553-47C1-9EA5-E8AC93E5C334}"/>
              </a:ext>
            </a:extLst>
          </p:cNvPr>
          <p:cNvSpPr/>
          <p:nvPr/>
        </p:nvSpPr>
        <p:spPr bwMode="gray">
          <a:xfrm rot="16200000">
            <a:off x="5789359" y="-4041223"/>
            <a:ext cx="612000" cy="11520000"/>
          </a:xfrm>
          <a:prstGeom prst="homePlate">
            <a:avLst>
              <a:gd name="adj" fmla="val 20619"/>
            </a:avLst>
          </a:prstGeom>
          <a:solidFill>
            <a:schemeClr val="bg1">
              <a:lumMod val="95000"/>
            </a:schemeClr>
          </a:solidFill>
          <a:ln w="12700" algn="ctr">
            <a:noFill/>
            <a:miter lim="800000"/>
            <a:headEnd/>
            <a:tailEnd/>
          </a:ln>
        </p:spPr>
        <p:txBody>
          <a:bodyPr rot="0" spcFirstLastPara="0" vertOverflow="overflow" horzOverflow="overflow" vert="eaVert" wrap="square" lIns="0" tIns="0" rIns="0" bIns="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rgbClr val="000000"/>
                </a:solidFill>
                <a:effectLst/>
                <a:uLnTx/>
                <a:uFillTx/>
                <a:latin typeface="+mn-ea"/>
                <a:ea typeface="+mn-ea"/>
                <a:cs typeface="+mn-cs"/>
              </a:rPr>
              <a:t>標準策定のねらい</a:t>
            </a:r>
            <a:endParaRPr kumimoji="1" lang="en-US" altLang="ja-JP" sz="1400" b="1">
              <a:solidFill>
                <a:srgbClr val="000000"/>
              </a:solidFill>
              <a:latin typeface="+mn-ea"/>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400" b="1" i="0" u="none" strike="noStrike" kern="1200" cap="none" spc="0" normalizeH="0" baseline="0" noProof="0">
              <a:ln>
                <a:noFill/>
              </a:ln>
              <a:solidFill>
                <a:srgbClr val="000000"/>
              </a:solidFill>
              <a:effectLst/>
              <a:uLnTx/>
              <a:uFillTx/>
              <a:latin typeface="+mn-ea"/>
              <a:ea typeface="+mn-ea"/>
              <a:cs typeface="+mn-cs"/>
            </a:endParaRPr>
          </a:p>
        </p:txBody>
      </p:sp>
      <p:sp>
        <p:nvSpPr>
          <p:cNvPr id="15" name="正方形/長方形 14">
            <a:extLst>
              <a:ext uri="{FF2B5EF4-FFF2-40B4-BE49-F238E27FC236}">
                <a16:creationId xmlns:a16="http://schemas.microsoft.com/office/drawing/2014/main" id="{AC2E40EE-0876-44FF-AE90-3EF8AACE24F8}"/>
              </a:ext>
            </a:extLst>
          </p:cNvPr>
          <p:cNvSpPr/>
          <p:nvPr/>
        </p:nvSpPr>
        <p:spPr bwMode="gray">
          <a:xfrm>
            <a:off x="335359" y="2090057"/>
            <a:ext cx="2628000" cy="2743166"/>
          </a:xfrm>
          <a:prstGeom prst="rect">
            <a:avLst/>
          </a:prstGeom>
          <a:solidFill>
            <a:schemeClr val="accent3">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1" i="0" u="none" strike="noStrike" kern="1200" cap="none" spc="0" normalizeH="0" baseline="0" noProof="0" dirty="0">
                <a:ln>
                  <a:noFill/>
                </a:ln>
                <a:solidFill>
                  <a:srgbClr val="000000"/>
                </a:solidFill>
                <a:effectLst/>
                <a:uLnTx/>
                <a:uFillTx/>
                <a:latin typeface="+mn-ea"/>
                <a:ea typeface="+mn-ea"/>
                <a:cs typeface="+mn-cs"/>
              </a:rPr>
              <a:t>Why</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0" dirty="0">
                <a:solidFill>
                  <a:srgbClr val="000000"/>
                </a:solidFill>
                <a:latin typeface="+mn-ea"/>
                <a:ea typeface="+mn-ea"/>
                <a:cs typeface="+mn-cs"/>
              </a:rPr>
              <a:t>（</a:t>
            </a:r>
            <a:r>
              <a:rPr kumimoji="1" lang="en-US" altLang="ja-JP" sz="1400" b="0" dirty="0">
                <a:solidFill>
                  <a:srgbClr val="000000"/>
                </a:solidFill>
                <a:latin typeface="+mn-ea"/>
                <a:ea typeface="+mn-ea"/>
                <a:cs typeface="+mn-cs"/>
              </a:rPr>
              <a:t>DX</a:t>
            </a:r>
            <a:r>
              <a:rPr kumimoji="1" lang="ja-JP" altLang="en-US" sz="1400" b="0" dirty="0">
                <a:solidFill>
                  <a:srgbClr val="000000"/>
                </a:solidFill>
                <a:latin typeface="+mn-ea"/>
                <a:ea typeface="+mn-ea"/>
                <a:cs typeface="+mn-cs"/>
              </a:rPr>
              <a:t>の背景）</a:t>
            </a:r>
            <a:endParaRPr kumimoji="1" lang="ja-JP" altLang="en-US" sz="1400" b="0" i="0" u="none" strike="noStrike" kern="1200" cap="none" spc="0" normalizeH="0" baseline="0" noProof="0" dirty="0">
              <a:ln>
                <a:noFill/>
              </a:ln>
              <a:solidFill>
                <a:srgbClr val="000000"/>
              </a:solidFill>
              <a:effectLst/>
              <a:uLnTx/>
              <a:uFillTx/>
              <a:latin typeface="+mn-ea"/>
              <a:ea typeface="+mn-ea"/>
              <a:cs typeface="+mn-cs"/>
            </a:endParaRPr>
          </a:p>
        </p:txBody>
      </p:sp>
      <p:sp>
        <p:nvSpPr>
          <p:cNvPr id="16" name="正方形/長方形 15">
            <a:extLst>
              <a:ext uri="{FF2B5EF4-FFF2-40B4-BE49-F238E27FC236}">
                <a16:creationId xmlns:a16="http://schemas.microsoft.com/office/drawing/2014/main" id="{6AE28065-0578-4F34-ACAA-0DFEEAE8BF99}"/>
              </a:ext>
            </a:extLst>
          </p:cNvPr>
          <p:cNvSpPr/>
          <p:nvPr/>
        </p:nvSpPr>
        <p:spPr bwMode="gray">
          <a:xfrm>
            <a:off x="3053999" y="2090057"/>
            <a:ext cx="4356000" cy="2743166"/>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1" i="0" u="none" strike="noStrike" kern="1200" cap="none" spc="0" normalizeH="0" baseline="0" noProof="0" dirty="0">
                <a:ln>
                  <a:noFill/>
                </a:ln>
                <a:solidFill>
                  <a:srgbClr val="000000"/>
                </a:solidFill>
                <a:effectLst/>
                <a:uLnTx/>
                <a:uFillTx/>
                <a:latin typeface="+mn-ea"/>
                <a:ea typeface="+mn-ea"/>
                <a:cs typeface="+mn-cs"/>
              </a:rPr>
              <a:t>What</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0" dirty="0">
                <a:solidFill>
                  <a:srgbClr val="000000"/>
                </a:solidFill>
                <a:latin typeface="+mn-ea"/>
                <a:ea typeface="+mn-ea"/>
                <a:cs typeface="+mn-cs"/>
              </a:rPr>
              <a:t>（</a:t>
            </a:r>
            <a:r>
              <a:rPr kumimoji="1" lang="en-US" altLang="ja-JP" sz="1400" b="0" dirty="0">
                <a:solidFill>
                  <a:srgbClr val="000000"/>
                </a:solidFill>
                <a:latin typeface="+mn-ea"/>
                <a:ea typeface="+mn-ea"/>
                <a:cs typeface="+mn-cs"/>
              </a:rPr>
              <a:t>DX</a:t>
            </a:r>
            <a:r>
              <a:rPr kumimoji="1" lang="ja-JP" altLang="en-US" sz="1400" b="0" dirty="0">
                <a:solidFill>
                  <a:srgbClr val="000000"/>
                </a:solidFill>
                <a:latin typeface="+mn-ea"/>
                <a:ea typeface="+mn-ea"/>
                <a:cs typeface="+mn-cs"/>
              </a:rPr>
              <a:t>で活用されるデータ・技術）</a:t>
            </a:r>
            <a:endParaRPr kumimoji="1" lang="ja-JP" altLang="en-US" sz="1400" b="0" i="0" u="none" strike="noStrike" kern="1200" cap="none" spc="0" normalizeH="0" baseline="0" noProof="0" dirty="0">
              <a:ln>
                <a:noFill/>
              </a:ln>
              <a:solidFill>
                <a:srgbClr val="000000"/>
              </a:solidFill>
              <a:effectLst/>
              <a:uLnTx/>
              <a:uFillTx/>
              <a:latin typeface="+mn-ea"/>
              <a:ea typeface="+mn-ea"/>
              <a:cs typeface="+mn-cs"/>
            </a:endParaRPr>
          </a:p>
        </p:txBody>
      </p:sp>
      <p:sp>
        <p:nvSpPr>
          <p:cNvPr id="17" name="正方形/長方形 16">
            <a:extLst>
              <a:ext uri="{FF2B5EF4-FFF2-40B4-BE49-F238E27FC236}">
                <a16:creationId xmlns:a16="http://schemas.microsoft.com/office/drawing/2014/main" id="{40B4C1C2-6EB8-4BA6-A40F-953DB52FDD18}"/>
              </a:ext>
            </a:extLst>
          </p:cNvPr>
          <p:cNvSpPr/>
          <p:nvPr/>
        </p:nvSpPr>
        <p:spPr bwMode="gray">
          <a:xfrm>
            <a:off x="7500640" y="2090057"/>
            <a:ext cx="4356000" cy="2743166"/>
          </a:xfrm>
          <a:prstGeom prst="rect">
            <a:avLst/>
          </a:prstGeom>
          <a:solidFill>
            <a:schemeClr val="accent4">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1" i="0" u="none" strike="noStrike" kern="1200" cap="none" spc="0" normalizeH="0" baseline="0" noProof="0" dirty="0">
                <a:ln>
                  <a:noFill/>
                </a:ln>
                <a:solidFill>
                  <a:srgbClr val="000000"/>
                </a:solidFill>
                <a:effectLst/>
                <a:uLnTx/>
                <a:uFillTx/>
                <a:latin typeface="+mn-ea"/>
                <a:ea typeface="+mn-ea"/>
                <a:cs typeface="+mn-cs"/>
              </a:rPr>
              <a:t>How</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0" i="0" u="none" strike="noStrike" kern="1200" cap="none" spc="0" normalizeH="0" baseline="0" noProof="0" dirty="0">
                <a:ln>
                  <a:noFill/>
                </a:ln>
                <a:solidFill>
                  <a:srgbClr val="000000"/>
                </a:solidFill>
                <a:effectLst/>
                <a:uLnTx/>
                <a:uFillTx/>
                <a:latin typeface="+mn-ea"/>
                <a:ea typeface="+mn-ea"/>
                <a:cs typeface="+mn-cs"/>
              </a:rPr>
              <a:t>（データ・技術の利活用）</a:t>
            </a:r>
          </a:p>
        </p:txBody>
      </p:sp>
      <p:sp>
        <p:nvSpPr>
          <p:cNvPr id="19" name="四角形: 角を丸くする 18">
            <a:extLst>
              <a:ext uri="{FF2B5EF4-FFF2-40B4-BE49-F238E27FC236}">
                <a16:creationId xmlns:a16="http://schemas.microsoft.com/office/drawing/2014/main" id="{D21C910C-3064-4452-8248-2DB9DD2DE46B}"/>
              </a:ext>
            </a:extLst>
          </p:cNvPr>
          <p:cNvSpPr/>
          <p:nvPr/>
        </p:nvSpPr>
        <p:spPr>
          <a:xfrm>
            <a:off x="4181547" y="1700832"/>
            <a:ext cx="3970055" cy="216000"/>
          </a:xfrm>
          <a:prstGeom prst="roundRect">
            <a:avLst/>
          </a:prstGeom>
          <a:solidFill>
            <a:schemeClr val="bg1">
              <a:lumMod val="6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n-ea"/>
              </a:rPr>
              <a:t>改訂なし</a:t>
            </a:r>
          </a:p>
        </p:txBody>
      </p:sp>
      <p:sp>
        <p:nvSpPr>
          <p:cNvPr id="21" name="四角形: 角を丸くする 20">
            <a:extLst>
              <a:ext uri="{FF2B5EF4-FFF2-40B4-BE49-F238E27FC236}">
                <a16:creationId xmlns:a16="http://schemas.microsoft.com/office/drawing/2014/main" id="{CD30AF33-EC0C-48BB-A6BF-4095AEC20E7E}"/>
              </a:ext>
            </a:extLst>
          </p:cNvPr>
          <p:cNvSpPr/>
          <p:nvPr/>
        </p:nvSpPr>
        <p:spPr>
          <a:xfrm>
            <a:off x="407640" y="2564903"/>
            <a:ext cx="2448000" cy="2189248"/>
          </a:xfrm>
          <a:prstGeom prst="roundRect">
            <a:avLst>
              <a:gd name="adj" fmla="val 0"/>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08000" tIns="36000" rIns="108000" bIns="36000" rtlCol="0" anchor="ctr" anchorCtr="0"/>
          <a:lstStyle/>
          <a:p>
            <a:pPr marL="171450" indent="-171450" algn="l">
              <a:buFont typeface="Wingdings" panose="05000000000000000000" pitchFamily="2" charset="2"/>
              <a:buChar char="ü"/>
            </a:pPr>
            <a:r>
              <a:rPr kumimoji="1" lang="ja-JP" altLang="en-US" sz="1200" b="0" dirty="0">
                <a:solidFill>
                  <a:schemeClr val="tx1"/>
                </a:solidFill>
                <a:latin typeface="+mn-ea"/>
              </a:rPr>
              <a:t>産官学で生成</a:t>
            </a:r>
            <a:r>
              <a:rPr kumimoji="1" lang="en-US" altLang="ja-JP" sz="1200" b="0" dirty="0">
                <a:solidFill>
                  <a:schemeClr val="tx1"/>
                </a:solidFill>
                <a:latin typeface="+mn-ea"/>
              </a:rPr>
              <a:t>AI</a:t>
            </a:r>
            <a:r>
              <a:rPr kumimoji="1" lang="ja-JP" altLang="en-US" sz="1200" b="0" dirty="0">
                <a:solidFill>
                  <a:schemeClr val="tx1"/>
                </a:solidFill>
                <a:latin typeface="+mn-ea"/>
              </a:rPr>
              <a:t>の利用が進んでおり、社会環境</a:t>
            </a:r>
            <a:r>
              <a:rPr lang="ja-JP" altLang="en-US" sz="1200" b="0" dirty="0">
                <a:solidFill>
                  <a:schemeClr val="tx1"/>
                </a:solidFill>
                <a:latin typeface="+mn-ea"/>
              </a:rPr>
              <a:t>へ</a:t>
            </a:r>
            <a:r>
              <a:rPr kumimoji="1" lang="ja-JP" altLang="en-US" sz="1200" b="0" dirty="0">
                <a:solidFill>
                  <a:schemeClr val="tx1"/>
                </a:solidFill>
                <a:latin typeface="+mn-ea"/>
              </a:rPr>
              <a:t>影響を与える可能性があるため、</a:t>
            </a:r>
            <a:r>
              <a:rPr kumimoji="1" lang="ja-JP" altLang="en-US" sz="1200" u="sng" dirty="0">
                <a:solidFill>
                  <a:schemeClr val="tx1"/>
                </a:solidFill>
                <a:latin typeface="+mn-ea"/>
              </a:rPr>
              <a:t>「社会の変化」</a:t>
            </a:r>
            <a:r>
              <a:rPr kumimoji="1" lang="ja-JP" altLang="en-US" sz="1200" b="0" dirty="0">
                <a:solidFill>
                  <a:schemeClr val="tx1"/>
                </a:solidFill>
                <a:latin typeface="+mn-ea"/>
              </a:rPr>
              <a:t>に</a:t>
            </a:r>
            <a:r>
              <a:rPr kumimoji="1" lang="ja-JP" altLang="en-US" sz="1200" u="sng" dirty="0">
                <a:solidFill>
                  <a:schemeClr val="tx1"/>
                </a:solidFill>
                <a:latin typeface="+mn-ea"/>
              </a:rPr>
              <a:t>人材育成・教育や労働市場</a:t>
            </a:r>
            <a:r>
              <a:rPr lang="ja-JP" altLang="en-US" sz="1200" u="sng" dirty="0">
                <a:solidFill>
                  <a:schemeClr val="tx1"/>
                </a:solidFill>
                <a:latin typeface="+mn-ea"/>
              </a:rPr>
              <a:t>の変化等</a:t>
            </a:r>
            <a:r>
              <a:rPr kumimoji="1" lang="ja-JP" altLang="en-US" sz="1200" u="sng" dirty="0">
                <a:solidFill>
                  <a:schemeClr val="tx1"/>
                </a:solidFill>
                <a:latin typeface="+mn-ea"/>
              </a:rPr>
              <a:t>の学習項目例を追加</a:t>
            </a:r>
          </a:p>
        </p:txBody>
      </p:sp>
      <p:sp>
        <p:nvSpPr>
          <p:cNvPr id="26" name="四角形: 角を丸くする 25">
            <a:extLst>
              <a:ext uri="{FF2B5EF4-FFF2-40B4-BE49-F238E27FC236}">
                <a16:creationId xmlns:a16="http://schemas.microsoft.com/office/drawing/2014/main" id="{7FF80978-AD3C-41E0-B1CA-2073677D4556}"/>
              </a:ext>
            </a:extLst>
          </p:cNvPr>
          <p:cNvSpPr/>
          <p:nvPr/>
        </p:nvSpPr>
        <p:spPr>
          <a:xfrm>
            <a:off x="3126000" y="2564904"/>
            <a:ext cx="4194136" cy="2198129"/>
          </a:xfrm>
          <a:prstGeom prst="roundRect">
            <a:avLst>
              <a:gd name="adj" fmla="val 0"/>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08000" tIns="36000" rIns="108000" bIns="36000" rtlCol="0" anchor="ctr" anchorCtr="0"/>
          <a:lstStyle/>
          <a:p>
            <a:pPr marL="171450" indent="-171450" algn="l">
              <a:spcBef>
                <a:spcPts val="600"/>
              </a:spcBef>
              <a:buFont typeface="Wingdings" panose="05000000000000000000" pitchFamily="2" charset="2"/>
              <a:buChar char="ü"/>
            </a:pPr>
            <a:r>
              <a:rPr kumimoji="1" lang="ja-JP" altLang="en-US" sz="1200" b="0" dirty="0">
                <a:solidFill>
                  <a:schemeClr val="tx1"/>
                </a:solidFill>
                <a:latin typeface="+mn-ea"/>
              </a:rPr>
              <a:t>生成</a:t>
            </a:r>
            <a:r>
              <a:rPr kumimoji="1" lang="en-US" altLang="ja-JP" sz="1200" b="0" dirty="0">
                <a:solidFill>
                  <a:schemeClr val="tx1"/>
                </a:solidFill>
                <a:latin typeface="+mn-ea"/>
              </a:rPr>
              <a:t>AI</a:t>
            </a:r>
            <a:r>
              <a:rPr kumimoji="1" lang="ja-JP" altLang="en-US" sz="1200" b="0" dirty="0">
                <a:solidFill>
                  <a:schemeClr val="tx1"/>
                </a:solidFill>
                <a:latin typeface="+mn-ea"/>
              </a:rPr>
              <a:t>は、ビジネスの場で急速に普及・利用されているため、</a:t>
            </a:r>
            <a:br>
              <a:rPr kumimoji="1" lang="en-US" altLang="ja-JP" sz="1200" b="0" dirty="0">
                <a:solidFill>
                  <a:schemeClr val="tx1"/>
                </a:solidFill>
                <a:latin typeface="+mn-ea"/>
              </a:rPr>
            </a:br>
            <a:r>
              <a:rPr kumimoji="1" lang="ja-JP" altLang="en-US" sz="1200" u="sng" dirty="0">
                <a:solidFill>
                  <a:schemeClr val="tx1"/>
                </a:solidFill>
                <a:latin typeface="+mn-ea"/>
              </a:rPr>
              <a:t>「</a:t>
            </a:r>
            <a:r>
              <a:rPr lang="en-US" altLang="ja-JP" sz="1200" u="sng" dirty="0">
                <a:solidFill>
                  <a:schemeClr val="tx1"/>
                </a:solidFill>
                <a:latin typeface="+mn-ea"/>
              </a:rPr>
              <a:t>AI</a:t>
            </a:r>
            <a:r>
              <a:rPr kumimoji="1" lang="ja-JP" altLang="en-US" sz="1200" u="sng" dirty="0">
                <a:solidFill>
                  <a:schemeClr val="tx1"/>
                </a:solidFill>
                <a:latin typeface="+mn-ea"/>
              </a:rPr>
              <a:t>」</a:t>
            </a:r>
            <a:r>
              <a:rPr kumimoji="1" lang="ja-JP" altLang="en-US" sz="1200" b="0" dirty="0">
                <a:solidFill>
                  <a:schemeClr val="tx1"/>
                </a:solidFill>
                <a:latin typeface="+mn-ea"/>
              </a:rPr>
              <a:t>に</a:t>
            </a:r>
            <a:r>
              <a:rPr kumimoji="1" lang="ja-JP" altLang="en-US" sz="1200" u="sng" dirty="0">
                <a:solidFill>
                  <a:schemeClr val="tx1"/>
                </a:solidFill>
                <a:latin typeface="+mn-ea"/>
              </a:rPr>
              <a:t>生成</a:t>
            </a:r>
            <a:r>
              <a:rPr kumimoji="1" lang="en-US" altLang="ja-JP" sz="1200" u="sng" dirty="0">
                <a:solidFill>
                  <a:schemeClr val="tx1"/>
                </a:solidFill>
                <a:latin typeface="+mn-ea"/>
              </a:rPr>
              <a:t>AI</a:t>
            </a:r>
            <a:r>
              <a:rPr kumimoji="1" lang="ja-JP" altLang="en-US" sz="1200" u="sng" dirty="0">
                <a:solidFill>
                  <a:schemeClr val="tx1"/>
                </a:solidFill>
                <a:latin typeface="+mn-ea"/>
              </a:rPr>
              <a:t>の技術動向や倫理等の学習項目例を追加</a:t>
            </a:r>
            <a:endParaRPr kumimoji="1" lang="en-US" altLang="ja-JP" sz="1200" u="sng" dirty="0">
              <a:solidFill>
                <a:schemeClr val="tx1"/>
              </a:solidFill>
              <a:latin typeface="+mn-ea"/>
            </a:endParaRPr>
          </a:p>
          <a:p>
            <a:pPr marL="171450" indent="-171450" algn="l">
              <a:spcBef>
                <a:spcPts val="600"/>
              </a:spcBef>
              <a:buFont typeface="Wingdings" panose="05000000000000000000" pitchFamily="2" charset="2"/>
              <a:buChar char="ü"/>
            </a:pPr>
            <a:r>
              <a:rPr lang="ja-JP" altLang="en-US" sz="1200" b="0" dirty="0">
                <a:solidFill>
                  <a:schemeClr val="tx1"/>
                </a:solidFill>
                <a:latin typeface="+mn-ea"/>
              </a:rPr>
              <a:t>現在の利用状況に鑑み</a:t>
            </a:r>
            <a:r>
              <a:rPr lang="ja-JP" altLang="en-US" sz="1200" u="sng" dirty="0">
                <a:solidFill>
                  <a:schemeClr val="tx1"/>
                </a:solidFill>
                <a:latin typeface="+mn-ea"/>
              </a:rPr>
              <a:t>「ネットワーク」</a:t>
            </a:r>
            <a:r>
              <a:rPr lang="ja-JP" altLang="en-US" sz="1200" b="0" dirty="0">
                <a:solidFill>
                  <a:schemeClr val="tx1"/>
                </a:solidFill>
                <a:latin typeface="+mn-ea"/>
              </a:rPr>
              <a:t>に</a:t>
            </a:r>
            <a:r>
              <a:rPr lang="ja-JP" altLang="en-US" sz="1200" u="sng" dirty="0">
                <a:solidFill>
                  <a:schemeClr val="tx1"/>
                </a:solidFill>
                <a:latin typeface="+mn-ea"/>
              </a:rPr>
              <a:t>ネットワークの種類、インターネットサービスの学習項目例を</a:t>
            </a:r>
            <a:r>
              <a:rPr lang="ja-JP" altLang="en-US" sz="1200" dirty="0">
                <a:solidFill>
                  <a:schemeClr val="tx1"/>
                </a:solidFill>
                <a:latin typeface="+mn-ea"/>
              </a:rPr>
              <a:t>追加</a:t>
            </a:r>
            <a:endParaRPr kumimoji="1" lang="en-US" altLang="ja-JP" sz="1200" dirty="0">
              <a:solidFill>
                <a:schemeClr val="tx1"/>
              </a:solidFill>
              <a:latin typeface="+mn-ea"/>
            </a:endParaRPr>
          </a:p>
          <a:p>
            <a:pPr marL="171450" indent="-171450" algn="l">
              <a:spcBef>
                <a:spcPts val="600"/>
              </a:spcBef>
              <a:buFont typeface="Wingdings" panose="05000000000000000000" pitchFamily="2" charset="2"/>
              <a:buChar char="ü"/>
            </a:pPr>
            <a:r>
              <a:rPr kumimoji="1" lang="ja-JP" altLang="en-US" sz="1200" b="0" dirty="0">
                <a:solidFill>
                  <a:schemeClr val="tx1"/>
                </a:solidFill>
                <a:latin typeface="+mn-ea"/>
              </a:rPr>
              <a:t>個人や企業等で扱うデータがデジタル技術・サービスに活用されるため、</a:t>
            </a:r>
            <a:r>
              <a:rPr kumimoji="1" lang="ja-JP" altLang="en-US" sz="1200" u="sng" dirty="0">
                <a:solidFill>
                  <a:schemeClr val="tx1"/>
                </a:solidFill>
                <a:latin typeface="+mn-ea"/>
              </a:rPr>
              <a:t>「データを扱う」</a:t>
            </a:r>
            <a:r>
              <a:rPr kumimoji="1" lang="ja-JP" altLang="en-US" sz="1200" b="0" dirty="0">
                <a:solidFill>
                  <a:schemeClr val="tx1"/>
                </a:solidFill>
                <a:latin typeface="+mn-ea"/>
              </a:rPr>
              <a:t>に</a:t>
            </a:r>
            <a:r>
              <a:rPr kumimoji="1" lang="ja-JP" altLang="en-US" sz="1200" u="sng" dirty="0">
                <a:solidFill>
                  <a:schemeClr val="tx1"/>
                </a:solidFill>
                <a:latin typeface="+mn-ea"/>
              </a:rPr>
              <a:t>活用しやすいデータの入力や整備の手法等の内容・学習項目例を追加</a:t>
            </a:r>
            <a:endParaRPr kumimoji="1" lang="en-US" altLang="ja-JP" sz="1200" u="sng" dirty="0">
              <a:solidFill>
                <a:schemeClr val="tx1"/>
              </a:solidFill>
              <a:latin typeface="+mn-ea"/>
            </a:endParaRPr>
          </a:p>
          <a:p>
            <a:pPr marL="171450" indent="-171450" algn="l">
              <a:spcBef>
                <a:spcPts val="600"/>
              </a:spcBef>
              <a:buFont typeface="Wingdings" panose="05000000000000000000" pitchFamily="2" charset="2"/>
              <a:buChar char="ü"/>
            </a:pPr>
            <a:r>
              <a:rPr lang="ja-JP" altLang="en-US" sz="1200" b="0" dirty="0">
                <a:solidFill>
                  <a:schemeClr val="tx1"/>
                </a:solidFill>
                <a:latin typeface="+mn-ea"/>
              </a:rPr>
              <a:t>適切でないデータから生み出される結果は、誤った判断・損害につながり得るため、 </a:t>
            </a:r>
            <a:r>
              <a:rPr lang="ja-JP" altLang="en-US" sz="1200" u="sng" dirty="0">
                <a:solidFill>
                  <a:schemeClr val="tx1"/>
                </a:solidFill>
                <a:latin typeface="+mn-ea"/>
              </a:rPr>
              <a:t>「データによって判断する」</a:t>
            </a:r>
            <a:r>
              <a:rPr lang="ja-JP" altLang="en-US" sz="1200" b="0" dirty="0">
                <a:solidFill>
                  <a:schemeClr val="tx1"/>
                </a:solidFill>
                <a:latin typeface="+mn-ea"/>
              </a:rPr>
              <a:t>に</a:t>
            </a:r>
            <a:r>
              <a:rPr lang="ja-JP" altLang="en-US" sz="1200" u="sng" dirty="0">
                <a:solidFill>
                  <a:schemeClr val="tx1"/>
                </a:solidFill>
                <a:latin typeface="+mn-ea"/>
              </a:rPr>
              <a:t>適切なデータを用いて判断することの重要性等の内容・学習項目例を追加</a:t>
            </a:r>
            <a:endParaRPr kumimoji="1" lang="ja-JP" altLang="en-US" sz="1200" u="sng" dirty="0">
              <a:solidFill>
                <a:schemeClr val="tx1"/>
              </a:solidFill>
              <a:latin typeface="+mn-ea"/>
            </a:endParaRPr>
          </a:p>
        </p:txBody>
      </p:sp>
      <p:sp>
        <p:nvSpPr>
          <p:cNvPr id="28" name="四角形: 角を丸くする 27">
            <a:extLst>
              <a:ext uri="{FF2B5EF4-FFF2-40B4-BE49-F238E27FC236}">
                <a16:creationId xmlns:a16="http://schemas.microsoft.com/office/drawing/2014/main" id="{56A3192F-AC09-41E8-AC80-E2CBE25509D6}"/>
              </a:ext>
            </a:extLst>
          </p:cNvPr>
          <p:cNvSpPr/>
          <p:nvPr/>
        </p:nvSpPr>
        <p:spPr>
          <a:xfrm>
            <a:off x="7572640" y="2564904"/>
            <a:ext cx="4185163" cy="2189247"/>
          </a:xfrm>
          <a:prstGeom prst="roundRect">
            <a:avLst>
              <a:gd name="adj" fmla="val 0"/>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0" rtlCol="0" anchor="ctr" anchorCtr="0"/>
          <a:lstStyle/>
          <a:p>
            <a:pPr marL="171450" indent="-171450" algn="l">
              <a:spcBef>
                <a:spcPts val="600"/>
              </a:spcBef>
              <a:buFont typeface="Wingdings" panose="05000000000000000000" pitchFamily="2" charset="2"/>
              <a:buChar char="ü"/>
            </a:pPr>
            <a:r>
              <a:rPr kumimoji="1" lang="ja-JP" altLang="en-US" sz="1200" b="0" dirty="0">
                <a:solidFill>
                  <a:schemeClr val="tx1"/>
                </a:solidFill>
                <a:latin typeface="+mn-ea"/>
              </a:rPr>
              <a:t>生成</a:t>
            </a:r>
            <a:r>
              <a:rPr kumimoji="1" lang="en-US" altLang="ja-JP" sz="1200" b="0" dirty="0">
                <a:solidFill>
                  <a:schemeClr val="tx1"/>
                </a:solidFill>
                <a:latin typeface="+mn-ea"/>
              </a:rPr>
              <a:t>AI</a:t>
            </a:r>
            <a:r>
              <a:rPr kumimoji="1" lang="ja-JP" altLang="en-US" sz="1200" b="0" dirty="0">
                <a:solidFill>
                  <a:schemeClr val="tx1"/>
                </a:solidFill>
                <a:latin typeface="+mn-ea"/>
              </a:rPr>
              <a:t>は、ツール等の基礎知識や指示（プロンプト）の手法を用いて業務の様々な場面で利用できるため、</a:t>
            </a:r>
            <a:r>
              <a:rPr kumimoji="1" lang="ja-JP" altLang="en-US" sz="1200" u="sng" dirty="0">
                <a:solidFill>
                  <a:schemeClr val="tx1"/>
                </a:solidFill>
                <a:latin typeface="+mn-ea"/>
              </a:rPr>
              <a:t>「データ・デジタル技術の活用事例」</a:t>
            </a:r>
            <a:r>
              <a:rPr kumimoji="1" lang="ja-JP" altLang="en-US" sz="1200" b="0" dirty="0">
                <a:solidFill>
                  <a:schemeClr val="tx1"/>
                </a:solidFill>
                <a:latin typeface="+mn-ea"/>
              </a:rPr>
              <a:t>に</a:t>
            </a:r>
            <a:r>
              <a:rPr kumimoji="1" lang="ja-JP" altLang="en-US" sz="1200" u="sng" dirty="0">
                <a:solidFill>
                  <a:schemeClr val="tx1"/>
                </a:solidFill>
                <a:latin typeface="+mn-ea"/>
              </a:rPr>
              <a:t>生成</a:t>
            </a:r>
            <a:r>
              <a:rPr kumimoji="1" lang="en-US" altLang="ja-JP" sz="1200" u="sng" dirty="0">
                <a:solidFill>
                  <a:schemeClr val="tx1"/>
                </a:solidFill>
                <a:latin typeface="+mn-ea"/>
              </a:rPr>
              <a:t>AI</a:t>
            </a:r>
            <a:r>
              <a:rPr kumimoji="1" lang="ja-JP" altLang="en-US" sz="1200" u="sng" dirty="0">
                <a:solidFill>
                  <a:schemeClr val="tx1"/>
                </a:solidFill>
                <a:latin typeface="+mn-ea"/>
              </a:rPr>
              <a:t>の活用事例</a:t>
            </a:r>
            <a:r>
              <a:rPr kumimoji="1" lang="ja-JP" altLang="en-US" sz="1200" b="0" dirty="0">
                <a:solidFill>
                  <a:schemeClr val="tx1"/>
                </a:solidFill>
                <a:latin typeface="+mn-ea"/>
              </a:rPr>
              <a:t>、</a:t>
            </a:r>
            <a:r>
              <a:rPr kumimoji="1" lang="ja-JP" altLang="en-US" sz="1200" u="sng" dirty="0">
                <a:solidFill>
                  <a:schemeClr val="tx1"/>
                </a:solidFill>
                <a:latin typeface="+mn-ea"/>
              </a:rPr>
              <a:t>「ツール利用」</a:t>
            </a:r>
            <a:r>
              <a:rPr kumimoji="1" lang="ja-JP" altLang="en-US" sz="1200" b="0" dirty="0">
                <a:solidFill>
                  <a:schemeClr val="tx1"/>
                </a:solidFill>
                <a:latin typeface="+mn-ea"/>
              </a:rPr>
              <a:t>に</a:t>
            </a:r>
            <a:r>
              <a:rPr kumimoji="1" lang="ja-JP" altLang="en-US" sz="1200" u="sng" dirty="0">
                <a:solidFill>
                  <a:schemeClr val="tx1"/>
                </a:solidFill>
                <a:latin typeface="+mn-ea"/>
              </a:rPr>
              <a:t>生成</a:t>
            </a:r>
            <a:r>
              <a:rPr kumimoji="1" lang="en-US" altLang="ja-JP" sz="1200" u="sng" dirty="0">
                <a:solidFill>
                  <a:schemeClr val="tx1"/>
                </a:solidFill>
                <a:latin typeface="+mn-ea"/>
              </a:rPr>
              <a:t>AI</a:t>
            </a:r>
            <a:r>
              <a:rPr kumimoji="1" lang="ja-JP" altLang="en-US" sz="1200" u="sng">
                <a:solidFill>
                  <a:schemeClr val="tx1"/>
                </a:solidFill>
                <a:latin typeface="+mn-ea"/>
              </a:rPr>
              <a:t>ツールの概要、指示</a:t>
            </a:r>
            <a:r>
              <a:rPr kumimoji="1" lang="ja-JP" altLang="en-US" sz="1200" u="sng" dirty="0">
                <a:solidFill>
                  <a:schemeClr val="tx1"/>
                </a:solidFill>
                <a:latin typeface="+mn-ea"/>
              </a:rPr>
              <a:t>（プロンプト）の手法等の学習項目例をそれぞれ追加</a:t>
            </a:r>
            <a:endParaRPr kumimoji="1" lang="en-US" altLang="ja-JP" sz="1200" u="sng" dirty="0">
              <a:solidFill>
                <a:schemeClr val="tx1"/>
              </a:solidFill>
              <a:latin typeface="+mn-ea"/>
            </a:endParaRPr>
          </a:p>
          <a:p>
            <a:pPr marL="171450" indent="-171450" algn="l">
              <a:spcBef>
                <a:spcPts val="600"/>
              </a:spcBef>
              <a:buFont typeface="Wingdings" panose="05000000000000000000" pitchFamily="2" charset="2"/>
              <a:buChar char="ü"/>
            </a:pPr>
            <a:r>
              <a:rPr kumimoji="1" lang="ja-JP" altLang="en-US" sz="1200" b="0" dirty="0">
                <a:solidFill>
                  <a:schemeClr val="tx1"/>
                </a:solidFill>
                <a:latin typeface="+mn-ea"/>
              </a:rPr>
              <a:t>情報漏洩や法規制、利用規約等に正しく対処しながら生成</a:t>
            </a:r>
            <a:r>
              <a:rPr kumimoji="1" lang="en-US" altLang="ja-JP" sz="1200" b="0" dirty="0">
                <a:solidFill>
                  <a:schemeClr val="tx1"/>
                </a:solidFill>
                <a:latin typeface="+mn-ea"/>
              </a:rPr>
              <a:t>AI</a:t>
            </a:r>
            <a:r>
              <a:rPr kumimoji="1" lang="ja-JP" altLang="en-US" sz="1200" b="0" dirty="0">
                <a:solidFill>
                  <a:schemeClr val="tx1"/>
                </a:solidFill>
                <a:latin typeface="+mn-ea"/>
              </a:rPr>
              <a:t>を利用することが求められるため、</a:t>
            </a:r>
            <a:r>
              <a:rPr kumimoji="1" lang="ja-JP" altLang="en-US" sz="1200" u="sng" dirty="0">
                <a:solidFill>
                  <a:schemeClr val="tx1"/>
                </a:solidFill>
                <a:latin typeface="+mn-ea"/>
              </a:rPr>
              <a:t>「モラル」</a:t>
            </a:r>
            <a:r>
              <a:rPr kumimoji="1" lang="ja-JP" altLang="en-US" sz="1200" b="0" dirty="0">
                <a:solidFill>
                  <a:schemeClr val="tx1"/>
                </a:solidFill>
                <a:latin typeface="+mn-ea"/>
              </a:rPr>
              <a:t>に</a:t>
            </a:r>
            <a:r>
              <a:rPr kumimoji="1" lang="ja-JP" altLang="en-US" sz="1200" u="sng" dirty="0">
                <a:solidFill>
                  <a:schemeClr val="tx1"/>
                </a:solidFill>
                <a:latin typeface="+mn-ea"/>
              </a:rPr>
              <a:t>データ流出の危険性等、「コンプライアンス」に法規制や利用規約等の学習項目例をそれぞれ追加</a:t>
            </a:r>
            <a:endParaRPr kumimoji="1" lang="en-US" altLang="ja-JP" sz="1200" u="sng" dirty="0">
              <a:solidFill>
                <a:schemeClr val="tx1"/>
              </a:solidFill>
              <a:latin typeface="+mn-ea"/>
            </a:endParaRPr>
          </a:p>
        </p:txBody>
      </p:sp>
      <p:sp>
        <p:nvSpPr>
          <p:cNvPr id="30" name="四角形: 角を丸くする 29">
            <a:extLst>
              <a:ext uri="{FF2B5EF4-FFF2-40B4-BE49-F238E27FC236}">
                <a16:creationId xmlns:a16="http://schemas.microsoft.com/office/drawing/2014/main" id="{FCBAEFAE-DB75-4F8D-94FD-963D2A84EC1F}"/>
              </a:ext>
            </a:extLst>
          </p:cNvPr>
          <p:cNvSpPr/>
          <p:nvPr/>
        </p:nvSpPr>
        <p:spPr>
          <a:xfrm>
            <a:off x="434194" y="5229200"/>
            <a:ext cx="11323609" cy="1207136"/>
          </a:xfrm>
          <a:prstGeom prst="roundRect">
            <a:avLst>
              <a:gd name="adj" fmla="val 0"/>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08000" tIns="36000" rIns="108000" bIns="36000" rtlCol="0" anchor="ctr" anchorCtr="0"/>
          <a:lstStyle/>
          <a:p>
            <a:pPr marL="171450" indent="-171450" algn="l">
              <a:spcBef>
                <a:spcPts val="600"/>
              </a:spcBef>
              <a:buFont typeface="Wingdings" panose="05000000000000000000" pitchFamily="2" charset="2"/>
              <a:buChar char="ü"/>
            </a:pPr>
            <a:r>
              <a:rPr lang="ja-JP" altLang="en-US" sz="1200" b="0" dirty="0">
                <a:solidFill>
                  <a:schemeClr val="tx1"/>
                </a:solidFill>
                <a:latin typeface="+mn-ea"/>
              </a:rPr>
              <a:t>他項目と比べて</a:t>
            </a:r>
            <a:r>
              <a:rPr lang="ja-JP" altLang="en-US" sz="1200" u="sng" dirty="0">
                <a:solidFill>
                  <a:schemeClr val="tx1"/>
                </a:solidFill>
                <a:latin typeface="+mn-ea"/>
              </a:rPr>
              <a:t>より普遍的な要素を定義</a:t>
            </a:r>
            <a:r>
              <a:rPr lang="ja-JP" altLang="en-US" sz="1200" b="0" dirty="0">
                <a:solidFill>
                  <a:schemeClr val="tx1"/>
                </a:solidFill>
                <a:latin typeface="+mn-ea"/>
              </a:rPr>
              <a:t>しているため、</a:t>
            </a:r>
            <a:r>
              <a:rPr lang="ja-JP" altLang="en-US" sz="1200" u="sng" dirty="0">
                <a:solidFill>
                  <a:schemeClr val="tx1"/>
                </a:solidFill>
                <a:latin typeface="+mn-ea"/>
              </a:rPr>
              <a:t>生成</a:t>
            </a:r>
            <a:r>
              <a:rPr lang="en-US" altLang="ja-JP" sz="1200" u="sng" dirty="0">
                <a:solidFill>
                  <a:schemeClr val="tx1"/>
                </a:solidFill>
                <a:latin typeface="+mn-ea"/>
              </a:rPr>
              <a:t>AI</a:t>
            </a:r>
            <a:r>
              <a:rPr lang="ja-JP" altLang="en-US" sz="1200" u="sng" dirty="0">
                <a:solidFill>
                  <a:schemeClr val="tx1"/>
                </a:solidFill>
                <a:latin typeface="+mn-ea"/>
              </a:rPr>
              <a:t>利用においても同様に重要</a:t>
            </a:r>
            <a:r>
              <a:rPr lang="ja-JP" altLang="en-US" sz="1200" b="0" dirty="0">
                <a:solidFill>
                  <a:schemeClr val="tx1"/>
                </a:solidFill>
                <a:latin typeface="+mn-ea"/>
              </a:rPr>
              <a:t>となる</a:t>
            </a:r>
          </a:p>
          <a:p>
            <a:pPr marL="171450" indent="-171450" algn="l">
              <a:spcBef>
                <a:spcPts val="600"/>
              </a:spcBef>
              <a:buFont typeface="Wingdings" panose="05000000000000000000" pitchFamily="2" charset="2"/>
              <a:buChar char="ü"/>
            </a:pPr>
            <a:r>
              <a:rPr lang="ja-JP" altLang="en-US" sz="1200" b="0" dirty="0">
                <a:solidFill>
                  <a:schemeClr val="tx1"/>
                </a:solidFill>
                <a:latin typeface="+mn-ea"/>
              </a:rPr>
              <a:t>適切なデータを用いることにより、事実に基づく判断が有効になるため、</a:t>
            </a:r>
            <a:r>
              <a:rPr lang="ja-JP" altLang="en-US" sz="1200" u="sng" dirty="0">
                <a:solidFill>
                  <a:schemeClr val="tx1"/>
                </a:solidFill>
                <a:latin typeface="+mn-ea"/>
              </a:rPr>
              <a:t>「事実に基づく判断」</a:t>
            </a:r>
            <a:r>
              <a:rPr lang="ja-JP" altLang="en-US" sz="1200" b="0" dirty="0">
                <a:solidFill>
                  <a:schemeClr val="tx1"/>
                </a:solidFill>
                <a:latin typeface="+mn-ea"/>
              </a:rPr>
              <a:t>に</a:t>
            </a:r>
            <a:r>
              <a:rPr lang="ja-JP" altLang="en-US" sz="1200" u="sng" dirty="0">
                <a:solidFill>
                  <a:schemeClr val="tx1"/>
                </a:solidFill>
                <a:latin typeface="+mn-ea"/>
              </a:rPr>
              <a:t>適切なデータ入力の重要性や行動例等を追加</a:t>
            </a:r>
            <a:endParaRPr lang="en-US" altLang="ja-JP" sz="1200" u="sng" dirty="0">
              <a:solidFill>
                <a:schemeClr val="tx1"/>
              </a:solidFill>
              <a:latin typeface="+mn-ea"/>
            </a:endParaRPr>
          </a:p>
          <a:p>
            <a:pPr marL="171450" indent="-171450" algn="l">
              <a:spcBef>
                <a:spcPts val="600"/>
              </a:spcBef>
              <a:buFont typeface="Wingdings" panose="05000000000000000000" pitchFamily="2" charset="2"/>
              <a:buChar char="ü"/>
            </a:pPr>
            <a:r>
              <a:rPr lang="ja-JP" altLang="en-US" sz="1200" u="sng" dirty="0">
                <a:solidFill>
                  <a:schemeClr val="tx1"/>
                </a:solidFill>
                <a:latin typeface="+mn-ea"/>
              </a:rPr>
              <a:t>生成</a:t>
            </a:r>
            <a:r>
              <a:rPr lang="en-US" altLang="ja-JP" sz="1200" u="sng" dirty="0">
                <a:solidFill>
                  <a:schemeClr val="tx1"/>
                </a:solidFill>
                <a:latin typeface="+mn-ea"/>
              </a:rPr>
              <a:t>AI</a:t>
            </a:r>
            <a:r>
              <a:rPr lang="ja-JP" altLang="en-US" sz="1200" u="sng" dirty="0">
                <a:solidFill>
                  <a:schemeClr val="tx1"/>
                </a:solidFill>
                <a:latin typeface="+mn-ea"/>
              </a:rPr>
              <a:t>をビジネスパーソンとしてのスキルと掛け合わせ生産性向上やビジネス変革等へ適切に利用しようとしていること </a:t>
            </a:r>
            <a:r>
              <a:rPr lang="ja-JP" altLang="en-US" sz="1200" b="0" dirty="0">
                <a:solidFill>
                  <a:schemeClr val="tx1"/>
                </a:solidFill>
                <a:latin typeface="+mn-ea"/>
              </a:rPr>
              <a:t>、</a:t>
            </a:r>
            <a:r>
              <a:rPr lang="ja-JP" altLang="en-US" sz="1200" u="sng" dirty="0">
                <a:solidFill>
                  <a:schemeClr val="tx1"/>
                </a:solidFill>
                <a:latin typeface="+mn-ea"/>
              </a:rPr>
              <a:t>生成</a:t>
            </a:r>
            <a:r>
              <a:rPr lang="en-US" altLang="ja-JP" sz="1200" u="sng" dirty="0">
                <a:solidFill>
                  <a:schemeClr val="tx1"/>
                </a:solidFill>
                <a:latin typeface="+mn-ea"/>
              </a:rPr>
              <a:t>AI</a:t>
            </a:r>
            <a:r>
              <a:rPr lang="ja-JP" altLang="en-US" sz="1200" u="sng" dirty="0">
                <a:solidFill>
                  <a:schemeClr val="tx1"/>
                </a:solidFill>
                <a:latin typeface="+mn-ea"/>
              </a:rPr>
              <a:t>利用における注意点を理解していること</a:t>
            </a:r>
            <a:r>
              <a:rPr lang="ja-JP" altLang="en-US" sz="1200" b="0" dirty="0">
                <a:solidFill>
                  <a:schemeClr val="tx1"/>
                </a:solidFill>
                <a:latin typeface="+mn-ea"/>
              </a:rPr>
              <a:t> 、</a:t>
            </a:r>
            <a:r>
              <a:rPr lang="ja-JP" altLang="en-US" sz="1200" u="sng" dirty="0">
                <a:solidFill>
                  <a:schemeClr val="tx1"/>
                </a:solidFill>
                <a:latin typeface="+mn-ea"/>
              </a:rPr>
              <a:t>生成</a:t>
            </a:r>
            <a:r>
              <a:rPr lang="en-US" altLang="ja-JP" sz="1200" u="sng" dirty="0">
                <a:solidFill>
                  <a:schemeClr val="tx1"/>
                </a:solidFill>
                <a:latin typeface="+mn-ea"/>
              </a:rPr>
              <a:t>AI</a:t>
            </a:r>
            <a:r>
              <a:rPr lang="ja-JP" altLang="en-US" sz="1200" u="sng" dirty="0">
                <a:solidFill>
                  <a:schemeClr val="tx1"/>
                </a:solidFill>
                <a:latin typeface="+mn-ea"/>
              </a:rPr>
              <a:t>の影響に対して変化をいとわず学び続けること</a:t>
            </a:r>
            <a:r>
              <a:rPr lang="ja-JP" altLang="en-US" sz="1200" b="0" dirty="0">
                <a:solidFill>
                  <a:schemeClr val="tx1"/>
                </a:solidFill>
                <a:latin typeface="+mn-ea"/>
              </a:rPr>
              <a:t>は、今後、全ビジネスパーソンが身に着けるべきマインド・スタンスとして重要性が増すため、 </a:t>
            </a:r>
            <a:r>
              <a:rPr lang="ja-JP" altLang="en-US" sz="1200" u="sng" dirty="0">
                <a:solidFill>
                  <a:schemeClr val="tx1"/>
                </a:solidFill>
                <a:latin typeface="+mn-ea"/>
              </a:rPr>
              <a:t>「生成</a:t>
            </a:r>
            <a:r>
              <a:rPr lang="en-US" altLang="ja-JP" sz="1200" u="sng" dirty="0">
                <a:solidFill>
                  <a:schemeClr val="tx1"/>
                </a:solidFill>
                <a:latin typeface="+mn-ea"/>
              </a:rPr>
              <a:t>AI</a:t>
            </a:r>
            <a:r>
              <a:rPr lang="ja-JP" altLang="en-US" sz="1200" u="sng" dirty="0">
                <a:solidFill>
                  <a:schemeClr val="tx1"/>
                </a:solidFill>
                <a:latin typeface="+mn-ea"/>
              </a:rPr>
              <a:t>利用において求められるマインド・スタンス」として既存項目と分けて追加</a:t>
            </a:r>
            <a:endParaRPr lang="en-US" altLang="ja-JP" sz="1200" u="sng" dirty="0">
              <a:solidFill>
                <a:schemeClr val="tx1"/>
              </a:solidFill>
              <a:latin typeface="+mn-ea"/>
            </a:endParaRPr>
          </a:p>
        </p:txBody>
      </p:sp>
      <p:sp>
        <p:nvSpPr>
          <p:cNvPr id="8" name="テキスト ボックス 7">
            <a:extLst>
              <a:ext uri="{FF2B5EF4-FFF2-40B4-BE49-F238E27FC236}">
                <a16:creationId xmlns:a16="http://schemas.microsoft.com/office/drawing/2014/main" id="{79A0E8A4-302E-0AA6-FC2A-EDC3829A3D3E}"/>
              </a:ext>
            </a:extLst>
          </p:cNvPr>
          <p:cNvSpPr txBox="1"/>
          <p:nvPr/>
        </p:nvSpPr>
        <p:spPr>
          <a:xfrm>
            <a:off x="335359" y="493140"/>
            <a:ext cx="11520000" cy="738664"/>
          </a:xfrm>
          <a:prstGeom prst="rect">
            <a:avLst/>
          </a:prstGeom>
          <a:noFill/>
          <a:ln w="19050">
            <a:solidFill>
              <a:schemeClr val="tx1"/>
            </a:solidFill>
          </a:ln>
        </p:spPr>
        <p:txBody>
          <a:bodyPr wrap="square" lIns="91440" tIns="45720" rIns="91440" bIns="45720" anchor="ctr">
            <a:spAutoFit/>
          </a:bodyPr>
          <a:lstStyle/>
          <a:p>
            <a:pPr marL="285750" indent="-285750" algn="l">
              <a:spcAft>
                <a:spcPts val="300"/>
              </a:spcAft>
              <a:buFont typeface="Wingdings" panose="05000000000000000000" pitchFamily="2" charset="2"/>
              <a:buChar char="l"/>
            </a:pPr>
            <a:r>
              <a:rPr lang="ja-JP" altLang="en-US" sz="1400" b="0" dirty="0">
                <a:latin typeface="+mn-ea"/>
                <a:ea typeface="+mn-ea"/>
              </a:rPr>
              <a:t>急速に普及する生成</a:t>
            </a:r>
            <a:r>
              <a:rPr lang="en-US" altLang="ja-JP" sz="1400" b="0" dirty="0">
                <a:latin typeface="+mn-ea"/>
                <a:ea typeface="+mn-ea"/>
              </a:rPr>
              <a:t>AI</a:t>
            </a:r>
            <a:r>
              <a:rPr lang="ja-JP" altLang="en-US" sz="1400" b="0" dirty="0">
                <a:latin typeface="+mn-ea"/>
                <a:ea typeface="+mn-ea"/>
              </a:rPr>
              <a:t>は、各企業における</a:t>
            </a:r>
            <a:r>
              <a:rPr lang="en-US" altLang="ja-JP" sz="1400" b="0" dirty="0">
                <a:latin typeface="+mn-ea"/>
                <a:ea typeface="+mn-ea"/>
              </a:rPr>
              <a:t>DX</a:t>
            </a:r>
            <a:r>
              <a:rPr lang="ja-JP" altLang="en-US" sz="1400" b="0" dirty="0">
                <a:latin typeface="+mn-ea"/>
                <a:ea typeface="+mn-ea"/>
              </a:rPr>
              <a:t>の進展を加速させると考えられ、企業の競争力を向上させる可能性がある。あわせて、ビジネスパーソンに求められるスキル・リテラシーも変化し、より重要になる部分もあると想定される。その状況に対応するため、昨年末に策定したデジタルスキル標準（うち、</a:t>
            </a:r>
            <a:r>
              <a:rPr lang="en-US" altLang="ja-JP" sz="1400" b="0" dirty="0">
                <a:latin typeface="+mn-ea"/>
                <a:ea typeface="+mn-ea"/>
              </a:rPr>
              <a:t>DX</a:t>
            </a:r>
            <a:r>
              <a:rPr lang="ja-JP" altLang="en-US" sz="1400" b="0" dirty="0">
                <a:latin typeface="+mn-ea"/>
                <a:ea typeface="+mn-ea"/>
              </a:rPr>
              <a:t>リテラシー標準）に関する必要な改訂を実施。</a:t>
            </a:r>
          </a:p>
        </p:txBody>
      </p:sp>
      <p:sp>
        <p:nvSpPr>
          <p:cNvPr id="11" name="テキスト ボックス 10">
            <a:extLst>
              <a:ext uri="{FF2B5EF4-FFF2-40B4-BE49-F238E27FC236}">
                <a16:creationId xmlns:a16="http://schemas.microsoft.com/office/drawing/2014/main" id="{F7A18FD8-7F21-1987-6229-BF55B83B4827}"/>
              </a:ext>
            </a:extLst>
          </p:cNvPr>
          <p:cNvSpPr txBox="1"/>
          <p:nvPr/>
        </p:nvSpPr>
        <p:spPr>
          <a:xfrm>
            <a:off x="1262068" y="3474"/>
            <a:ext cx="9667864" cy="461665"/>
          </a:xfrm>
          <a:prstGeom prst="rect">
            <a:avLst/>
          </a:prstGeom>
          <a:noFill/>
        </p:spPr>
        <p:txBody>
          <a:bodyPr wrap="square" rtlCol="0">
            <a:spAutoFit/>
          </a:bodyPr>
          <a:lstStyle/>
          <a:p>
            <a:pPr algn="ctr"/>
            <a:r>
              <a:rPr lang="ja-JP" altLang="en-US" dirty="0">
                <a:latin typeface="+mn-ea"/>
                <a:ea typeface="+mn-ea"/>
                <a:cs typeface="Meiryo UI" panose="020B0604030504040204" pitchFamily="50" charset="-128"/>
              </a:rPr>
              <a:t>デジタルスキル標準の改訂＜要旨＞（</a:t>
            </a:r>
            <a:r>
              <a:rPr lang="en-US" altLang="ja-JP" dirty="0">
                <a:latin typeface="+mn-ea"/>
                <a:ea typeface="+mn-ea"/>
                <a:cs typeface="Meiryo UI" panose="020B0604030504040204" pitchFamily="50" charset="-128"/>
              </a:rPr>
              <a:t>2023</a:t>
            </a:r>
            <a:r>
              <a:rPr lang="ja-JP" altLang="en-US" dirty="0">
                <a:latin typeface="+mn-ea"/>
                <a:ea typeface="+mn-ea"/>
                <a:cs typeface="Meiryo UI" panose="020B0604030504040204" pitchFamily="50" charset="-128"/>
              </a:rPr>
              <a:t>年８月）</a:t>
            </a:r>
          </a:p>
        </p:txBody>
      </p:sp>
    </p:spTree>
    <p:extLst>
      <p:ext uri="{BB962C8B-B14F-4D97-AF65-F5344CB8AC3E}">
        <p14:creationId xmlns:p14="http://schemas.microsoft.com/office/powerpoint/2010/main" val="3008097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E17760-4B22-4F2B-B36D-DC5A44836322}"/>
              </a:ext>
            </a:extLst>
          </p:cNvPr>
          <p:cNvSpPr>
            <a:spLocks noGrp="1"/>
          </p:cNvSpPr>
          <p:nvPr>
            <p:ph type="sldNum" sz="quarter" idx="4"/>
          </p:nvPr>
        </p:nvSpPr>
        <p:spPr/>
        <p:txBody>
          <a:bodyPr/>
          <a:lstStyle/>
          <a:p>
            <a:pPr lvl="0"/>
            <a:fld id="{D9550142-B990-490A-A107-ED7302A7FD52}" type="slidenum">
              <a:rPr lang="ja-JP" altLang="en-US" noProof="0" smtClean="0">
                <a:latin typeface="Meiryo UI" panose="020B0604030504040204" pitchFamily="50" charset="-128"/>
                <a:ea typeface="Meiryo UI" panose="020B0604030504040204" pitchFamily="50" charset="-128"/>
                <a:sym typeface="Meiryo UI" panose="020B0604030504040204" pitchFamily="50" charset="-128"/>
              </a:rPr>
              <a:pPr lvl="0"/>
              <a:t>2</a:t>
            </a:fld>
            <a:endParaRPr lang="ja-JP" altLang="en-US" noProof="0">
              <a:latin typeface="Meiryo UI" panose="020B0604030504040204" pitchFamily="50" charset="-128"/>
              <a:ea typeface="Meiryo UI" panose="020B0604030504040204" pitchFamily="50" charset="-128"/>
              <a:sym typeface="Meiryo UI" panose="020B0604030504040204" pitchFamily="50" charset="-128"/>
            </a:endParaRPr>
          </a:p>
        </p:txBody>
      </p:sp>
      <p:sp>
        <p:nvSpPr>
          <p:cNvPr id="3" name="タイトル 2">
            <a:extLst>
              <a:ext uri="{FF2B5EF4-FFF2-40B4-BE49-F238E27FC236}">
                <a16:creationId xmlns:a16="http://schemas.microsoft.com/office/drawing/2014/main" id="{55B23F06-E60B-40AA-88F6-823D6B20184A}"/>
              </a:ext>
            </a:extLst>
          </p:cNvPr>
          <p:cNvSpPr>
            <a:spLocks noGrp="1"/>
          </p:cNvSpPr>
          <p:nvPr>
            <p:ph type="title"/>
          </p:nvPr>
        </p:nvSpPr>
        <p:spPr/>
        <p:txBody>
          <a:bodyPr vert="horz"/>
          <a:lstStyle/>
          <a:p>
            <a:r>
              <a:rPr lang="ja-JP" altLang="en-US" dirty="0">
                <a:latin typeface="Meiryo UI" panose="020B0604030504040204" pitchFamily="50" charset="-128"/>
                <a:ea typeface="Meiryo UI" panose="020B0604030504040204" pitchFamily="50" charset="-128"/>
                <a:sym typeface="Meiryo UI" panose="020B0604030504040204" pitchFamily="50" charset="-128"/>
              </a:rPr>
              <a:t>マインド・スタンス </a:t>
            </a:r>
            <a:r>
              <a:rPr lang="en-US" altLang="ja-JP" dirty="0">
                <a:latin typeface="Meiryo UI" panose="020B0604030504040204" pitchFamily="50" charset="-128"/>
                <a:ea typeface="Meiryo UI" panose="020B0604030504040204" pitchFamily="50" charset="-128"/>
                <a:sym typeface="Meiryo UI" panose="020B0604030504040204" pitchFamily="50" charset="-128"/>
              </a:rPr>
              <a:t>- </a:t>
            </a:r>
            <a:r>
              <a:rPr lang="ja-JP" altLang="en-US" noProof="0" dirty="0">
                <a:latin typeface="Meiryo UI" panose="020B0604030504040204" pitchFamily="50" charset="-128"/>
                <a:ea typeface="Meiryo UI" panose="020B0604030504040204" pitchFamily="50" charset="-128"/>
                <a:sym typeface="Meiryo UI" panose="020B0604030504040204" pitchFamily="50" charset="-128"/>
              </a:rPr>
              <a:t>常識にとらわれない発想</a:t>
            </a:r>
            <a:endParaRPr lang="ja-JP" altLang="en-US"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8" name="テキスト プレースホルダー 7">
            <a:extLst>
              <a:ext uri="{FF2B5EF4-FFF2-40B4-BE49-F238E27FC236}">
                <a16:creationId xmlns:a16="http://schemas.microsoft.com/office/drawing/2014/main" id="{4C0561B7-6227-40EE-A702-610CDCB9E6D2}"/>
              </a:ext>
            </a:extLst>
          </p:cNvPr>
          <p:cNvSpPr>
            <a:spLocks noGrp="1"/>
          </p:cNvSpPr>
          <p:nvPr>
            <p:ph type="body" sz="quarter" idx="10"/>
          </p:nvPr>
        </p:nvSpPr>
        <p:spPr/>
        <p:txBody>
          <a:bodyPr/>
          <a:lstStyle/>
          <a:p>
            <a:r>
              <a:rPr lang="ja-JP" altLang="en-US" dirty="0">
                <a:latin typeface="Meiryo UI" panose="020B0604030504040204" pitchFamily="50" charset="-128"/>
                <a:ea typeface="Meiryo UI" panose="020B0604030504040204" pitchFamily="50" charset="-128"/>
                <a:sym typeface="Meiryo UI" panose="020B0604030504040204" pitchFamily="50" charset="-128"/>
              </a:rPr>
              <a:t>第</a:t>
            </a:r>
            <a:r>
              <a:rPr lang="en-US" altLang="ja-JP" dirty="0">
                <a:latin typeface="Meiryo UI" panose="020B0604030504040204" pitchFamily="50" charset="-128"/>
                <a:ea typeface="Meiryo UI" panose="020B0604030504040204" pitchFamily="50" charset="-128"/>
                <a:sym typeface="Meiryo UI" panose="020B0604030504040204" pitchFamily="50" charset="-128"/>
              </a:rPr>
              <a:t>Ⅱ</a:t>
            </a:r>
            <a:r>
              <a:rPr lang="ja-JP" altLang="en-US" dirty="0">
                <a:latin typeface="Meiryo UI" panose="020B0604030504040204" pitchFamily="50" charset="-128"/>
                <a:ea typeface="Meiryo UI" panose="020B0604030504040204" pitchFamily="50" charset="-128"/>
                <a:sym typeface="Meiryo UI" panose="020B0604030504040204" pitchFamily="50" charset="-128"/>
              </a:rPr>
              <a:t>部　第</a:t>
            </a:r>
            <a:r>
              <a:rPr lang="en-US" altLang="ja-JP" dirty="0">
                <a:latin typeface="Meiryo UI" panose="020B0604030504040204" pitchFamily="50" charset="-128"/>
                <a:ea typeface="Meiryo UI" panose="020B0604030504040204" pitchFamily="50" charset="-128"/>
                <a:sym typeface="Meiryo UI" panose="020B0604030504040204" pitchFamily="50" charset="-128"/>
              </a:rPr>
              <a:t>3</a:t>
            </a:r>
            <a:r>
              <a:rPr lang="ja-JP" altLang="en-US" dirty="0">
                <a:latin typeface="Meiryo UI" panose="020B0604030504040204" pitchFamily="50" charset="-128"/>
                <a:ea typeface="Meiryo UI" panose="020B0604030504040204" pitchFamily="50" charset="-128"/>
                <a:sym typeface="Meiryo UI" panose="020B0604030504040204" pitchFamily="50" charset="-128"/>
              </a:rPr>
              <a:t>章　スキル・学習項目　</a:t>
            </a:r>
            <a:r>
              <a:rPr lang="en-US" altLang="ja-JP" dirty="0">
                <a:latin typeface="Meiryo UI" panose="020B0604030504040204" pitchFamily="50" charset="-128"/>
                <a:ea typeface="Meiryo UI" panose="020B0604030504040204" pitchFamily="50" charset="-128"/>
                <a:sym typeface="Meiryo UI" panose="020B0604030504040204" pitchFamily="50" charset="-128"/>
              </a:rPr>
              <a:t>b.</a:t>
            </a:r>
            <a:r>
              <a:rPr lang="ja-JP" altLang="en-US" dirty="0">
                <a:latin typeface="Meiryo UI" panose="020B0604030504040204" pitchFamily="50" charset="-128"/>
                <a:ea typeface="Meiryo UI" panose="020B0604030504040204" pitchFamily="50" charset="-128"/>
                <a:sym typeface="Meiryo UI" panose="020B0604030504040204" pitchFamily="50" charset="-128"/>
              </a:rPr>
              <a:t>スキル・学習項目詳細（各項目の内容・行動例・学習項目例）</a:t>
            </a:r>
          </a:p>
        </p:txBody>
      </p:sp>
      <p:sp>
        <p:nvSpPr>
          <p:cNvPr id="7" name="正方形/長方形 6">
            <a:extLst>
              <a:ext uri="{FF2B5EF4-FFF2-40B4-BE49-F238E27FC236}">
                <a16:creationId xmlns:a16="http://schemas.microsoft.com/office/drawing/2014/main" id="{CB420CC5-65BD-42D0-9CA4-DADAFFB0C377}"/>
              </a:ext>
            </a:extLst>
          </p:cNvPr>
          <p:cNvSpPr/>
          <p:nvPr/>
        </p:nvSpPr>
        <p:spPr bwMode="gray">
          <a:xfrm>
            <a:off x="6242246" y="2014735"/>
            <a:ext cx="5470378" cy="4510610"/>
          </a:xfrm>
          <a:prstGeom prst="rect">
            <a:avLst/>
          </a:prstGeom>
          <a:pattFill prst="lgGrid">
            <a:fgClr>
              <a:srgbClr val="D9F1FF"/>
            </a:fgClr>
            <a:bgClr>
              <a:schemeClr val="bg1"/>
            </a:bgClr>
          </a:pattFill>
          <a:ln w="12700" algn="ctr">
            <a:solidFill>
              <a:schemeClr val="bg2"/>
            </a:solid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algn="l" defTabSz="990564" fontAlgn="auto">
              <a:spcBef>
                <a:spcPts val="0"/>
              </a:spcBef>
              <a:spcAft>
                <a:spcPts val="0"/>
              </a:spcAft>
              <a:buSzPct val="100000"/>
            </a:pPr>
            <a:r>
              <a:rPr lang="ja-JP" altLang="en-US" sz="1400" dirty="0">
                <a:latin typeface="Meiryo UI" panose="020B0604030504040204" pitchFamily="50" charset="-128"/>
                <a:ea typeface="Meiryo UI" panose="020B0604030504040204" pitchFamily="50" charset="-128"/>
                <a:sym typeface="Meiryo UI" panose="020B0604030504040204" pitchFamily="50" charset="-128"/>
              </a:rPr>
              <a:t>～行動例～</a:t>
            </a:r>
            <a:endParaRPr lang="ja-JP" altLang="en-US" sz="120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18" name="正方形/長方形 17">
            <a:extLst>
              <a:ext uri="{FF2B5EF4-FFF2-40B4-BE49-F238E27FC236}">
                <a16:creationId xmlns:a16="http://schemas.microsoft.com/office/drawing/2014/main" id="{640A62AE-0CB4-4754-A7DD-E1440C499C03}"/>
              </a:ext>
            </a:extLst>
          </p:cNvPr>
          <p:cNvSpPr/>
          <p:nvPr/>
        </p:nvSpPr>
        <p:spPr bwMode="gray">
          <a:xfrm>
            <a:off x="505328" y="773218"/>
            <a:ext cx="774917" cy="1044000"/>
          </a:xfrm>
          <a:prstGeom prst="rect">
            <a:avLst/>
          </a:prstGeom>
          <a:solidFill>
            <a:schemeClr val="accent6">
              <a:lumMod val="75000"/>
            </a:schemeClr>
          </a:solidFill>
          <a:ln w="34925" algn="ctr">
            <a:solidFill>
              <a:schemeClr val="accent6">
                <a:lumMod val="7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a:spcBef>
                <a:spcPts val="300"/>
              </a:spcBef>
              <a:spcAft>
                <a:spcPts val="0"/>
              </a:spcAft>
            </a:pPr>
            <a:r>
              <a:rPr lang="ja-JP" altLang="en-US" sz="1600" dirty="0">
                <a:solidFill>
                  <a:schemeClr val="bg1"/>
                </a:solidFill>
                <a:latin typeface="Meiryo UI" panose="020B0604030504040204" pitchFamily="50" charset="-128"/>
                <a:ea typeface="Meiryo UI" panose="020B0604030504040204" pitchFamily="50" charset="-128"/>
                <a:sym typeface="Meiryo UI" panose="020B0604030504040204" pitchFamily="50" charset="-128"/>
              </a:rPr>
              <a:t>内容</a:t>
            </a:r>
          </a:p>
        </p:txBody>
      </p:sp>
      <p:sp>
        <p:nvSpPr>
          <p:cNvPr id="19" name="正方形/長方形 18">
            <a:extLst>
              <a:ext uri="{FF2B5EF4-FFF2-40B4-BE49-F238E27FC236}">
                <a16:creationId xmlns:a16="http://schemas.microsoft.com/office/drawing/2014/main" id="{1182CECB-78B0-452E-BE0B-0BA50EBEF3B4}"/>
              </a:ext>
            </a:extLst>
          </p:cNvPr>
          <p:cNvSpPr/>
          <p:nvPr/>
        </p:nvSpPr>
        <p:spPr bwMode="gray">
          <a:xfrm>
            <a:off x="1297866" y="773218"/>
            <a:ext cx="10414758" cy="1044000"/>
          </a:xfrm>
          <a:prstGeom prst="rect">
            <a:avLst/>
          </a:prstGeom>
          <a:noFill/>
          <a:ln w="34925" algn="ctr">
            <a:solidFill>
              <a:schemeClr val="accent6">
                <a:lumMod val="75000"/>
              </a:schemeClr>
            </a:solidFill>
            <a:miter lim="800000"/>
            <a:headEnd/>
            <a:tailEnd/>
          </a:ln>
        </p:spPr>
        <p:txBody>
          <a:bodyPr rot="0" spcFirstLastPara="0" vertOverflow="overflow" horzOverflow="overflow" vert="horz" wrap="square" lIns="72000" tIns="0" rIns="72000" bIns="0" numCol="1" spcCol="0" rtlCol="0" fromWordArt="0" anchor="ctr" anchorCtr="0" forceAA="0" compatLnSpc="1">
            <a:prstTxWarp prst="textNoShape">
              <a:avLst/>
            </a:prstTxWarp>
            <a:noAutofit/>
          </a:bodyPr>
          <a:lstStyle/>
          <a:p>
            <a:pPr marL="342900" indent="-342900" algn="l" defTabSz="990564">
              <a:spcBef>
                <a:spcPts val="200"/>
              </a:spcBef>
              <a:spcAft>
                <a:spcPts val="0"/>
              </a:spcAft>
              <a:buFont typeface="Wingdings" panose="05000000000000000000" pitchFamily="2" charset="2"/>
              <a:buChar char="l"/>
            </a:pPr>
            <a:r>
              <a:rPr lang="ja-JP" altLang="en-US" sz="1600" b="0" dirty="0">
                <a:latin typeface="Meiryo UI" panose="020B0604030504040204" pitchFamily="50" charset="-128"/>
                <a:ea typeface="Meiryo UI" panose="020B0604030504040204" pitchFamily="50" charset="-128"/>
                <a:sym typeface="Meiryo UI" panose="020B0604030504040204" pitchFamily="50" charset="-128"/>
              </a:rPr>
              <a:t>顧客・ユーザーのニーズや課題に対応するためのアイデアを、既存の概念・価値観にとらわれずに考えている</a:t>
            </a:r>
          </a:p>
          <a:p>
            <a:pPr marL="342900" indent="-342900" algn="l" defTabSz="990564">
              <a:spcBef>
                <a:spcPts val="200"/>
              </a:spcBef>
              <a:spcAft>
                <a:spcPts val="0"/>
              </a:spcAft>
              <a:buFont typeface="Wingdings" panose="05000000000000000000" pitchFamily="2" charset="2"/>
              <a:buChar char="l"/>
            </a:pPr>
            <a:r>
              <a:rPr lang="ja-JP" altLang="en-US" sz="1600" b="0" dirty="0">
                <a:latin typeface="Meiryo UI" panose="020B0604030504040204" pitchFamily="50" charset="-128"/>
                <a:ea typeface="Meiryo UI" panose="020B0604030504040204" pitchFamily="50" charset="-128"/>
                <a:sym typeface="Meiryo UI" panose="020B0604030504040204" pitchFamily="50" charset="-128"/>
              </a:rPr>
              <a:t>従来の物事の進め方の理由を自ら問い、</a:t>
            </a:r>
            <a:r>
              <a:rPr lang="ja-JP" altLang="en-US" sz="1600" b="0" dirty="0">
                <a:effectLst/>
                <a:latin typeface="Meiryo UI" panose="020B0604030504040204" pitchFamily="50" charset="-128"/>
                <a:ea typeface="Meiryo UI" panose="020B0604030504040204" pitchFamily="50" charset="-128"/>
              </a:rPr>
              <a:t>より良い進め方がないか考えている</a:t>
            </a:r>
            <a:endParaRPr lang="ja-JP" altLang="en-US" sz="1600" b="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20" name="正方形/長方形 19">
            <a:extLst>
              <a:ext uri="{FF2B5EF4-FFF2-40B4-BE49-F238E27FC236}">
                <a16:creationId xmlns:a16="http://schemas.microsoft.com/office/drawing/2014/main" id="{B3567C18-1A2E-4F39-A4A4-1F2CA6304D24}"/>
              </a:ext>
            </a:extLst>
          </p:cNvPr>
          <p:cNvSpPr/>
          <p:nvPr/>
        </p:nvSpPr>
        <p:spPr bwMode="gray">
          <a:xfrm>
            <a:off x="479376" y="2014735"/>
            <a:ext cx="5470378" cy="316865"/>
          </a:xfrm>
          <a:prstGeom prst="rect">
            <a:avLst/>
          </a:prstGeom>
          <a:solidFill>
            <a:schemeClr val="accent6">
              <a:lumMod val="40000"/>
              <a:lumOff val="60000"/>
            </a:schemeClr>
          </a:solidFill>
          <a:ln w="12700" algn="ctr">
            <a:solidFill>
              <a:schemeClr val="bg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lang="ja-JP" altLang="en-US" sz="1400" dirty="0">
                <a:latin typeface="Meiryo UI" panose="020B0604030504040204" pitchFamily="50" charset="-128"/>
                <a:ea typeface="Meiryo UI" panose="020B0604030504040204" pitchFamily="50" charset="-128"/>
                <a:sym typeface="Meiryo UI" panose="020B0604030504040204" pitchFamily="50" charset="-128"/>
              </a:rPr>
              <a:t>説明</a:t>
            </a:r>
          </a:p>
        </p:txBody>
      </p:sp>
      <p:sp>
        <p:nvSpPr>
          <p:cNvPr id="21" name="正方形/長方形 20">
            <a:extLst>
              <a:ext uri="{FF2B5EF4-FFF2-40B4-BE49-F238E27FC236}">
                <a16:creationId xmlns:a16="http://schemas.microsoft.com/office/drawing/2014/main" id="{37E4C165-110D-4175-A739-E0032C37D31E}"/>
              </a:ext>
            </a:extLst>
          </p:cNvPr>
          <p:cNvSpPr/>
          <p:nvPr/>
        </p:nvSpPr>
        <p:spPr bwMode="gray">
          <a:xfrm>
            <a:off x="479376" y="2331658"/>
            <a:ext cx="5470378" cy="4193687"/>
          </a:xfrm>
          <a:prstGeom prst="rect">
            <a:avLst/>
          </a:prstGeom>
          <a:noFill/>
          <a:ln w="12700" algn="ctr">
            <a:solidFill>
              <a:schemeClr val="bg2"/>
            </a:solidFill>
            <a:miter lim="800000"/>
            <a:headEnd/>
            <a:tailEnd/>
          </a:ln>
        </p:spPr>
        <p:txBody>
          <a:bodyPr rot="0" spcFirstLastPara="0" vertOverflow="overflow" horzOverflow="overflow" vert="horz" wrap="square" lIns="72000" tIns="180000" rIns="72000" bIns="0" numCol="1" spcCol="0" rtlCol="0" fromWordArt="0" anchor="t" anchorCtr="0" forceAA="0" compatLnSpc="1">
            <a:prstTxWarp prst="textNoShape">
              <a:avLst/>
            </a:prstTxWarp>
            <a:noAutofit/>
          </a:bodyPr>
          <a:lstStyle/>
          <a:p>
            <a:pPr marL="285750" indent="-285750" algn="l" defTabSz="990564" fontAlgn="auto">
              <a:lnSpc>
                <a:spcPct val="120000"/>
              </a:lnSpc>
              <a:spcBef>
                <a:spcPts val="600"/>
              </a:spcBef>
              <a:spcAft>
                <a:spcPts val="0"/>
              </a:spcAft>
              <a:buSzPct val="100000"/>
              <a:buFont typeface="Wingdings" panose="05000000000000000000" pitchFamily="2" charset="2"/>
              <a:buChar char="l"/>
            </a:pPr>
            <a:r>
              <a:rPr lang="en-US" altLang="ja-JP" sz="1400" b="0" dirty="0">
                <a:solidFill>
                  <a:prstClr val="black"/>
                </a:solidFill>
                <a:latin typeface="Meiryo UI" panose="020B0604030504040204" pitchFamily="50" charset="-128"/>
                <a:ea typeface="Meiryo UI" panose="020B0604030504040204" pitchFamily="50" charset="-128"/>
                <a:sym typeface="Meiryo UI" panose="020B0604030504040204" pitchFamily="50" charset="-128"/>
              </a:rPr>
              <a:t>DX</a:t>
            </a:r>
            <a:r>
              <a:rPr lang="ja-JP" altLang="en-US" sz="1400" b="0" dirty="0">
                <a:solidFill>
                  <a:prstClr val="black"/>
                </a:solidFill>
                <a:latin typeface="Meiryo UI" panose="020B0604030504040204" pitchFamily="50" charset="-128"/>
                <a:ea typeface="Meiryo UI" panose="020B0604030504040204" pitchFamily="50" charset="-128"/>
                <a:sym typeface="Meiryo UI" panose="020B0604030504040204" pitchFamily="50" charset="-128"/>
              </a:rPr>
              <a:t>の手段としてのデータやデジタル技術に関するツールは様々なものが、現在進行形で生まれているため、従来のやり方を基盤として改善するだけではなく、従来とはまったく異なるやり方も検討する必要がある。</a:t>
            </a:r>
          </a:p>
          <a:p>
            <a:pPr marL="285750" indent="-285750" algn="l" defTabSz="990564" fontAlgn="auto">
              <a:lnSpc>
                <a:spcPct val="120000"/>
              </a:lnSpc>
              <a:spcBef>
                <a:spcPts val="600"/>
              </a:spcBef>
              <a:spcAft>
                <a:spcPts val="0"/>
              </a:spcAft>
              <a:buSzPct val="100000"/>
              <a:buFont typeface="Wingdings" panose="05000000000000000000" pitchFamily="2" charset="2"/>
              <a:buChar char="l"/>
            </a:pPr>
            <a:r>
              <a:rPr lang="ja-JP" altLang="en-US" sz="1400" b="0" dirty="0">
                <a:solidFill>
                  <a:prstClr val="black"/>
                </a:solidFill>
                <a:latin typeface="Meiryo UI" panose="020B0604030504040204" pitchFamily="50" charset="-128"/>
                <a:ea typeface="Meiryo UI" panose="020B0604030504040204" pitchFamily="50" charset="-128"/>
                <a:sym typeface="Meiryo UI" panose="020B0604030504040204" pitchFamily="50" charset="-128"/>
              </a:rPr>
              <a:t>顧客・ユーザー起点ではなかったとしても、自身の業務やサービスが、これまで、どのような理由・経緯でこのようなやり方をとっているのか、自問自答する姿勢を持つことで、やり方を変えてもよいところ、変えるべきところを発見することができる。</a:t>
            </a:r>
          </a:p>
          <a:p>
            <a:pPr marL="285750" indent="-285750" algn="l" defTabSz="990564" fontAlgn="auto">
              <a:lnSpc>
                <a:spcPct val="120000"/>
              </a:lnSpc>
              <a:spcBef>
                <a:spcPts val="600"/>
              </a:spcBef>
              <a:spcAft>
                <a:spcPts val="0"/>
              </a:spcAft>
              <a:buSzPct val="100000"/>
              <a:buFont typeface="Wingdings" panose="05000000000000000000" pitchFamily="2" charset="2"/>
              <a:buChar char="l"/>
            </a:pPr>
            <a:endParaRPr lang="ja-JP" altLang="en-US" sz="1400" b="0" dirty="0">
              <a:solidFill>
                <a:prstClr val="black"/>
              </a:solidFill>
              <a:latin typeface="+mn-lt"/>
            </a:endParaRPr>
          </a:p>
        </p:txBody>
      </p:sp>
      <p:sp>
        <p:nvSpPr>
          <p:cNvPr id="24" name="テキスト ボックス 23">
            <a:extLst>
              <a:ext uri="{FF2B5EF4-FFF2-40B4-BE49-F238E27FC236}">
                <a16:creationId xmlns:a16="http://schemas.microsoft.com/office/drawing/2014/main" id="{6AF0DD3E-6A48-4EAE-BD12-67537A253922}"/>
              </a:ext>
            </a:extLst>
          </p:cNvPr>
          <p:cNvSpPr txBox="1"/>
          <p:nvPr/>
        </p:nvSpPr>
        <p:spPr bwMode="gray">
          <a:xfrm>
            <a:off x="6499677" y="2389881"/>
            <a:ext cx="4955517" cy="2970044"/>
          </a:xfrm>
          <a:prstGeom prst="rect">
            <a:avLst/>
          </a:prstGeom>
        </p:spPr>
        <p:txBody>
          <a:bodyPr wrap="square" lIns="0" tIns="0" rIns="0" bIns="0" rtlCol="0">
            <a:spAutoFit/>
          </a:bodyPr>
          <a:lstStyle>
            <a:defPPr>
              <a:defRPr lang="en-US"/>
            </a:defPPr>
            <a:lvl1pPr marL="342900" marR="0" indent="-342900" defTabSz="990564" eaLnBrk="1" fontAlgn="auto" latinLnBrk="0" hangingPunct="1">
              <a:lnSpc>
                <a:spcPct val="100000"/>
              </a:lnSpc>
              <a:spcBef>
                <a:spcPts val="600"/>
              </a:spcBef>
              <a:spcAft>
                <a:spcPts val="0"/>
              </a:spcAft>
              <a:buClrTx/>
              <a:buSzPct val="100000"/>
              <a:buFont typeface="Wingdings" panose="05000000000000000000" pitchFamily="2" charset="2"/>
              <a:buChar char="l"/>
              <a:tabLst/>
              <a:defRPr kumimoji="1" sz="1400" b="0" i="0" u="none" strike="noStrike" cap="none" spc="0" normalizeH="0" baseline="0">
                <a:ln>
                  <a:noFill/>
                </a:ln>
                <a:solidFill>
                  <a:prstClr val="black"/>
                </a:solidFill>
                <a:effectLst/>
                <a:uLnTx/>
                <a:uFillTx/>
                <a:latin typeface="Meiryo UI" panose="020B0604030504040204" pitchFamily="50" charset="-128"/>
                <a:ea typeface="Meiryo UI" panose="020B0604030504040204" pitchFamily="50" charset="-128"/>
                <a:cs typeface="+mn-cs"/>
              </a:defRPr>
            </a:lvl1pPr>
            <a:lvl2pPr marL="772668" lvl="1" indent="-342900" defTabSz="990564" fontAlgn="auto">
              <a:spcBef>
                <a:spcPts val="300"/>
              </a:spcBef>
              <a:spcAft>
                <a:spcPts val="0"/>
              </a:spcAft>
              <a:buSzPct val="100000"/>
              <a:buFont typeface="+mj-lt"/>
              <a:buAutoNum type="arabicPeriod"/>
              <a:defRPr kumimoji="1" sz="1400" b="0" i="0" u="none" strike="noStrike" cap="none" spc="0" normalizeH="0" baseline="0">
                <a:ln>
                  <a:noFill/>
                </a:ln>
                <a:solidFill>
                  <a:prstClr val="black"/>
                </a:solidFill>
                <a:effectLst/>
                <a:uLnTx/>
                <a:uFillTx/>
                <a:latin typeface="+mn-lt"/>
                <a:cs typeface="+mn-cs"/>
              </a:defRPr>
            </a:lvl2pPr>
          </a:lstStyle>
          <a:p>
            <a:pPr marL="0" indent="0" algn="l">
              <a:buNone/>
            </a:pPr>
            <a:r>
              <a:rPr lang="en-US" altLang="ja-JP" dirty="0">
                <a:solidFill>
                  <a:schemeClr val="tx1"/>
                </a:solidFill>
                <a:sym typeface="Meiryo UI" panose="020B0604030504040204" pitchFamily="50" charset="-128"/>
              </a:rPr>
              <a:t>【</a:t>
            </a:r>
            <a:r>
              <a:rPr lang="ja-JP" altLang="en-US" dirty="0">
                <a:solidFill>
                  <a:schemeClr val="tx1"/>
                </a:solidFill>
                <a:sym typeface="Meiryo UI" panose="020B0604030504040204" pitchFamily="50" charset="-128"/>
              </a:rPr>
              <a:t>既存の概念・価値観にとらわれないアイデアの思考</a:t>
            </a:r>
            <a:r>
              <a:rPr lang="en-US" altLang="ja-JP" dirty="0">
                <a:solidFill>
                  <a:schemeClr val="tx1"/>
                </a:solidFill>
                <a:sym typeface="Meiryo UI" panose="020B0604030504040204" pitchFamily="50" charset="-128"/>
              </a:rPr>
              <a:t>】</a:t>
            </a:r>
          </a:p>
          <a:p>
            <a:pPr algn="l"/>
            <a:r>
              <a:rPr lang="ja-JP" altLang="en-US" dirty="0">
                <a:solidFill>
                  <a:schemeClr val="tx1"/>
                </a:solidFill>
                <a:sym typeface="Meiryo UI" panose="020B0604030504040204" pitchFamily="50" charset="-128"/>
              </a:rPr>
              <a:t>社内向けに営業のノウハウをまとめた研修を実施したが、他社でも応用できる内容であると考え、研修動画を撮影し、</a:t>
            </a:r>
            <a:r>
              <a:rPr lang="en-US" altLang="ja-JP" dirty="0">
                <a:solidFill>
                  <a:schemeClr val="tx1"/>
                </a:solidFill>
                <a:sym typeface="Meiryo UI" panose="020B0604030504040204" pitchFamily="50" charset="-128"/>
              </a:rPr>
              <a:t>e</a:t>
            </a:r>
            <a:r>
              <a:rPr lang="ja-JP" altLang="en-US" dirty="0">
                <a:solidFill>
                  <a:schemeClr val="tx1"/>
                </a:solidFill>
                <a:sym typeface="Meiryo UI" panose="020B0604030504040204" pitchFamily="50" charset="-128"/>
              </a:rPr>
              <a:t>ラーニングサービスとして販売した</a:t>
            </a:r>
            <a:br>
              <a:rPr lang="en-US" altLang="ja-JP" dirty="0">
                <a:solidFill>
                  <a:schemeClr val="tx1"/>
                </a:solidFill>
                <a:sym typeface="Meiryo UI" panose="020B0604030504040204" pitchFamily="50" charset="-128"/>
              </a:rPr>
            </a:br>
            <a:endParaRPr lang="en-US" altLang="ja-JP" dirty="0">
              <a:solidFill>
                <a:schemeClr val="tx1"/>
              </a:solidFill>
              <a:sym typeface="Meiryo UI" panose="020B0604030504040204" pitchFamily="50" charset="-128"/>
            </a:endParaRPr>
          </a:p>
          <a:p>
            <a:pPr marL="0" indent="0" algn="l">
              <a:buNone/>
            </a:pPr>
            <a:r>
              <a:rPr lang="en-US" altLang="ja-JP" dirty="0">
                <a:solidFill>
                  <a:schemeClr val="tx1"/>
                </a:solidFill>
                <a:sym typeface="Meiryo UI" panose="020B0604030504040204" pitchFamily="50" charset="-128"/>
              </a:rPr>
              <a:t>【</a:t>
            </a:r>
            <a:r>
              <a:rPr lang="ja-JP" altLang="en-US" dirty="0">
                <a:solidFill>
                  <a:schemeClr val="tx1"/>
                </a:solidFill>
                <a:sym typeface="Meiryo UI" panose="020B0604030504040204" pitchFamily="50" charset="-128"/>
              </a:rPr>
              <a:t>従来の物事の進め方の見直し</a:t>
            </a:r>
            <a:r>
              <a:rPr lang="en-US" altLang="ja-JP" dirty="0">
                <a:solidFill>
                  <a:schemeClr val="tx1"/>
                </a:solidFill>
                <a:sym typeface="Meiryo UI" panose="020B0604030504040204" pitchFamily="50" charset="-128"/>
              </a:rPr>
              <a:t>】</a:t>
            </a:r>
          </a:p>
          <a:p>
            <a:pPr algn="l"/>
            <a:r>
              <a:rPr lang="ja-JP" altLang="en-US" dirty="0">
                <a:solidFill>
                  <a:schemeClr val="tx1"/>
                </a:solidFill>
                <a:sym typeface="Meiryo UI" panose="020B0604030504040204" pitchFamily="50" charset="-128"/>
              </a:rPr>
              <a:t>顧客からの問い合わせを窓口で受けていたが、営業時間外の対応ができなかったため、窓口業務を縮小し、ユーザーが自身で検索できる見やすいマニュアルやチャットボットを整備した</a:t>
            </a:r>
            <a:endParaRPr lang="en-US" altLang="ja-JP" dirty="0">
              <a:solidFill>
                <a:schemeClr val="tx1"/>
              </a:solidFill>
              <a:sym typeface="Meiryo UI" panose="020B0604030504040204" pitchFamily="50" charset="-128"/>
            </a:endParaRPr>
          </a:p>
          <a:p>
            <a:pPr algn="l"/>
            <a:r>
              <a:rPr lang="ja-JP" altLang="en-US" dirty="0">
                <a:solidFill>
                  <a:schemeClr val="tx1"/>
                </a:solidFill>
                <a:sym typeface="Meiryo UI" panose="020B0604030504040204" pitchFamily="50" charset="-128"/>
              </a:rPr>
              <a:t>工場のシフト管理は管理職が行っていたが、自動シフト作成ツールを導入し、管理職の業務を減らした</a:t>
            </a:r>
            <a:endParaRPr lang="en-US" altLang="ja-JP" dirty="0">
              <a:solidFill>
                <a:schemeClr val="tx1"/>
              </a:solidFill>
              <a:sym typeface="Meiryo UI" panose="020B0604030504040204" pitchFamily="50" charset="-128"/>
            </a:endParaRPr>
          </a:p>
          <a:p>
            <a:pPr marL="0" indent="0" algn="l">
              <a:buNone/>
            </a:pPr>
            <a:endParaRPr lang="en-US" altLang="ja-JP" dirty="0">
              <a:solidFill>
                <a:schemeClr val="tx1"/>
              </a:solidFill>
            </a:endParaRPr>
          </a:p>
        </p:txBody>
      </p:sp>
    </p:spTree>
    <p:extLst>
      <p:ext uri="{BB962C8B-B14F-4D97-AF65-F5344CB8AC3E}">
        <p14:creationId xmlns:p14="http://schemas.microsoft.com/office/powerpoint/2010/main" val="1175080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401CA1B-3BCB-48A6-B8DB-CE9EB9439E2B}"/>
              </a:ext>
            </a:extLst>
          </p:cNvPr>
          <p:cNvSpPr>
            <a:spLocks noGrp="1"/>
          </p:cNvSpPr>
          <p:nvPr>
            <p:ph type="sldNum" sz="quarter" idx="4"/>
          </p:nvPr>
        </p:nvSpPr>
        <p:spPr/>
        <p:txBody>
          <a:bodyPr/>
          <a:lstStyle/>
          <a:p>
            <a:pPr>
              <a:defRPr/>
            </a:pPr>
            <a:fld id="{1D1B1670-86E0-4B55-A70F-4C971F3C1DE2}" type="slidenum">
              <a:rPr lang="ja-JP" altLang="en-US" smtClean="0"/>
              <a:pPr>
                <a:defRPr/>
              </a:pPr>
              <a:t>3</a:t>
            </a:fld>
            <a:endParaRPr lang="en-US" altLang="ja-JP" dirty="0"/>
          </a:p>
        </p:txBody>
      </p:sp>
      <p:sp>
        <p:nvSpPr>
          <p:cNvPr id="3" name="タイトル 2">
            <a:extLst>
              <a:ext uri="{FF2B5EF4-FFF2-40B4-BE49-F238E27FC236}">
                <a16:creationId xmlns:a16="http://schemas.microsoft.com/office/drawing/2014/main" id="{8F74CBF2-5287-4356-9CB7-80AA11DD4202}"/>
              </a:ext>
            </a:extLst>
          </p:cNvPr>
          <p:cNvSpPr>
            <a:spLocks noGrp="1"/>
          </p:cNvSpPr>
          <p:nvPr>
            <p:ph type="title"/>
          </p:nvPr>
        </p:nvSpPr>
        <p:spPr/>
        <p:txBody>
          <a:bodyPr/>
          <a:lstStyle/>
          <a:p>
            <a:r>
              <a:rPr kumimoji="1" lang="ja-JP" altLang="en-US" dirty="0"/>
              <a:t>ビジネス変革</a:t>
            </a:r>
            <a:r>
              <a:rPr lang="ja-JP" altLang="en-US" dirty="0"/>
              <a:t>｜</a:t>
            </a:r>
            <a:r>
              <a:rPr kumimoji="1" lang="ja-JP" altLang="en-US" sz="2400" strike="noStrike" dirty="0">
                <a:solidFill>
                  <a:schemeClr val="tx1"/>
                </a:solidFill>
                <a:latin typeface="+mn-ea"/>
                <a:ea typeface="+mn-ea"/>
              </a:rPr>
              <a:t>ビジネスモデル・プロセス</a:t>
            </a:r>
            <a:endParaRPr kumimoji="1" lang="ja-JP" altLang="en-US" dirty="0"/>
          </a:p>
        </p:txBody>
      </p:sp>
      <p:sp>
        <p:nvSpPr>
          <p:cNvPr id="4" name="テキスト プレースホルダー 3">
            <a:extLst>
              <a:ext uri="{FF2B5EF4-FFF2-40B4-BE49-F238E27FC236}">
                <a16:creationId xmlns:a16="http://schemas.microsoft.com/office/drawing/2014/main" id="{EEF27ACD-D98A-43F8-BCB7-76D6C716EC92}"/>
              </a:ext>
            </a:extLst>
          </p:cNvPr>
          <p:cNvSpPr>
            <a:spLocks noGrp="1"/>
          </p:cNvSpPr>
          <p:nvPr>
            <p:ph type="body" sz="quarter" idx="10"/>
          </p:nvPr>
        </p:nvSpPr>
        <p:spPr/>
        <p:txBody>
          <a:bodyPr/>
          <a:lstStyle/>
          <a:p>
            <a:r>
              <a:rPr lang="ja-JP" altLang="en-US" dirty="0">
                <a:latin typeface="Meiryo UI" panose="020B0604030504040204" pitchFamily="50" charset="-128"/>
                <a:ea typeface="Meiryo UI" panose="020B0604030504040204" pitchFamily="50" charset="-128"/>
                <a:sym typeface="Meiryo UI" panose="020B0604030504040204" pitchFamily="50" charset="-128"/>
              </a:rPr>
              <a:t>第</a:t>
            </a:r>
            <a:r>
              <a:rPr lang="en-US" altLang="ja-JP" dirty="0">
                <a:latin typeface="Meiryo UI" panose="020B0604030504040204" pitchFamily="50" charset="-128"/>
                <a:ea typeface="Meiryo UI" panose="020B0604030504040204" pitchFamily="50" charset="-128"/>
                <a:sym typeface="Meiryo UI" panose="020B0604030504040204" pitchFamily="50" charset="-128"/>
              </a:rPr>
              <a:t>Ⅲ</a:t>
            </a:r>
            <a:r>
              <a:rPr lang="ja-JP" altLang="en-US" dirty="0">
                <a:latin typeface="Meiryo UI" panose="020B0604030504040204" pitchFamily="50" charset="-128"/>
                <a:ea typeface="Meiryo UI" panose="020B0604030504040204" pitchFamily="50" charset="-128"/>
                <a:sym typeface="Meiryo UI" panose="020B0604030504040204" pitchFamily="50" charset="-128"/>
              </a:rPr>
              <a:t>部　第</a:t>
            </a:r>
            <a:r>
              <a:rPr lang="en-US" altLang="ja-JP" dirty="0">
                <a:latin typeface="Meiryo UI" panose="020B0604030504040204" pitchFamily="50" charset="-128"/>
                <a:ea typeface="Meiryo UI" panose="020B0604030504040204" pitchFamily="50" charset="-128"/>
                <a:sym typeface="Meiryo UI" panose="020B0604030504040204" pitchFamily="50" charset="-128"/>
              </a:rPr>
              <a:t>2</a:t>
            </a:r>
            <a:r>
              <a:rPr lang="ja-JP" altLang="en-US" dirty="0">
                <a:latin typeface="Meiryo UI" panose="020B0604030504040204" pitchFamily="50" charset="-128"/>
                <a:ea typeface="Meiryo UI" panose="020B0604030504040204" pitchFamily="50" charset="-128"/>
                <a:sym typeface="Meiryo UI" panose="020B0604030504040204" pitchFamily="50" charset="-128"/>
              </a:rPr>
              <a:t>章　</a:t>
            </a:r>
            <a:r>
              <a:rPr lang="en-US" altLang="ja-JP" dirty="0">
                <a:latin typeface="Meiryo UI" panose="020B0604030504040204" pitchFamily="50" charset="-128"/>
                <a:ea typeface="Meiryo UI" panose="020B0604030504040204" pitchFamily="50" charset="-128"/>
                <a:sym typeface="Meiryo UI" panose="020B0604030504040204" pitchFamily="50" charset="-128"/>
              </a:rPr>
              <a:t>DX</a:t>
            </a:r>
            <a:r>
              <a:rPr lang="ja-JP" altLang="en-US" dirty="0">
                <a:latin typeface="Meiryo UI" panose="020B0604030504040204" pitchFamily="50" charset="-128"/>
                <a:ea typeface="Meiryo UI" panose="020B0604030504040204" pitchFamily="50" charset="-128"/>
                <a:sym typeface="Meiryo UI" panose="020B0604030504040204" pitchFamily="50" charset="-128"/>
              </a:rPr>
              <a:t>推進スキル標準の構成</a:t>
            </a:r>
            <a:endParaRPr lang="en-US" altLang="ja-JP" dirty="0">
              <a:latin typeface="Meiryo UI" panose="020B0604030504040204" pitchFamily="50" charset="-128"/>
              <a:ea typeface="Meiryo UI" panose="020B0604030504040204" pitchFamily="50" charset="-128"/>
              <a:sym typeface="Meiryo UI" panose="020B0604030504040204" pitchFamily="50" charset="-128"/>
            </a:endParaRPr>
          </a:p>
        </p:txBody>
      </p:sp>
      <p:graphicFrame>
        <p:nvGraphicFramePr>
          <p:cNvPr id="6" name="表 5">
            <a:extLst>
              <a:ext uri="{FF2B5EF4-FFF2-40B4-BE49-F238E27FC236}">
                <a16:creationId xmlns:a16="http://schemas.microsoft.com/office/drawing/2014/main" id="{2C54B931-DBBD-473B-9F1C-45A853A19869}"/>
              </a:ext>
            </a:extLst>
          </p:cNvPr>
          <p:cNvGraphicFramePr>
            <a:graphicFrameLocks noGrp="1"/>
          </p:cNvGraphicFramePr>
          <p:nvPr/>
        </p:nvGraphicFramePr>
        <p:xfrm>
          <a:off x="350046" y="692150"/>
          <a:ext cx="11520000" cy="5691600"/>
        </p:xfrm>
        <a:graphic>
          <a:graphicData uri="http://schemas.openxmlformats.org/drawingml/2006/table">
            <a:tbl>
              <a:tblPr firstRow="1" bandRow="1">
                <a:tableStyleId>{5940675A-B579-460E-94D1-54222C63F5DA}</a:tableStyleId>
              </a:tblPr>
              <a:tblGrid>
                <a:gridCol w="936000">
                  <a:extLst>
                    <a:ext uri="{9D8B030D-6E8A-4147-A177-3AD203B41FA5}">
                      <a16:colId xmlns:a16="http://schemas.microsoft.com/office/drawing/2014/main" val="3763694618"/>
                    </a:ext>
                  </a:extLst>
                </a:gridCol>
                <a:gridCol w="936000">
                  <a:extLst>
                    <a:ext uri="{9D8B030D-6E8A-4147-A177-3AD203B41FA5}">
                      <a16:colId xmlns:a16="http://schemas.microsoft.com/office/drawing/2014/main" val="2434405331"/>
                    </a:ext>
                  </a:extLst>
                </a:gridCol>
                <a:gridCol w="1296000">
                  <a:extLst>
                    <a:ext uri="{9D8B030D-6E8A-4147-A177-3AD203B41FA5}">
                      <a16:colId xmlns:a16="http://schemas.microsoft.com/office/drawing/2014/main" val="1027585630"/>
                    </a:ext>
                  </a:extLst>
                </a:gridCol>
                <a:gridCol w="3600000">
                  <a:extLst>
                    <a:ext uri="{9D8B030D-6E8A-4147-A177-3AD203B41FA5}">
                      <a16:colId xmlns:a16="http://schemas.microsoft.com/office/drawing/2014/main" val="3856342555"/>
                    </a:ext>
                  </a:extLst>
                </a:gridCol>
                <a:gridCol w="4752000">
                  <a:extLst>
                    <a:ext uri="{9D8B030D-6E8A-4147-A177-3AD203B41FA5}">
                      <a16:colId xmlns:a16="http://schemas.microsoft.com/office/drawing/2014/main" val="2407958658"/>
                    </a:ext>
                  </a:extLst>
                </a:gridCol>
              </a:tblGrid>
              <a:tr h="291600">
                <a:tc>
                  <a:txBody>
                    <a:bodyPr/>
                    <a:lstStyle/>
                    <a:p>
                      <a:pPr algn="ctr"/>
                      <a:r>
                        <a:rPr kumimoji="1" lang="ja-JP" altLang="en-US" sz="1050" b="1" dirty="0">
                          <a:solidFill>
                            <a:schemeClr val="tx1"/>
                          </a:solidFill>
                          <a:latin typeface="+mn-ea"/>
                          <a:ea typeface="+mn-ea"/>
                        </a:rPr>
                        <a:t>カテゴリー</a:t>
                      </a:r>
                    </a:p>
                  </a:txBody>
                  <a:tcPr marL="72000" marR="36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marL="0" marR="0" lvl="0" indent="0" algn="ctr" defTabSz="914253"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n-ea"/>
                          <a:ea typeface="+mn-ea"/>
                        </a:rPr>
                        <a:t>サブカテゴリー</a:t>
                      </a:r>
                    </a:p>
                  </a:txBody>
                  <a:tcPr marL="72000" marR="36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b="1" kern="1200" dirty="0">
                          <a:solidFill>
                            <a:schemeClr val="tx1"/>
                          </a:solidFill>
                          <a:latin typeface="+mn-ea"/>
                          <a:ea typeface="+mn-ea"/>
                        </a:rPr>
                        <a:t>スキル項目</a:t>
                      </a:r>
                      <a:endParaRPr kumimoji="1" lang="ja-JP" altLang="en-US" sz="1050" b="1" dirty="0">
                        <a:solidFill>
                          <a:schemeClr val="tx1"/>
                        </a:solidFill>
                        <a:latin typeface="+mn-ea"/>
                        <a:ea typeface="+mn-ea"/>
                      </a:endParaRPr>
                    </a:p>
                  </a:txBody>
                  <a:tcPr marL="72000" marR="36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n-ea"/>
                          <a:ea typeface="+mn-ea"/>
                        </a:rPr>
                        <a:t>内容（スキル項目ごとの説明）</a:t>
                      </a:r>
                    </a:p>
                  </a:txBody>
                  <a:tcPr marL="72000" marR="36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n-ea"/>
                          <a:ea typeface="+mn-ea"/>
                        </a:rPr>
                        <a:t>学習項目例</a:t>
                      </a:r>
                    </a:p>
                  </a:txBody>
                  <a:tcPr marL="72000" marR="36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01614354"/>
                  </a:ext>
                </a:extLst>
              </a:tr>
              <a:tr h="900000">
                <a:tc rowSpan="6">
                  <a:txBody>
                    <a:bodyPr/>
                    <a:lstStyle/>
                    <a:p>
                      <a:pPr algn="l"/>
                      <a:r>
                        <a:rPr kumimoji="1" lang="ja-JP" altLang="en-US" sz="1050" b="0" i="0" u="none" strike="noStrike" kern="1200" cap="none" spc="0" normalizeH="0" baseline="0" noProof="0" dirty="0">
                          <a:ln>
                            <a:noFill/>
                          </a:ln>
                          <a:solidFill>
                            <a:schemeClr val="tx1"/>
                          </a:solidFill>
                          <a:effectLst/>
                          <a:uLnTx/>
                          <a:uFillTx/>
                          <a:latin typeface="+mn-ea"/>
                          <a:ea typeface="+mn-ea"/>
                          <a:cs typeface="+mn-cs"/>
                        </a:rPr>
                        <a:t>ビジネス変革</a:t>
                      </a:r>
                      <a:endParaRPr kumimoji="1" lang="ja-JP" altLang="en-US" sz="105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rowSpan="6">
                  <a:txBody>
                    <a:bodyPr/>
                    <a:lstStyle/>
                    <a:p>
                      <a:pPr algn="l"/>
                      <a:r>
                        <a:rPr kumimoji="1" lang="ja-JP" altLang="en-US" sz="1050" strike="noStrike" dirty="0">
                          <a:solidFill>
                            <a:schemeClr val="tx1"/>
                          </a:solidFill>
                          <a:latin typeface="+mn-ea"/>
                          <a:ea typeface="+mn-ea"/>
                        </a:rPr>
                        <a:t>ビジネスモデル・プロセス</a:t>
                      </a:r>
                      <a:endParaRPr kumimoji="1" lang="en-US" altLang="ja-JP" sz="1050" strike="noStrike"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strike="noStrike" kern="1200" dirty="0">
                          <a:solidFill>
                            <a:schemeClr val="tx1"/>
                          </a:solidFill>
                          <a:latin typeface="+mn-ea"/>
                          <a:ea typeface="+mn-ea"/>
                          <a:cs typeface="+mn-cs"/>
                        </a:rPr>
                        <a:t>ビジネス調査</a:t>
                      </a:r>
                      <a:endParaRPr kumimoji="1" lang="en-US" altLang="ja-JP" sz="1050" strike="noStrike" kern="1200" dirty="0">
                        <a:solidFill>
                          <a:schemeClr val="tx1"/>
                        </a:solidFill>
                        <a:latin typeface="+mn-ea"/>
                        <a:ea typeface="+mn-ea"/>
                        <a:cs typeface="+mn-cs"/>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strike="noStrike" dirty="0">
                          <a:solidFill>
                            <a:schemeClr val="tx1"/>
                          </a:solidFill>
                          <a:latin typeface="+mn-ea"/>
                          <a:ea typeface="+mn-ea"/>
                        </a:rPr>
                        <a:t>社会課題やビジネスのメガトレンド、業界の市場規模や成長性、事業・プロダクト・業務の成功要因や成長課題を把握するスキル</a:t>
                      </a:r>
                      <a:endParaRPr kumimoji="1" lang="en-US" altLang="ja-JP" sz="1050" strike="noStrike"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調査の設計、ビジネスフレームワーク（</a:t>
                      </a:r>
                      <a:r>
                        <a:rPr kumimoji="1" lang="en-US" altLang="ja-JP" sz="1050" dirty="0">
                          <a:solidFill>
                            <a:schemeClr val="tx1"/>
                          </a:solidFill>
                          <a:latin typeface="+mn-ea"/>
                          <a:ea typeface="+mn-ea"/>
                        </a:rPr>
                        <a:t>PEST</a:t>
                      </a:r>
                      <a:r>
                        <a:rPr kumimoji="1" lang="ja-JP" altLang="en-US" sz="1050" dirty="0">
                          <a:solidFill>
                            <a:schemeClr val="tx1"/>
                          </a:solidFill>
                          <a:latin typeface="+mn-ea"/>
                          <a:ea typeface="+mn-ea"/>
                        </a:rPr>
                        <a:t>、</a:t>
                      </a:r>
                      <a:r>
                        <a:rPr kumimoji="1" lang="en-US" altLang="ja-JP" sz="1050" dirty="0">
                          <a:solidFill>
                            <a:schemeClr val="tx1"/>
                          </a:solidFill>
                          <a:latin typeface="+mn-ea"/>
                          <a:ea typeface="+mn-ea"/>
                        </a:rPr>
                        <a:t>3C</a:t>
                      </a:r>
                      <a:r>
                        <a:rPr kumimoji="1" lang="ja-JP" altLang="en-US" sz="1050" dirty="0">
                          <a:solidFill>
                            <a:schemeClr val="tx1"/>
                          </a:solidFill>
                          <a:latin typeface="+mn-ea"/>
                          <a:ea typeface="+mn-ea"/>
                        </a:rPr>
                        <a:t>、</a:t>
                      </a:r>
                      <a:r>
                        <a:rPr kumimoji="1" lang="en-US" altLang="ja-JP" sz="1050" dirty="0">
                          <a:solidFill>
                            <a:schemeClr val="tx1"/>
                          </a:solidFill>
                          <a:latin typeface="+mn-ea"/>
                          <a:ea typeface="+mn-ea"/>
                        </a:rPr>
                        <a:t>5Forces</a:t>
                      </a:r>
                      <a:r>
                        <a:rPr kumimoji="1" lang="ja-JP" altLang="en-US" sz="1050" dirty="0">
                          <a:solidFill>
                            <a:schemeClr val="tx1"/>
                          </a:solidFill>
                          <a:latin typeface="+mn-ea"/>
                          <a:ea typeface="+mn-ea"/>
                        </a:rPr>
                        <a:t>、</a:t>
                      </a:r>
                      <a:r>
                        <a:rPr kumimoji="1" lang="en-US" altLang="ja-JP" sz="1050" dirty="0">
                          <a:solidFill>
                            <a:schemeClr val="tx1"/>
                          </a:solidFill>
                          <a:latin typeface="+mn-ea"/>
                          <a:ea typeface="+mn-ea"/>
                        </a:rPr>
                        <a:t>SWOT</a:t>
                      </a:r>
                      <a:r>
                        <a:rPr kumimoji="1" lang="ja-JP" altLang="en-US" sz="1050" dirty="0">
                          <a:solidFill>
                            <a:schemeClr val="tx1"/>
                          </a:solidFill>
                          <a:latin typeface="+mn-ea"/>
                          <a:ea typeface="+mn-ea"/>
                        </a:rPr>
                        <a:t>、</a:t>
                      </a:r>
                      <a:r>
                        <a:rPr kumimoji="1" lang="en-US" altLang="ja-JP" sz="1050" dirty="0">
                          <a:solidFill>
                            <a:schemeClr val="tx1"/>
                          </a:solidFill>
                          <a:latin typeface="+mn-ea"/>
                          <a:ea typeface="+mn-ea"/>
                        </a:rPr>
                        <a:t>STP</a:t>
                      </a:r>
                      <a:r>
                        <a:rPr kumimoji="1" lang="ja-JP" altLang="en-US" sz="1050" dirty="0">
                          <a:solidFill>
                            <a:schemeClr val="tx1"/>
                          </a:solidFill>
                          <a:latin typeface="+mn-ea"/>
                          <a:ea typeface="+mn-ea"/>
                        </a:rPr>
                        <a:t>、</a:t>
                      </a:r>
                      <a:r>
                        <a:rPr kumimoji="1" lang="en-US" altLang="ja-JP" sz="1050" dirty="0">
                          <a:solidFill>
                            <a:schemeClr val="tx1"/>
                          </a:solidFill>
                          <a:latin typeface="+mn-ea"/>
                          <a:ea typeface="+mn-ea"/>
                        </a:rPr>
                        <a:t>4P</a:t>
                      </a:r>
                      <a:r>
                        <a:rPr kumimoji="1" lang="ja-JP" altLang="en-US" sz="1050" dirty="0">
                          <a:solidFill>
                            <a:schemeClr val="tx1"/>
                          </a:solidFill>
                          <a:latin typeface="+mn-ea"/>
                          <a:ea typeface="+mn-ea"/>
                        </a:rPr>
                        <a:t>、バリューチェーン　等）</a:t>
                      </a:r>
                      <a:endParaRPr kumimoji="1" lang="en-US" altLang="ja-JP" sz="1050" dirty="0">
                        <a:solidFill>
                          <a:schemeClr val="tx1"/>
                        </a:solidFill>
                        <a:latin typeface="+mn-ea"/>
                        <a:ea typeface="+mn-ea"/>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ビジネス・業務とデジタル技術の関連性</a:t>
                      </a:r>
                      <a:endParaRPr kumimoji="1" lang="en-US" altLang="ja-JP" sz="105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3842659371"/>
                  </a:ext>
                </a:extLst>
              </a:tr>
              <a:tr h="900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strike="noStrike" kern="1200" dirty="0">
                          <a:solidFill>
                            <a:schemeClr val="tx1"/>
                          </a:solidFill>
                          <a:latin typeface="+mn-ea"/>
                          <a:ea typeface="+mn-ea"/>
                          <a:cs typeface="+mn-cs"/>
                        </a:rPr>
                        <a:t>ビジネスモデル設計</a:t>
                      </a:r>
                      <a:endParaRPr kumimoji="1" lang="en-US" altLang="ja-JP" sz="1050" strike="noStrike" kern="1200" dirty="0">
                        <a:solidFill>
                          <a:schemeClr val="tx1"/>
                        </a:solidFill>
                        <a:latin typeface="+mn-ea"/>
                        <a:ea typeface="+mn-ea"/>
                        <a:cs typeface="+mn-cs"/>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strike="noStrike" dirty="0">
                          <a:solidFill>
                            <a:schemeClr val="tx1"/>
                          </a:solidFill>
                          <a:latin typeface="+mn-ea"/>
                          <a:ea typeface="+mn-ea"/>
                        </a:rPr>
                        <a:t>成功要因や成長課題から、製品やサービスの目的やビジョンを策定するスキル</a:t>
                      </a:r>
                      <a:endParaRPr kumimoji="1" lang="en-US" altLang="ja-JP" sz="1050" strike="noStrike" dirty="0">
                        <a:solidFill>
                          <a:schemeClr val="tx1"/>
                        </a:solidFill>
                        <a:latin typeface="+mn-ea"/>
                        <a:ea typeface="+mn-ea"/>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strike="noStrike" dirty="0">
                          <a:solidFill>
                            <a:schemeClr val="tx1"/>
                          </a:solidFill>
                          <a:latin typeface="+mn-ea"/>
                          <a:ea typeface="+mn-ea"/>
                        </a:rPr>
                        <a:t>コスト構造、チャネルを整理した上で、収益モデルなどを検討し、収益を上げる仕組みを設計するスキル</a:t>
                      </a:r>
                      <a:endParaRPr kumimoji="1" lang="en-US" altLang="ja-JP" sz="1050" strike="noStrike"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ビジネスモデルキャンバス、収益モデル（売り切り、サービスの付加、サブスク　等）</a:t>
                      </a:r>
                      <a:endParaRPr kumimoji="1" lang="en-US" altLang="ja-JP" sz="105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1837900252"/>
                  </a:ext>
                </a:extLst>
              </a:tr>
              <a:tr h="900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strike="noStrike" kern="1200" dirty="0">
                          <a:solidFill>
                            <a:schemeClr val="tx1"/>
                          </a:solidFill>
                          <a:latin typeface="+mn-ea"/>
                          <a:ea typeface="+mn-ea"/>
                          <a:cs typeface="+mn-cs"/>
                        </a:rPr>
                        <a:t>ビジネスアナリシス</a:t>
                      </a:r>
                      <a:endParaRPr kumimoji="1" lang="en-US" altLang="ja-JP" sz="1050" strike="noStrike" kern="1200" dirty="0">
                        <a:solidFill>
                          <a:schemeClr val="tx1"/>
                        </a:solidFill>
                        <a:latin typeface="+mn-ea"/>
                        <a:ea typeface="+mn-ea"/>
                        <a:cs typeface="+mn-cs"/>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strike="noStrike" dirty="0">
                          <a:solidFill>
                            <a:schemeClr val="tx1"/>
                          </a:solidFill>
                          <a:latin typeface="+mn-ea"/>
                          <a:ea typeface="+mn-ea"/>
                        </a:rPr>
                        <a:t>製品やサービスの提供に必要な活動の現状／目指す姿を可視化し、かつ活動の中で特に重要なもの・価値を生み出すものを特定するスキル</a:t>
                      </a:r>
                      <a:endParaRPr kumimoji="1" lang="en-US" altLang="ja-JP" sz="1050" strike="noStrike" dirty="0">
                        <a:solidFill>
                          <a:schemeClr val="tx1"/>
                        </a:solidFill>
                        <a:latin typeface="+mn-ea"/>
                        <a:ea typeface="+mn-ea"/>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strike="noStrike" dirty="0">
                          <a:solidFill>
                            <a:schemeClr val="tx1"/>
                          </a:solidFill>
                          <a:latin typeface="+mn-ea"/>
                          <a:ea typeface="+mn-ea"/>
                        </a:rPr>
                        <a:t>目指す姿の実現に向けたデジタル化領域を明確にするスキル</a:t>
                      </a:r>
                      <a:endParaRPr kumimoji="1" lang="en-US" altLang="ja-JP" sz="1050" strike="noStrike"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製品やサービスの提供に必要な活動の可視化に関するフレームワーク（サービスブループリント、バリューチェーン分析、業務プロセス分析、ステークホルダーマップ、サービス生態系マップ）</a:t>
                      </a:r>
                      <a:br>
                        <a:rPr kumimoji="1" lang="en-US" altLang="ja-JP" sz="1050" dirty="0">
                          <a:solidFill>
                            <a:schemeClr val="tx1"/>
                          </a:solidFill>
                          <a:latin typeface="+mn-ea"/>
                          <a:ea typeface="+mn-ea"/>
                        </a:rPr>
                      </a:br>
                      <a:r>
                        <a:rPr kumimoji="1" lang="ja-JP" altLang="en-US" sz="1050" dirty="0">
                          <a:solidFill>
                            <a:schemeClr val="tx1"/>
                          </a:solidFill>
                          <a:latin typeface="+mn-ea"/>
                          <a:ea typeface="+mn-ea"/>
                        </a:rPr>
                        <a:t>要求定義（ビジネスプロセス関連図、業務フロー図　等）</a:t>
                      </a:r>
                      <a:endParaRPr kumimoji="1" lang="en-US" altLang="ja-JP" sz="105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61510718"/>
                  </a:ext>
                </a:extLst>
              </a:tr>
              <a:tr h="900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strike="noStrike" kern="1200" dirty="0">
                          <a:solidFill>
                            <a:schemeClr val="tx1"/>
                          </a:solidFill>
                          <a:latin typeface="+mn-ea"/>
                          <a:ea typeface="+mn-ea"/>
                          <a:cs typeface="+mn-cs"/>
                        </a:rPr>
                        <a:t>検証</a:t>
                      </a:r>
                      <a:br>
                        <a:rPr kumimoji="1" lang="en-US" altLang="ja-JP" sz="1050" strike="noStrike" kern="1200" dirty="0">
                          <a:solidFill>
                            <a:schemeClr val="tx1"/>
                          </a:solidFill>
                          <a:latin typeface="+mn-ea"/>
                          <a:ea typeface="+mn-ea"/>
                          <a:cs typeface="+mn-cs"/>
                        </a:rPr>
                      </a:br>
                      <a:r>
                        <a:rPr kumimoji="1" lang="ja-JP" altLang="en-US" sz="1050" strike="noStrike" kern="1200" dirty="0">
                          <a:solidFill>
                            <a:schemeClr val="tx1"/>
                          </a:solidFill>
                          <a:latin typeface="+mn-ea"/>
                          <a:ea typeface="+mn-ea"/>
                          <a:cs typeface="+mn-cs"/>
                        </a:rPr>
                        <a:t>（ビジネス視点）</a:t>
                      </a:r>
                      <a:endParaRPr kumimoji="1" lang="en-US" altLang="ja-JP" sz="1050" strike="noStrike" kern="1200" dirty="0">
                        <a:solidFill>
                          <a:schemeClr val="tx1"/>
                        </a:solidFill>
                        <a:latin typeface="+mn-ea"/>
                        <a:ea typeface="+mn-ea"/>
                        <a:cs typeface="+mn-cs"/>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strike="noStrike" dirty="0">
                          <a:solidFill>
                            <a:schemeClr val="tx1"/>
                          </a:solidFill>
                          <a:latin typeface="+mn-ea"/>
                          <a:ea typeface="+mn-ea"/>
                        </a:rPr>
                        <a:t>開発した製品やサービスのビジネスとしての持続可能性</a:t>
                      </a:r>
                      <a:r>
                        <a:rPr kumimoji="1" lang="ja-JP" altLang="en-US" sz="1050" b="0" i="0" kern="1200" dirty="0">
                          <a:solidFill>
                            <a:schemeClr val="tx1"/>
                          </a:solidFill>
                          <a:effectLst/>
                          <a:latin typeface="+mn-lt"/>
                          <a:ea typeface="+mn-ea"/>
                          <a:cs typeface="+mn-cs"/>
                        </a:rPr>
                        <a:t>（得られる収益がどの程度か、競争優位性を確保できるか、コストをどの程度削減できるか）を検証するスキル</a:t>
                      </a:r>
                      <a:endParaRPr kumimoji="1" lang="en-US" altLang="ja-JP" sz="1050" b="0" i="0" kern="1200" dirty="0">
                        <a:solidFill>
                          <a:schemeClr val="tx1"/>
                        </a:solidFill>
                        <a:effectLst/>
                        <a:latin typeface="+mn-lt"/>
                        <a:ea typeface="+mn-ea"/>
                        <a:cs typeface="+mn-cs"/>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バリュープロポジションを踏まえた検証アプローチの設計、実施</a:t>
                      </a:r>
                      <a:endParaRPr kumimoji="1" lang="en-US" altLang="ja-JP" sz="1050" dirty="0">
                        <a:solidFill>
                          <a:schemeClr val="tx1"/>
                        </a:solidFill>
                        <a:latin typeface="+mn-ea"/>
                        <a:ea typeface="+mn-ea"/>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モニタリングのための</a:t>
                      </a:r>
                      <a:r>
                        <a:rPr kumimoji="1" lang="en-US" altLang="ja-JP" sz="1050" dirty="0">
                          <a:solidFill>
                            <a:schemeClr val="tx1"/>
                          </a:solidFill>
                          <a:latin typeface="+mn-ea"/>
                          <a:ea typeface="+mn-ea"/>
                        </a:rPr>
                        <a:t>KPI</a:t>
                      </a:r>
                      <a:r>
                        <a:rPr kumimoji="1" lang="ja-JP" altLang="en-US" sz="1050" dirty="0">
                          <a:solidFill>
                            <a:schemeClr val="tx1"/>
                          </a:solidFill>
                          <a:latin typeface="+mn-ea"/>
                          <a:ea typeface="+mn-ea"/>
                        </a:rPr>
                        <a:t>設定</a:t>
                      </a:r>
                      <a:endParaRPr kumimoji="1" lang="en-US" altLang="ja-JP" sz="105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2242043311"/>
                  </a:ext>
                </a:extLst>
              </a:tr>
              <a:tr h="900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strike="noStrike" kern="1200" dirty="0">
                          <a:solidFill>
                            <a:schemeClr val="tx1"/>
                          </a:solidFill>
                          <a:latin typeface="+mn-ea"/>
                          <a:ea typeface="+mn-ea"/>
                          <a:cs typeface="+mn-cs"/>
                        </a:rPr>
                        <a:t>マーケティング</a:t>
                      </a:r>
                      <a:endParaRPr kumimoji="1" lang="en-US" altLang="ja-JP" sz="1050" strike="noStrike" kern="1200" dirty="0">
                        <a:solidFill>
                          <a:schemeClr val="tx1"/>
                        </a:solidFill>
                        <a:latin typeface="+mn-ea"/>
                        <a:ea typeface="+mn-ea"/>
                        <a:cs typeface="+mn-cs"/>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23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050" b="0" dirty="0">
                          <a:solidFill>
                            <a:schemeClr val="tx1"/>
                          </a:solidFill>
                          <a:latin typeface="+mn-ea"/>
                          <a:ea typeface="+mn-ea"/>
                        </a:rPr>
                        <a:t>自分たちの顧客は誰かを明確にし、市場のニーズと提供プロダクトの価値を明確にして差別化し、適切な方法で適切な顧客に価値を届け収益を上げる仕組みを作り実行し改善し続けるスキル</a:t>
                      </a: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tc>
                  <a:txBody>
                    <a:bodyPr/>
                    <a:lstStyle/>
                    <a:p>
                      <a:pPr marL="171450" marR="0" lvl="0" indent="-171450" algn="l" defTabSz="91423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顧客開発、ベネフィットと差別化、</a:t>
                      </a:r>
                      <a:r>
                        <a:rPr kumimoji="1" lang="en-US" altLang="ja-JP" sz="1050" dirty="0">
                          <a:solidFill>
                            <a:schemeClr val="tx1"/>
                          </a:solidFill>
                          <a:latin typeface="+mn-ea"/>
                          <a:ea typeface="+mn-ea"/>
                        </a:rPr>
                        <a:t>Web</a:t>
                      </a:r>
                      <a:r>
                        <a:rPr kumimoji="1" lang="ja-JP" altLang="en-US" sz="1050" dirty="0">
                          <a:solidFill>
                            <a:schemeClr val="tx1"/>
                          </a:solidFill>
                          <a:latin typeface="+mn-ea"/>
                          <a:ea typeface="+mn-ea"/>
                        </a:rPr>
                        <a:t>マーケティング、</a:t>
                      </a:r>
                      <a:r>
                        <a:rPr kumimoji="1" lang="en-US" altLang="ja-JP" sz="1050" dirty="0">
                          <a:solidFill>
                            <a:schemeClr val="tx1"/>
                          </a:solidFill>
                          <a:latin typeface="+mn-ea"/>
                          <a:ea typeface="+mn-ea"/>
                        </a:rPr>
                        <a:t>SEO</a:t>
                      </a:r>
                      <a:r>
                        <a:rPr kumimoji="1" lang="ja-JP" altLang="en-US" sz="1050" dirty="0">
                          <a:solidFill>
                            <a:schemeClr val="tx1"/>
                          </a:solidFill>
                          <a:latin typeface="+mn-ea"/>
                          <a:ea typeface="+mn-ea"/>
                        </a:rPr>
                        <a:t>、</a:t>
                      </a:r>
                      <a:r>
                        <a:rPr kumimoji="1" lang="en-US" altLang="ja-JP" sz="1050" dirty="0">
                          <a:solidFill>
                            <a:schemeClr val="tx1"/>
                          </a:solidFill>
                          <a:latin typeface="+mn-ea"/>
                          <a:ea typeface="+mn-ea"/>
                        </a:rPr>
                        <a:t>SNS</a:t>
                      </a:r>
                      <a:r>
                        <a:rPr lang="ja-JP" altLang="en-US" sz="1050" dirty="0">
                          <a:solidFill>
                            <a:schemeClr val="tx1"/>
                          </a:solidFill>
                          <a:latin typeface="+mn-ea"/>
                          <a:ea typeface="+mn-ea"/>
                        </a:rPr>
                        <a:t>マーケティング、カスタマーサポート、</a:t>
                      </a:r>
                      <a:r>
                        <a:rPr lang="en-US" altLang="ja-JP" sz="1050" dirty="0">
                          <a:solidFill>
                            <a:schemeClr val="tx1"/>
                          </a:solidFill>
                          <a:latin typeface="+mn-ea"/>
                          <a:ea typeface="+mn-ea"/>
                        </a:rPr>
                        <a:t>AI</a:t>
                      </a:r>
                      <a:r>
                        <a:rPr lang="ja-JP" altLang="en-US" sz="1050" dirty="0">
                          <a:solidFill>
                            <a:schemeClr val="tx1"/>
                          </a:solidFill>
                          <a:latin typeface="+mn-ea"/>
                          <a:ea typeface="+mn-ea"/>
                        </a:rPr>
                        <a:t>活用マーケティング</a:t>
                      </a:r>
                      <a:endParaRPr kumimoji="1" lang="en-US" altLang="ja-JP" sz="105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3270546372"/>
                  </a:ext>
                </a:extLst>
              </a:tr>
              <a:tr h="900000">
                <a:tc vMerge="1">
                  <a:txBody>
                    <a:bodyPr/>
                    <a:lstStyle/>
                    <a:p>
                      <a:endParaRPr kumimoji="1" lang="ja-JP" altLang="en-US"/>
                    </a:p>
                  </a:txBody>
                  <a:tcPr/>
                </a:tc>
                <a:tc vMerge="1">
                  <a:txBody>
                    <a:bodyPr/>
                    <a:lstStyle/>
                    <a:p>
                      <a:endParaRPr kumimoji="1" lang="en-US" altLang="ja-JP" sz="1000" strike="noStrike" dirty="0">
                        <a:solidFill>
                          <a:srgbClr val="FF0000"/>
                        </a:solidFill>
                        <a:latin typeface="+mn-ea"/>
                        <a:ea typeface="+mn-ea"/>
                      </a:endParaRP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strike="noStrike" kern="1200" dirty="0">
                          <a:solidFill>
                            <a:schemeClr val="tx1"/>
                          </a:solidFill>
                          <a:latin typeface="+mn-ea"/>
                          <a:ea typeface="+mn-ea"/>
                          <a:cs typeface="+mn-cs"/>
                        </a:rPr>
                        <a:t>ブランディング</a:t>
                      </a:r>
                      <a:endParaRPr kumimoji="1" lang="en-US" altLang="ja-JP" sz="1050" strike="noStrike" kern="1200" dirty="0">
                        <a:solidFill>
                          <a:schemeClr val="tx1"/>
                        </a:solidFill>
                        <a:latin typeface="+mn-ea"/>
                        <a:ea typeface="+mn-ea"/>
                        <a:cs typeface="+mn-cs"/>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171450" marR="0" lvl="0" indent="-171450" algn="l" defTabSz="91423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n-ea"/>
                          <a:ea typeface="+mn-ea"/>
                        </a:rPr>
                        <a:t>自社ブランドに対する顧客のロイヤリティを高め差別化する戦略の策定・実行を行うスキル</a:t>
                      </a:r>
                      <a:endParaRPr lang="ja-JP" altLang="en-US" sz="1050" b="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171450" indent="-171450" algn="l">
                        <a:buFont typeface="Arial" panose="020B0604020202020204" pitchFamily="34" charset="0"/>
                        <a:buChar char="•"/>
                      </a:pPr>
                      <a:r>
                        <a:rPr kumimoji="1" lang="ja-JP" altLang="en-US" sz="1050" dirty="0">
                          <a:solidFill>
                            <a:schemeClr val="tx1"/>
                          </a:solidFill>
                          <a:latin typeface="+mn-ea"/>
                          <a:ea typeface="+mn-ea"/>
                        </a:rPr>
                        <a:t>ブランドプロポジション・ブランドアイデンティティ</a:t>
                      </a:r>
                      <a:endParaRPr kumimoji="1" lang="en-US" altLang="ja-JP" sz="1050" dirty="0">
                        <a:solidFill>
                          <a:schemeClr val="tx1"/>
                        </a:solidFill>
                        <a:latin typeface="+mn-ea"/>
                        <a:ea typeface="+mn-ea"/>
                      </a:endParaRPr>
                    </a:p>
                  </a:txBody>
                  <a:tcPr marL="72000" marR="36000" marT="36000" marB="360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ysDot"/>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6533038"/>
                  </a:ext>
                </a:extLst>
              </a:tr>
            </a:tbl>
          </a:graphicData>
        </a:graphic>
      </p:graphicFrame>
    </p:spTree>
    <p:extLst>
      <p:ext uri="{BB962C8B-B14F-4D97-AF65-F5344CB8AC3E}">
        <p14:creationId xmlns:p14="http://schemas.microsoft.com/office/powerpoint/2010/main" val="2821622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0711AEE-4979-4D11-83F2-97F575376746}"/>
              </a:ext>
            </a:extLst>
          </p:cNvPr>
          <p:cNvSpPr>
            <a:spLocks noGrp="1"/>
          </p:cNvSpPr>
          <p:nvPr>
            <p:ph type="sldNum" sz="quarter" idx="4"/>
          </p:nvPr>
        </p:nvSpPr>
        <p:spPr>
          <a:xfrm>
            <a:off x="10439402" y="6626234"/>
            <a:ext cx="1752601" cy="231775"/>
          </a:xfrm>
        </p:spPr>
        <p:txBody>
          <a:bodyPr/>
          <a:lstStyle/>
          <a:p>
            <a:fld id="{1D1B1670-86E0-4B55-A70F-4C971F3C1DE2}" type="slidenum">
              <a:rPr lang="ja-JP" altLang="en-US" smtClean="0"/>
              <a:pPr/>
              <a:t>4</a:t>
            </a:fld>
            <a:endParaRPr lang="en-US" altLang="ja-JP" dirty="0"/>
          </a:p>
        </p:txBody>
      </p:sp>
      <p:sp>
        <p:nvSpPr>
          <p:cNvPr id="6" name="タイトル 5">
            <a:extLst>
              <a:ext uri="{FF2B5EF4-FFF2-40B4-BE49-F238E27FC236}">
                <a16:creationId xmlns:a16="http://schemas.microsoft.com/office/drawing/2014/main" id="{EC26A3E3-FBC8-4D89-9E52-9861B02153EA}"/>
              </a:ext>
            </a:extLst>
          </p:cNvPr>
          <p:cNvSpPr>
            <a:spLocks noGrp="1"/>
          </p:cNvSpPr>
          <p:nvPr>
            <p:ph type="title"/>
          </p:nvPr>
        </p:nvSpPr>
        <p:spPr>
          <a:xfrm>
            <a:off x="334963" y="152696"/>
            <a:ext cx="11520000" cy="540000"/>
          </a:xfrm>
        </p:spPr>
        <p:txBody>
          <a:bodyPr anchor="b"/>
          <a:lstStyle/>
          <a:p>
            <a:r>
              <a:rPr lang="ja-JP" altLang="en-US" dirty="0"/>
              <a:t>データサイエンティストとは</a:t>
            </a:r>
          </a:p>
        </p:txBody>
      </p:sp>
      <p:sp>
        <p:nvSpPr>
          <p:cNvPr id="11" name="テキスト プレースホルダー 10">
            <a:extLst>
              <a:ext uri="{FF2B5EF4-FFF2-40B4-BE49-F238E27FC236}">
                <a16:creationId xmlns:a16="http://schemas.microsoft.com/office/drawing/2014/main" id="{C4C5E65F-22B1-4746-8420-CDA0F4389F8F}"/>
              </a:ext>
            </a:extLst>
          </p:cNvPr>
          <p:cNvSpPr>
            <a:spLocks noGrp="1"/>
          </p:cNvSpPr>
          <p:nvPr>
            <p:ph type="body" sz="quarter" idx="10"/>
          </p:nvPr>
        </p:nvSpPr>
        <p:spPr>
          <a:xfrm>
            <a:off x="6025" y="0"/>
            <a:ext cx="11520000" cy="152696"/>
          </a:xfrm>
        </p:spPr>
        <p:txBody>
          <a:bodyPr/>
          <a:lstStyle/>
          <a:p>
            <a:r>
              <a:rPr lang="ja-JP" altLang="en-US" dirty="0"/>
              <a:t>第</a:t>
            </a:r>
            <a:r>
              <a:rPr lang="en-US" altLang="ja-JP" dirty="0"/>
              <a:t>Ⅲ</a:t>
            </a:r>
            <a:r>
              <a:rPr lang="ja-JP" altLang="en-US" dirty="0"/>
              <a:t>部 第</a:t>
            </a:r>
            <a:r>
              <a:rPr lang="en-US" altLang="ja-JP" dirty="0"/>
              <a:t>3</a:t>
            </a:r>
            <a:r>
              <a:rPr lang="ja-JP" altLang="en-US" dirty="0"/>
              <a:t>章 人材類型・ロール　</a:t>
            </a:r>
            <a:r>
              <a:rPr lang="en-US" altLang="ja-JP" dirty="0"/>
              <a:t>c.</a:t>
            </a:r>
            <a:r>
              <a:rPr lang="ja-JP" altLang="en-US" dirty="0"/>
              <a:t>データサイエンティスト　</a:t>
            </a:r>
          </a:p>
        </p:txBody>
      </p:sp>
      <p:sp>
        <p:nvSpPr>
          <p:cNvPr id="5" name="正方形/長方形 4">
            <a:extLst>
              <a:ext uri="{FF2B5EF4-FFF2-40B4-BE49-F238E27FC236}">
                <a16:creationId xmlns:a16="http://schemas.microsoft.com/office/drawing/2014/main" id="{85B01514-C518-41E9-8109-8D34535CFD97}"/>
              </a:ext>
            </a:extLst>
          </p:cNvPr>
          <p:cNvSpPr/>
          <p:nvPr/>
        </p:nvSpPr>
        <p:spPr>
          <a:xfrm>
            <a:off x="334963" y="799617"/>
            <a:ext cx="1440559" cy="907435"/>
          </a:xfrm>
          <a:prstGeom prst="rect">
            <a:avLst/>
          </a:prstGeom>
          <a:solidFill>
            <a:srgbClr val="34AC8B"/>
          </a:solidFill>
          <a:ln w="12700" algn="ctr">
            <a:solidFill>
              <a:srgbClr val="34AC8B"/>
            </a:solidFill>
            <a:miter lim="800000"/>
            <a:headEnd/>
            <a:tailEnd/>
          </a:ln>
        </p:spPr>
        <p:txBody>
          <a:bodyPr lIns="72000" tIns="72000" rIns="72000" bIns="72000" anchor="ctr" anchorCtr="1"/>
          <a:lstStyle/>
          <a:p>
            <a:pPr algn="l">
              <a:lnSpc>
                <a:spcPct val="106000"/>
              </a:lnSpc>
              <a:spcBef>
                <a:spcPct val="80000"/>
              </a:spcBef>
              <a:buClr>
                <a:schemeClr val="tx1"/>
              </a:buClr>
              <a:buSzPct val="80000"/>
            </a:pPr>
            <a:r>
              <a:rPr kumimoji="0" lang="ja-JP" altLang="en-US" sz="1600" dirty="0">
                <a:solidFill>
                  <a:schemeClr val="bg1"/>
                </a:solidFill>
                <a:latin typeface="+mn-ea"/>
                <a:ea typeface="+mn-ea"/>
              </a:rPr>
              <a:t>定義</a:t>
            </a:r>
          </a:p>
        </p:txBody>
      </p:sp>
      <p:sp>
        <p:nvSpPr>
          <p:cNvPr id="24" name="正方形/長方形 23">
            <a:extLst>
              <a:ext uri="{FF2B5EF4-FFF2-40B4-BE49-F238E27FC236}">
                <a16:creationId xmlns:a16="http://schemas.microsoft.com/office/drawing/2014/main" id="{27CDE893-7516-44CB-BAEA-D2709BF96681}"/>
              </a:ext>
            </a:extLst>
          </p:cNvPr>
          <p:cNvSpPr/>
          <p:nvPr/>
        </p:nvSpPr>
        <p:spPr>
          <a:xfrm>
            <a:off x="1847529" y="840863"/>
            <a:ext cx="9865492" cy="824940"/>
          </a:xfrm>
          <a:prstGeom prst="rect">
            <a:avLst/>
          </a:prstGeom>
          <a:noFill/>
          <a:ln w="12700" algn="ctr">
            <a:noFill/>
            <a:miter lim="800000"/>
            <a:headEnd/>
            <a:tailEnd/>
          </a:ln>
        </p:spPr>
        <p:txBody>
          <a:bodyPr lIns="72000" tIns="72000" rIns="72000" bIns="72000" anchor="ctr" anchorCtr="1"/>
          <a:lstStyle/>
          <a:p>
            <a:pPr algn="l">
              <a:lnSpc>
                <a:spcPct val="106000"/>
              </a:lnSpc>
              <a:spcBef>
                <a:spcPct val="80000"/>
              </a:spcBef>
              <a:buClr>
                <a:schemeClr val="tx1"/>
              </a:buClr>
              <a:buSzPct val="80000"/>
            </a:pPr>
            <a:r>
              <a:rPr kumimoji="0" lang="en-US" altLang="ja-JP" sz="1600" dirty="0">
                <a:latin typeface="+mn-ea"/>
                <a:ea typeface="+mn-ea"/>
              </a:rPr>
              <a:t>DX</a:t>
            </a:r>
            <a:r>
              <a:rPr kumimoji="0" lang="ja-JP" altLang="en-US" sz="1600" dirty="0">
                <a:latin typeface="+mn-ea"/>
                <a:ea typeface="+mn-ea"/>
              </a:rPr>
              <a:t>の推進において、データを活用した業務変革や新規ビジネスの実現に向けて、データを収集・解析する仕組みの</a:t>
            </a:r>
            <a:br>
              <a:rPr kumimoji="0" lang="en-US" altLang="ja-JP" sz="1600" dirty="0">
                <a:latin typeface="+mn-ea"/>
                <a:ea typeface="+mn-ea"/>
              </a:rPr>
            </a:br>
            <a:r>
              <a:rPr kumimoji="0" lang="ja-JP" altLang="en-US" sz="1600" dirty="0">
                <a:latin typeface="+mn-ea"/>
                <a:ea typeface="+mn-ea"/>
              </a:rPr>
              <a:t>設計・実装・運用を担う人材</a:t>
            </a:r>
          </a:p>
        </p:txBody>
      </p:sp>
      <p:sp>
        <p:nvSpPr>
          <p:cNvPr id="19" name="テキスト ボックス 18">
            <a:extLst>
              <a:ext uri="{FF2B5EF4-FFF2-40B4-BE49-F238E27FC236}">
                <a16:creationId xmlns:a16="http://schemas.microsoft.com/office/drawing/2014/main" id="{898B8096-2C42-41F1-8092-9E594E2142FE}"/>
              </a:ext>
            </a:extLst>
          </p:cNvPr>
          <p:cNvSpPr txBox="1"/>
          <p:nvPr/>
        </p:nvSpPr>
        <p:spPr>
          <a:xfrm>
            <a:off x="761269" y="1992912"/>
            <a:ext cx="10951751" cy="4525854"/>
          </a:xfrm>
          <a:prstGeom prst="rect">
            <a:avLst/>
          </a:prstGeom>
          <a:noFill/>
        </p:spPr>
        <p:txBody>
          <a:bodyPr wrap="square" rtlCol="0">
            <a:spAutoFit/>
          </a:bodyPr>
          <a:lstStyle/>
          <a:p>
            <a:pPr marL="342905" indent="-342905" algn="l">
              <a:spcAft>
                <a:spcPts val="1200"/>
              </a:spcAft>
              <a:buFont typeface="Wingdings" panose="05000000000000000000" pitchFamily="2" charset="2"/>
              <a:buChar char="u"/>
            </a:pPr>
            <a:r>
              <a:rPr lang="en-US" altLang="ja-JP" sz="1600" dirty="0">
                <a:latin typeface="+mn-ea"/>
                <a:ea typeface="+mn-ea"/>
              </a:rPr>
              <a:t>DX</a:t>
            </a:r>
            <a:r>
              <a:rPr lang="ja-JP" altLang="en-US" sz="1600" dirty="0">
                <a:latin typeface="+mn-ea"/>
                <a:ea typeface="+mn-ea"/>
              </a:rPr>
              <a:t>の推進における「データサイエンティスト」とは</a:t>
            </a:r>
            <a:endParaRPr lang="en-US" altLang="ja-JP" sz="1600" dirty="0">
              <a:latin typeface="+mn-ea"/>
              <a:ea typeface="+mn-ea"/>
            </a:endParaRPr>
          </a:p>
          <a:p>
            <a:pPr marL="800105" lvl="1" indent="-342905" algn="l">
              <a:lnSpc>
                <a:spcPct val="105000"/>
              </a:lnSpc>
              <a:spcAft>
                <a:spcPts val="900"/>
              </a:spcAft>
              <a:buFont typeface="Wingdings" panose="05000000000000000000" pitchFamily="2" charset="2"/>
              <a:buChar char="ü"/>
            </a:pPr>
            <a:r>
              <a:rPr lang="ja-JP" altLang="en-US" sz="1400" b="0" dirty="0">
                <a:latin typeface="+mn-ea"/>
                <a:ea typeface="+mn-ea"/>
              </a:rPr>
              <a:t>社会全体の</a:t>
            </a:r>
            <a:r>
              <a:rPr lang="en-US" altLang="ja-JP" sz="1400" b="0" dirty="0">
                <a:latin typeface="+mn-ea"/>
                <a:ea typeface="+mn-ea"/>
              </a:rPr>
              <a:t>IT</a:t>
            </a:r>
            <a:r>
              <a:rPr lang="ja-JP" altLang="en-US" sz="1400" b="0" dirty="0">
                <a:latin typeface="+mn-ea"/>
                <a:ea typeface="+mn-ea"/>
              </a:rPr>
              <a:t>化・デジタル化の進展に伴って、企業・組織内で発生するデータの量は飛躍的に増大しつつあり、企業や組織におけるデータの整備や効果的な活用は、企業や組織の競争力を高める上で、昨今きわめて重要な課題となっている。</a:t>
            </a:r>
            <a:r>
              <a:rPr lang="ja-JP" altLang="en-US" sz="1400" u="sng" dirty="0">
                <a:latin typeface="+mn-ea"/>
                <a:ea typeface="+mn-ea"/>
              </a:rPr>
              <a:t>今やデータを効果的に活用できるかどうかが、</a:t>
            </a:r>
            <a:r>
              <a:rPr lang="en-US" altLang="ja-JP" sz="1400" u="sng" dirty="0">
                <a:latin typeface="+mn-ea"/>
                <a:ea typeface="+mn-ea"/>
              </a:rPr>
              <a:t>DX</a:t>
            </a:r>
            <a:r>
              <a:rPr lang="ja-JP" altLang="en-US" sz="1400" u="sng" dirty="0">
                <a:latin typeface="+mn-ea"/>
                <a:ea typeface="+mn-ea"/>
              </a:rPr>
              <a:t>の成否を左右する</a:t>
            </a:r>
            <a:r>
              <a:rPr lang="ja-JP" altLang="en-US" sz="1400" b="0" dirty="0">
                <a:latin typeface="+mn-ea"/>
                <a:ea typeface="+mn-ea"/>
              </a:rPr>
              <a:t>と言っても過言ではない状況にある。</a:t>
            </a:r>
          </a:p>
          <a:p>
            <a:pPr marL="800105" lvl="1" indent="-342905" algn="l">
              <a:lnSpc>
                <a:spcPct val="105000"/>
              </a:lnSpc>
              <a:spcAft>
                <a:spcPts val="900"/>
              </a:spcAft>
              <a:buFont typeface="Wingdings" panose="05000000000000000000" pitchFamily="2" charset="2"/>
              <a:buChar char="ü"/>
            </a:pPr>
            <a:r>
              <a:rPr lang="ja-JP" altLang="en-US" sz="1400" b="0" dirty="0">
                <a:latin typeface="+mn-ea"/>
                <a:ea typeface="+mn-ea"/>
              </a:rPr>
              <a:t>「データサイエンティスト」は、このように</a:t>
            </a:r>
            <a:r>
              <a:rPr lang="ja-JP" altLang="en-US" sz="1400" u="sng" dirty="0">
                <a:latin typeface="+mn-ea"/>
                <a:ea typeface="+mn-ea"/>
              </a:rPr>
              <a:t>企業や組織の</a:t>
            </a:r>
            <a:r>
              <a:rPr lang="en-US" altLang="ja-JP" sz="1400" u="sng" dirty="0">
                <a:latin typeface="+mn-ea"/>
                <a:ea typeface="+mn-ea"/>
              </a:rPr>
              <a:t>DX</a:t>
            </a:r>
            <a:r>
              <a:rPr lang="ja-JP" altLang="en-US" sz="1400" u="sng" dirty="0">
                <a:latin typeface="+mn-ea"/>
                <a:ea typeface="+mn-ea"/>
              </a:rPr>
              <a:t>において不可欠なデータの活用領域を中心に</a:t>
            </a:r>
            <a:r>
              <a:rPr lang="en-US" altLang="ja-JP" sz="1400" u="sng" dirty="0">
                <a:latin typeface="+mn-ea"/>
                <a:ea typeface="+mn-ea"/>
              </a:rPr>
              <a:t>DX</a:t>
            </a:r>
            <a:r>
              <a:rPr lang="ja-JP" altLang="en-US" sz="1400" u="sng" dirty="0">
                <a:latin typeface="+mn-ea"/>
                <a:ea typeface="+mn-ea"/>
              </a:rPr>
              <a:t>の推進を担う人材</a:t>
            </a:r>
            <a:r>
              <a:rPr lang="ja-JP" altLang="en-US" sz="1400" b="0" dirty="0">
                <a:latin typeface="+mn-ea"/>
                <a:ea typeface="+mn-ea"/>
              </a:rPr>
              <a:t>である。データ活用が中心となる</a:t>
            </a:r>
            <a:r>
              <a:rPr lang="en-US" altLang="ja-JP" sz="1400" b="0" dirty="0">
                <a:latin typeface="+mn-ea"/>
                <a:ea typeface="+mn-ea"/>
              </a:rPr>
              <a:t>DX</a:t>
            </a:r>
            <a:r>
              <a:rPr lang="ja-JP" altLang="en-US" sz="1400" b="0" dirty="0">
                <a:latin typeface="+mn-ea"/>
                <a:ea typeface="+mn-ea"/>
              </a:rPr>
              <a:t>の推進においては、中核となる人材と言える。</a:t>
            </a:r>
            <a:endParaRPr lang="en-US" altLang="ja-JP" sz="1400" b="0" dirty="0">
              <a:latin typeface="+mn-ea"/>
              <a:ea typeface="+mn-ea"/>
            </a:endParaRPr>
          </a:p>
          <a:p>
            <a:pPr marL="342905" indent="-342905" algn="l">
              <a:spcBef>
                <a:spcPts val="1800"/>
              </a:spcBef>
              <a:spcAft>
                <a:spcPts val="1200"/>
              </a:spcAft>
              <a:buFont typeface="Wingdings" panose="05000000000000000000" pitchFamily="2" charset="2"/>
              <a:buChar char="u"/>
            </a:pPr>
            <a:r>
              <a:rPr lang="ja-JP" altLang="en-US" sz="1600" dirty="0">
                <a:latin typeface="+mn-ea"/>
                <a:ea typeface="+mn-ea"/>
              </a:rPr>
              <a:t>「データサイエンティスト」が担うデータ活用業務</a:t>
            </a:r>
            <a:endParaRPr lang="en-US" altLang="ja-JP" sz="1600" dirty="0">
              <a:latin typeface="+mn-ea"/>
              <a:ea typeface="+mn-ea"/>
            </a:endParaRPr>
          </a:p>
          <a:p>
            <a:pPr marL="800105" lvl="1" indent="-342905" algn="l">
              <a:lnSpc>
                <a:spcPct val="105000"/>
              </a:lnSpc>
              <a:spcAft>
                <a:spcPts val="900"/>
              </a:spcAft>
              <a:buFont typeface="Wingdings" panose="05000000000000000000" pitchFamily="2" charset="2"/>
              <a:buChar char="ü"/>
            </a:pPr>
            <a:r>
              <a:rPr lang="ja-JP" altLang="en-US" sz="1400" b="0" dirty="0">
                <a:latin typeface="+mn-ea"/>
                <a:ea typeface="+mn-ea"/>
              </a:rPr>
              <a:t>「データサイエンティスト」は、データの分析にとどまらず、データを活用したビジネス戦略の検討から、データの収集の方法や仕組みの検討、データ分析を行うための環境の設計・構築・運用に至るまで、</a:t>
            </a:r>
            <a:r>
              <a:rPr lang="ja-JP" altLang="en-US" sz="1400" u="sng" dirty="0">
                <a:latin typeface="+mn-ea"/>
                <a:ea typeface="+mn-ea"/>
              </a:rPr>
              <a:t>幅広い業務を担う</a:t>
            </a:r>
            <a:r>
              <a:rPr lang="ja-JP" altLang="en-US" sz="1400" b="0" dirty="0">
                <a:latin typeface="+mn-ea"/>
                <a:ea typeface="+mn-ea"/>
              </a:rPr>
              <a:t>。さらに、データ活用の仕組みを現場の業務に導入し、その使い方について現場のユーザーに対する説明や教育を行い、実際に現場の業務を変革するといった業務も担当する。</a:t>
            </a:r>
            <a:endParaRPr lang="en-US" altLang="ja-JP" sz="1400" b="0" dirty="0">
              <a:latin typeface="+mn-ea"/>
              <a:ea typeface="+mn-ea"/>
            </a:endParaRPr>
          </a:p>
          <a:p>
            <a:pPr marL="800105" lvl="1" indent="-342905" algn="l">
              <a:lnSpc>
                <a:spcPct val="105000"/>
              </a:lnSpc>
              <a:spcAft>
                <a:spcPts val="900"/>
              </a:spcAft>
              <a:buFont typeface="Wingdings" panose="05000000000000000000" pitchFamily="2" charset="2"/>
              <a:buChar char="ü"/>
            </a:pPr>
            <a:r>
              <a:rPr lang="ja-JP" altLang="en-US" sz="1400" b="0" dirty="0">
                <a:latin typeface="+mn-ea"/>
                <a:ea typeface="+mn-ea"/>
              </a:rPr>
              <a:t>このように、「データサイエンティスト」が担当する業務には、データ活用の領域においては、戦略の策定から、仮説検証、実装、運用、効果検証・改善などのすべてのプロセスを担当するため、他の人材類型である「ビジネスアーキテクト」や「デザイナー」に求められるようなビジネススキルのほか、「ソフトウェアエンジニア」や「サイバーセキュリティ」に求められるような技術スキルなども必要となる場合もある。</a:t>
            </a:r>
            <a:endParaRPr lang="en-US" altLang="ja-JP" sz="1400" b="0" dirty="0">
              <a:latin typeface="+mn-ea"/>
              <a:ea typeface="+mn-ea"/>
            </a:endParaRPr>
          </a:p>
          <a:p>
            <a:pPr marL="800105" lvl="1" indent="-342905" algn="l">
              <a:lnSpc>
                <a:spcPct val="105000"/>
              </a:lnSpc>
              <a:spcAft>
                <a:spcPts val="900"/>
              </a:spcAft>
              <a:buFont typeface="Wingdings" panose="05000000000000000000" pitchFamily="2" charset="2"/>
              <a:buChar char="ü"/>
            </a:pPr>
            <a:r>
              <a:rPr lang="ja-JP" altLang="en-US" sz="1400" b="0" dirty="0">
                <a:latin typeface="+mn-ea"/>
                <a:ea typeface="+mn-ea"/>
              </a:rPr>
              <a:t>データ活用の領域に関する専門性を中心に幅広い業務を担うことから、</a:t>
            </a:r>
            <a:r>
              <a:rPr lang="ja-JP" altLang="en-US" sz="1400" u="sng" dirty="0">
                <a:latin typeface="+mn-ea"/>
                <a:ea typeface="+mn-ea"/>
              </a:rPr>
              <a:t>本スキル標準が想定するレベルの人材として活躍するためには多様なスキルが求められる</a:t>
            </a:r>
            <a:r>
              <a:rPr lang="ja-JP" altLang="en-US" sz="1400" b="0" dirty="0">
                <a:latin typeface="+mn-ea"/>
                <a:ea typeface="+mn-ea"/>
              </a:rPr>
              <a:t>という点が、「データサイエンティスト」の特徴である。</a:t>
            </a:r>
            <a:endParaRPr lang="en-US" altLang="ja-JP" sz="1400" b="0" dirty="0">
              <a:latin typeface="+mn-ea"/>
              <a:ea typeface="+mn-ea"/>
            </a:endParaRPr>
          </a:p>
        </p:txBody>
      </p:sp>
      <p:cxnSp>
        <p:nvCxnSpPr>
          <p:cNvPr id="9" name="直線コネクタ 8">
            <a:extLst>
              <a:ext uri="{FF2B5EF4-FFF2-40B4-BE49-F238E27FC236}">
                <a16:creationId xmlns:a16="http://schemas.microsoft.com/office/drawing/2014/main" id="{332E5055-01EB-4BC0-8364-A6AB5B2B017C}"/>
              </a:ext>
            </a:extLst>
          </p:cNvPr>
          <p:cNvCxnSpPr>
            <a:cxnSpLocks/>
          </p:cNvCxnSpPr>
          <p:nvPr/>
        </p:nvCxnSpPr>
        <p:spPr>
          <a:xfrm>
            <a:off x="615599" y="1775722"/>
            <a:ext cx="0" cy="4749622"/>
          </a:xfrm>
          <a:prstGeom prst="line">
            <a:avLst/>
          </a:prstGeom>
          <a:ln w="57150">
            <a:solidFill>
              <a:srgbClr val="34AC8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81506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スキル標準">
  <a:themeElements>
    <a:clrScheme name="ユーザー定義 1">
      <a:dk1>
        <a:sysClr val="windowText" lastClr="000000"/>
      </a:dk1>
      <a:lt1>
        <a:sysClr val="window" lastClr="FFFFFF"/>
      </a:lt1>
      <a:dk2>
        <a:srgbClr val="5F5F5F"/>
      </a:dk2>
      <a:lt2>
        <a:srgbClr val="CBCBCB"/>
      </a:lt2>
      <a:accent1>
        <a:srgbClr val="F14124"/>
      </a:accent1>
      <a:accent2>
        <a:srgbClr val="FF8021"/>
      </a:accent2>
      <a:accent3>
        <a:srgbClr val="34AC8B"/>
      </a:accent3>
      <a:accent4>
        <a:srgbClr val="4E67C8"/>
      </a:accent4>
      <a:accent5>
        <a:srgbClr val="7030A0"/>
      </a:accent5>
      <a:accent6>
        <a:srgbClr val="59A8D1"/>
      </a:accent6>
      <a:hlink>
        <a:srgbClr val="59A8D1"/>
      </a:hlink>
      <a:folHlink>
        <a:srgbClr val="B4DCFA"/>
      </a:folHlink>
    </a:clrScheme>
    <a:fontScheme name="ユーザー定義 3">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spPr>
      <a:bodyPr rtlCol="0" anchor="ctr"/>
      <a:lstStyle>
        <a:defPPr algn="l">
          <a:defRPr sz="11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1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1795</Words>
  <Application>Microsoft Office PowerPoint</Application>
  <PresentationFormat>ワイド画面</PresentationFormat>
  <Paragraphs>85</Paragraphs>
  <Slides>5</Slides>
  <Notes>2</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3" baseType="lpstr">
      <vt:lpstr>HGP創英角ｺﾞｼｯｸUB</vt:lpstr>
      <vt:lpstr>Meiryo UI</vt:lpstr>
      <vt:lpstr>Arial</vt:lpstr>
      <vt:lpstr>Tahoma</vt:lpstr>
      <vt:lpstr>Times New Roman</vt:lpstr>
      <vt:lpstr>Wingdings</vt:lpstr>
      <vt:lpstr>1_スキル標準</vt:lpstr>
      <vt:lpstr>think-cell スライド</vt:lpstr>
      <vt:lpstr>デジタルスキル標準　 ver.1.１ トライアル翻訳原稿  ※表紙以外(1ページ目以降）を英訳してください。  2023年8月</vt:lpstr>
      <vt:lpstr>PowerPoint プレゼンテーション</vt:lpstr>
      <vt:lpstr>マインド・スタンス - 常識にとらわれない発想</vt:lpstr>
      <vt:lpstr>ビジネス変革｜ビジネスモデル・プロセス</vt:lpstr>
      <vt:lpstr>データサイエンティストとは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2023-08-02T04:16:33Z</dcterms:created>
  <dcterms:modified xsi:type="dcterms:W3CDTF">2023-10-05T13:53:09Z</dcterms:modified>
</cp:coreProperties>
</file>