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824" r:id="rId1"/>
  </p:sldMasterIdLst>
  <p:notesMasterIdLst>
    <p:notesMasterId r:id="rId6"/>
  </p:notesMasterIdLst>
  <p:handoutMasterIdLst>
    <p:handoutMasterId r:id="rId7"/>
  </p:handoutMasterIdLst>
  <p:sldIdLst>
    <p:sldId id="2134804665" r:id="rId2"/>
    <p:sldId id="2134805112" r:id="rId3"/>
    <p:sldId id="2134805667" r:id="rId4"/>
    <p:sldId id="2134805331" r:id="rId5"/>
  </p:sldIdLst>
  <p:sldSz cx="9144000" cy="5143500" type="screen16x9"/>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5148" userDrawn="1">
          <p15:clr>
            <a:srgbClr val="A4A3A4"/>
          </p15:clr>
        </p15:guide>
        <p15:guide id="2" orient="horz" pos="1325" userDrawn="1">
          <p15:clr>
            <a:srgbClr val="A4A3A4"/>
          </p15:clr>
        </p15:guide>
        <p15:guide id="3" orient="horz" pos="2232"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C8CB"/>
    <a:srgbClr val="001746"/>
    <a:srgbClr val="7F7F7F"/>
    <a:srgbClr val="FF3300"/>
    <a:srgbClr val="B0DD7F"/>
    <a:srgbClr val="FFFFEB"/>
    <a:srgbClr val="000000"/>
    <a:srgbClr val="F8F8F8"/>
    <a:srgbClr val="FF9933"/>
    <a:srgbClr val="A9DA7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4E2D6F-465A-461C-9060-51F7FC0682B6}" v="619" dt="2021-12-02T03:04:28.16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172" autoAdjust="0"/>
    <p:restoredTop sz="94941" autoAdjust="0"/>
  </p:normalViewPr>
  <p:slideViewPr>
    <p:cSldViewPr snapToGrid="0" snapToObjects="1">
      <p:cViewPr varScale="1">
        <p:scale>
          <a:sx n="89" d="100"/>
          <a:sy n="89" d="100"/>
        </p:scale>
        <p:origin x="1266" y="90"/>
      </p:cViewPr>
      <p:guideLst>
        <p:guide pos="5148"/>
        <p:guide orient="horz" pos="1325"/>
        <p:guide orient="horz" pos="2232"/>
      </p:guideLst>
    </p:cSldViewPr>
  </p:slideViewPr>
  <p:notesTextViewPr>
    <p:cViewPr>
      <p:scale>
        <a:sx n="1" d="1"/>
        <a:sy n="1" d="1"/>
      </p:scale>
      <p:origin x="0" y="0"/>
    </p:cViewPr>
  </p:notesTextViewPr>
  <p:sorterViewPr>
    <p:cViewPr varScale="1">
      <p:scale>
        <a:sx n="1" d="1"/>
        <a:sy n="1" d="1"/>
      </p:scale>
      <p:origin x="0" y="0"/>
    </p:cViewPr>
  </p:sorterViewPr>
  <p:notesViewPr>
    <p:cSldViewPr snapToGrid="0" snapToObjects="1" showGuides="1">
      <p:cViewPr varScale="1">
        <p:scale>
          <a:sx n="85" d="100"/>
          <a:sy n="85" d="100"/>
        </p:scale>
        <p:origin x="235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24" Type="http://schemas.microsoft.com/office/2018/10/relationships/authors" Target="authors.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A9341B22-7164-40A1-AB3B-2ECDF0ACF340}" type="datetimeFigureOut">
              <a:rPr kumimoji="1" lang="ja-JP" altLang="en-US" smtClean="0"/>
              <a:t>2022/10/11</a:t>
            </a:fld>
            <a:endParaRPr kumimoji="1" lang="ja-JP" altLang="en-US"/>
          </a:p>
        </p:txBody>
      </p:sp>
      <p:sp>
        <p:nvSpPr>
          <p:cNvPr id="4" name="フッター プレースホルダー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6213B11B-ACDE-4BAC-94C7-F85A4A6C3571}" type="slidenum">
              <a:rPr kumimoji="1" lang="ja-JP" altLang="en-US" smtClean="0"/>
              <a:t>‹#›</a:t>
            </a:fld>
            <a:endParaRPr kumimoji="1" lang="ja-JP" altLang="en-US"/>
          </a:p>
        </p:txBody>
      </p:sp>
    </p:spTree>
    <p:extLst>
      <p:ext uri="{BB962C8B-B14F-4D97-AF65-F5344CB8AC3E}">
        <p14:creationId xmlns:p14="http://schemas.microsoft.com/office/powerpoint/2010/main" val="28944704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DD52924D-9408-6743-882C-31DAA6834F89}" type="datetimeFigureOut">
              <a:rPr kumimoji="1" lang="ja-JP" altLang="en-US" smtClean="0"/>
              <a:t>2022/10/11</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79DF6096-1AC4-454D-9FBF-D3ECDCB697CA}" type="slidenum">
              <a:rPr kumimoji="1" lang="ja-JP" altLang="en-US" smtClean="0"/>
              <a:t>‹#›</a:t>
            </a:fld>
            <a:endParaRPr kumimoji="1" lang="ja-JP" altLang="en-US"/>
          </a:p>
        </p:txBody>
      </p:sp>
    </p:spTree>
    <p:extLst>
      <p:ext uri="{BB962C8B-B14F-4D97-AF65-F5344CB8AC3E}">
        <p14:creationId xmlns:p14="http://schemas.microsoft.com/office/powerpoint/2010/main" val="16803797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9DF6096-1AC4-454D-9FBF-D3ECDCB697CA}" type="slidenum">
              <a:rPr kumimoji="1" lang="ja-JP" altLang="en-US" smtClean="0"/>
              <a:t>3</a:t>
            </a:fld>
            <a:endParaRPr kumimoji="1" lang="ja-JP" altLang="en-US"/>
          </a:p>
        </p:txBody>
      </p:sp>
    </p:spTree>
    <p:extLst>
      <p:ext uri="{BB962C8B-B14F-4D97-AF65-F5344CB8AC3E}">
        <p14:creationId xmlns:p14="http://schemas.microsoft.com/office/powerpoint/2010/main" val="2929516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469100"/>
            <a:ext cx="6858000" cy="1432322"/>
          </a:xfrm>
        </p:spPr>
        <p:txBody>
          <a:bodyPr anchor="b">
            <a:normAutofit/>
          </a:bodyPr>
          <a:lstStyle>
            <a:lvl1pPr algn="ctr">
              <a:defRPr sz="3200">
                <a:solidFill>
                  <a:srgbClr val="1A1A1A"/>
                </a:solidFill>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143000" y="3073691"/>
            <a:ext cx="6858000" cy="757774"/>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dirty="0"/>
              <a:t>マスター サブタイトルの書式設定</a:t>
            </a:r>
            <a:endParaRPr lang="en-US" dirty="0"/>
          </a:p>
        </p:txBody>
      </p:sp>
      <p:sp>
        <p:nvSpPr>
          <p:cNvPr id="4" name="Date Placeholder 3"/>
          <p:cNvSpPr>
            <a:spLocks noGrp="1"/>
          </p:cNvSpPr>
          <p:nvPr>
            <p:ph type="dt" sz="half" idx="10"/>
          </p:nvPr>
        </p:nvSpPr>
        <p:spPr>
          <a:xfrm>
            <a:off x="3563398" y="3944280"/>
            <a:ext cx="2017202" cy="273844"/>
          </a:xfrm>
          <a:prstGeom prst="rect">
            <a:avLst/>
          </a:prstGeom>
        </p:spPr>
        <p:txBody>
          <a:bodyPr/>
          <a:lstStyle>
            <a:lvl1pPr algn="ctr">
              <a:defRPr/>
            </a:lvl1pPr>
          </a:lstStyle>
          <a:p>
            <a:fld id="{FDF3F042-A6B6-4F88-9259-8632494C2AAA}" type="datetime1">
              <a:rPr kumimoji="1" lang="ja-JP" altLang="en-US" smtClean="0"/>
              <a:pPr/>
              <a:t>2022/10/11</a:t>
            </a:fld>
            <a:endParaRPr kumimoji="1" lang="ja-JP" altLang="en-US"/>
          </a:p>
        </p:txBody>
      </p:sp>
      <p:sp>
        <p:nvSpPr>
          <p:cNvPr id="13" name="正方形/長方形 12">
            <a:extLst>
              <a:ext uri="{FF2B5EF4-FFF2-40B4-BE49-F238E27FC236}">
                <a16:creationId xmlns:a16="http://schemas.microsoft.com/office/drawing/2014/main" id="{4CEDACDA-3399-48EB-B828-186EC4BBD7C1}"/>
              </a:ext>
            </a:extLst>
          </p:cNvPr>
          <p:cNvSpPr/>
          <p:nvPr userDrawn="1"/>
        </p:nvSpPr>
        <p:spPr>
          <a:xfrm flipV="1">
            <a:off x="262890" y="924225"/>
            <a:ext cx="8627745" cy="69040"/>
          </a:xfrm>
          <a:prstGeom prst="rect">
            <a:avLst/>
          </a:prstGeom>
          <a:solidFill>
            <a:schemeClr val="accent2">
              <a:lumMod val="40000"/>
              <a:lumOff val="60000"/>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3200" b="0" i="0" u="none" strike="noStrike" kern="0" cap="none" spc="0" normalizeH="0" baseline="0" noProof="0">
              <a:ln>
                <a:noFill/>
              </a:ln>
              <a:solidFill>
                <a:srgbClr val="FFFFFF"/>
              </a:solidFill>
              <a:effectLst/>
              <a:uLnTx/>
              <a:uFillTx/>
              <a:latin typeface="Calibri" panose="020F0502020204030204"/>
              <a:ea typeface="メイリオ" panose="020B0604030504040204" pitchFamily="50" charset="-128"/>
              <a:cs typeface="+mn-cs"/>
            </a:endParaRPr>
          </a:p>
        </p:txBody>
      </p:sp>
      <p:sp>
        <p:nvSpPr>
          <p:cNvPr id="14" name="正方形/長方形 13">
            <a:extLst>
              <a:ext uri="{FF2B5EF4-FFF2-40B4-BE49-F238E27FC236}">
                <a16:creationId xmlns:a16="http://schemas.microsoft.com/office/drawing/2014/main" id="{49C1FD8E-0C63-45CD-8985-9EF4820B2CF2}"/>
              </a:ext>
            </a:extLst>
          </p:cNvPr>
          <p:cNvSpPr/>
          <p:nvPr userDrawn="1"/>
        </p:nvSpPr>
        <p:spPr>
          <a:xfrm flipV="1">
            <a:off x="258127" y="4652914"/>
            <a:ext cx="8627745" cy="69040"/>
          </a:xfrm>
          <a:prstGeom prst="rect">
            <a:avLst/>
          </a:prstGeom>
          <a:solidFill>
            <a:schemeClr val="accent2">
              <a:lumMod val="40000"/>
              <a:lumOff val="60000"/>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3200" b="0" i="0" u="none" strike="noStrike" kern="0" cap="none" spc="0" normalizeH="0" baseline="0" noProof="0">
              <a:ln>
                <a:noFill/>
              </a:ln>
              <a:solidFill>
                <a:srgbClr val="FFFFFF"/>
              </a:solidFill>
              <a:effectLst/>
              <a:uLnTx/>
              <a:uFillTx/>
              <a:latin typeface="Calibri" panose="020F0502020204030204"/>
              <a:ea typeface="メイリオ" panose="020B0604030504040204" pitchFamily="50" charset="-128"/>
              <a:cs typeface="+mn-cs"/>
            </a:endParaRPr>
          </a:p>
        </p:txBody>
      </p:sp>
      <p:sp>
        <p:nvSpPr>
          <p:cNvPr id="11" name="Slide Number Placeholder 5"/>
          <p:cNvSpPr>
            <a:spLocks noGrp="1"/>
          </p:cNvSpPr>
          <p:nvPr>
            <p:ph type="sldNum" sz="quarter" idx="12"/>
          </p:nvPr>
        </p:nvSpPr>
        <p:spPr>
          <a:xfrm>
            <a:off x="7477950" y="4762263"/>
            <a:ext cx="1413510" cy="273844"/>
          </a:xfrm>
        </p:spPr>
        <p:txBody>
          <a:bodyPr/>
          <a:lstStyle/>
          <a:p>
            <a:fld id="{211C9D6F-5FD0-F248-84EE-02F713802E9A}" type="slidenum">
              <a:rPr kumimoji="1" lang="ja-JP" altLang="en-US" smtClean="0"/>
              <a:t>‹#›</a:t>
            </a:fld>
            <a:endParaRPr kumimoji="1" lang="ja-JP" altLang="en-US"/>
          </a:p>
        </p:txBody>
      </p:sp>
    </p:spTree>
    <p:extLst>
      <p:ext uri="{BB962C8B-B14F-4D97-AF65-F5344CB8AC3E}">
        <p14:creationId xmlns:p14="http://schemas.microsoft.com/office/powerpoint/2010/main" val="3383049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本文_スライド(キーメッセージ)">
    <p:spTree>
      <p:nvGrpSpPr>
        <p:cNvPr id="1" name=""/>
        <p:cNvGrpSpPr/>
        <p:nvPr/>
      </p:nvGrpSpPr>
      <p:grpSpPr>
        <a:xfrm>
          <a:off x="0" y="0"/>
          <a:ext cx="0" cy="0"/>
          <a:chOff x="0" y="0"/>
          <a:chExt cx="0" cy="0"/>
        </a:xfrm>
      </p:grpSpPr>
      <p:sp>
        <p:nvSpPr>
          <p:cNvPr id="13" name="Text Placeholder 2"/>
          <p:cNvSpPr>
            <a:spLocks noGrp="1"/>
          </p:cNvSpPr>
          <p:nvPr>
            <p:ph idx="1"/>
          </p:nvPr>
        </p:nvSpPr>
        <p:spPr>
          <a:xfrm>
            <a:off x="252413" y="1162242"/>
            <a:ext cx="8639048" cy="3538804"/>
          </a:xfrm>
          <a:prstGeom prst="rect">
            <a:avLst/>
          </a:prstGeom>
        </p:spPr>
        <p:txBody>
          <a:bodyPr vert="horz" lIns="36000" tIns="45720" rIns="3600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p:txBody>
      </p:sp>
      <p:sp>
        <p:nvSpPr>
          <p:cNvPr id="16" name="Subtitle 2">
            <a:extLst>
              <a:ext uri="{FF2B5EF4-FFF2-40B4-BE49-F238E27FC236}">
                <a16:creationId xmlns:a16="http://schemas.microsoft.com/office/drawing/2014/main" id="{25B86012-549E-477A-AB36-DF808E80F556}"/>
              </a:ext>
            </a:extLst>
          </p:cNvPr>
          <p:cNvSpPr>
            <a:spLocks noGrp="1"/>
          </p:cNvSpPr>
          <p:nvPr>
            <p:ph type="subTitle" idx="13" hasCustomPrompt="1"/>
          </p:nvPr>
        </p:nvSpPr>
        <p:spPr>
          <a:xfrm>
            <a:off x="252413" y="531514"/>
            <a:ext cx="8639048" cy="586489"/>
          </a:xfrm>
          <a:solidFill>
            <a:schemeClr val="bg2"/>
          </a:solidFill>
        </p:spPr>
        <p:txBody>
          <a:bodyPr lIns="36000" tIns="36000" rIns="36000" bIns="36000">
            <a:noAutofit/>
          </a:bodyPr>
          <a:lstStyle>
            <a:lvl1pPr marL="0" indent="0" algn="l">
              <a:lnSpc>
                <a:spcPct val="100000"/>
              </a:lnSpc>
              <a:spcBef>
                <a:spcPts val="0"/>
              </a:spcBef>
              <a:buNone/>
              <a:defRPr sz="1800" b="0">
                <a:solidFill>
                  <a:schemeClr val="tx1"/>
                </a:solidFill>
                <a:latin typeface="Meiryo UI" panose="020B0604030504040204" pitchFamily="50" charset="-128"/>
                <a:ea typeface="Meiryo UI" panose="020B0604030504040204" pitchFamily="50" charset="-128"/>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ja-JP" altLang="en-US" dirty="0"/>
              <a:t>キーメッセージ</a:t>
            </a:r>
            <a:endParaRPr lang="en-US" dirty="0"/>
          </a:p>
        </p:txBody>
      </p:sp>
      <p:sp>
        <p:nvSpPr>
          <p:cNvPr id="17" name="タイトル 6">
            <a:extLst>
              <a:ext uri="{FF2B5EF4-FFF2-40B4-BE49-F238E27FC236}">
                <a16:creationId xmlns:a16="http://schemas.microsoft.com/office/drawing/2014/main" id="{24C8A06F-628C-4E68-8D15-5DC92FDCD9C8}"/>
              </a:ext>
            </a:extLst>
          </p:cNvPr>
          <p:cNvSpPr>
            <a:spLocks noGrp="1"/>
          </p:cNvSpPr>
          <p:nvPr>
            <p:ph type="title"/>
          </p:nvPr>
        </p:nvSpPr>
        <p:spPr>
          <a:xfrm>
            <a:off x="361070" y="135033"/>
            <a:ext cx="8530389" cy="346650"/>
          </a:xfrm>
        </p:spPr>
        <p:txBody>
          <a:bodyPr lIns="36000" tIns="46800" rIns="36000" bIns="46800">
            <a:noAutofit/>
          </a:bodyPr>
          <a:lstStyle>
            <a:lvl1pPr>
              <a:defRPr sz="2000"/>
            </a:lvl1pPr>
          </a:lstStyle>
          <a:p>
            <a:r>
              <a:rPr kumimoji="1" lang="ja-JP" altLang="en-US" dirty="0"/>
              <a:t>マスター タイトルの書式設定</a:t>
            </a:r>
          </a:p>
        </p:txBody>
      </p:sp>
      <p:sp>
        <p:nvSpPr>
          <p:cNvPr id="18" name="正方形/長方形 17">
            <a:extLst>
              <a:ext uri="{FF2B5EF4-FFF2-40B4-BE49-F238E27FC236}">
                <a16:creationId xmlns:a16="http://schemas.microsoft.com/office/drawing/2014/main" id="{3D43DCD4-A207-47EB-96D8-651387BE2C65}"/>
              </a:ext>
            </a:extLst>
          </p:cNvPr>
          <p:cNvSpPr/>
          <p:nvPr userDrawn="1"/>
        </p:nvSpPr>
        <p:spPr>
          <a:xfrm>
            <a:off x="252412" y="492637"/>
            <a:ext cx="8640000" cy="28800"/>
          </a:xfrm>
          <a:prstGeom prst="rect">
            <a:avLst/>
          </a:prstGeom>
          <a:solidFill>
            <a:schemeClr val="accent2">
              <a:lumMod val="40000"/>
              <a:lumOff val="60000"/>
            </a:schemeClr>
          </a:solidFill>
        </p:spPr>
        <p:txBody>
          <a:bodyPr rtlCol="0" anchor="ctr"/>
          <a:lstStyle/>
          <a:p>
            <a:pPr marR="0" lvl="0" indent="0" algn="ctr" defTabSz="914400" fontAlgn="auto">
              <a:lnSpc>
                <a:spcPct val="100000"/>
              </a:lnSpc>
              <a:spcBef>
                <a:spcPts val="0"/>
              </a:spcBef>
              <a:spcAft>
                <a:spcPts val="0"/>
              </a:spcAft>
              <a:buClrTx/>
              <a:buSzTx/>
              <a:buFontTx/>
              <a:buNone/>
              <a:tabLst/>
            </a:pPr>
            <a:endParaRPr kumimoji="1" lang="ja-JP" altLang="en-US" sz="2400" b="0" i="0" u="none" strike="noStrike" kern="0" cap="none" spc="0" normalizeH="0" baseline="0" noProof="0">
              <a:ln>
                <a:noFill/>
              </a:ln>
              <a:solidFill>
                <a:srgbClr val="FFFFFF"/>
              </a:solidFill>
              <a:effectLst/>
              <a:uLnTx/>
              <a:uFillTx/>
              <a:latin typeface="Calibri" panose="020F0502020204030204"/>
              <a:ea typeface="メイリオ" panose="020B0604030504040204" pitchFamily="50" charset="-128"/>
            </a:endParaRPr>
          </a:p>
        </p:txBody>
      </p:sp>
      <p:sp>
        <p:nvSpPr>
          <p:cNvPr id="20" name="Slide Number Placeholder 5"/>
          <p:cNvSpPr>
            <a:spLocks noGrp="1"/>
          </p:cNvSpPr>
          <p:nvPr>
            <p:ph type="sldNum" sz="quarter" idx="12"/>
          </p:nvPr>
        </p:nvSpPr>
        <p:spPr>
          <a:xfrm>
            <a:off x="8467858" y="4869656"/>
            <a:ext cx="676141" cy="273844"/>
          </a:xfrm>
        </p:spPr>
        <p:txBody>
          <a:bodyPr/>
          <a:lstStyle>
            <a:lvl1pPr>
              <a:defRPr>
                <a:solidFill>
                  <a:sysClr val="windowText" lastClr="000000"/>
                </a:solidFill>
              </a:defRPr>
            </a:lvl1pPr>
          </a:lstStyle>
          <a:p>
            <a:fld id="{211C9D6F-5FD0-F248-84EE-02F713802E9A}" type="slidenum">
              <a:rPr kumimoji="1" lang="ja-JP" altLang="en-US" smtClean="0"/>
              <a:pPr/>
              <a:t>‹#›</a:t>
            </a:fld>
            <a:endParaRPr kumimoji="1" lang="ja-JP" altLang="en-US" dirty="0"/>
          </a:p>
        </p:txBody>
      </p:sp>
      <p:sp>
        <p:nvSpPr>
          <p:cNvPr id="24" name="Text Placeholder 2"/>
          <p:cNvSpPr>
            <a:spLocks noGrp="1"/>
          </p:cNvSpPr>
          <p:nvPr>
            <p:ph idx="15" hasCustomPrompt="1"/>
          </p:nvPr>
        </p:nvSpPr>
        <p:spPr>
          <a:xfrm>
            <a:off x="0" y="4867740"/>
            <a:ext cx="7344280" cy="275760"/>
          </a:xfrm>
          <a:prstGeom prst="rect">
            <a:avLst/>
          </a:prstGeom>
        </p:spPr>
        <p:txBody>
          <a:bodyPr vert="horz" lIns="36000" tIns="45720" rIns="36000" bIns="45720" rtlCol="0" anchor="ctr" anchorCtr="0">
            <a:noAutofit/>
          </a:bodyPr>
          <a:lstStyle>
            <a:lvl1pPr marL="0" indent="0">
              <a:spcBef>
                <a:spcPts val="0"/>
              </a:spcBef>
              <a:buNone/>
              <a:defRPr sz="900"/>
            </a:lvl1pPr>
            <a:lvl2pPr>
              <a:defRPr sz="1400"/>
            </a:lvl2pPr>
            <a:lvl3pPr>
              <a:defRPr sz="1200"/>
            </a:lvl3pPr>
          </a:lstStyle>
          <a:p>
            <a:pPr lvl="0"/>
            <a:r>
              <a:rPr lang="ja-JP" altLang="en-US" dirty="0"/>
              <a:t>（資料）</a:t>
            </a:r>
            <a:r>
              <a:rPr lang="en-US" altLang="ja-JP" dirty="0"/>
              <a:t>	XXX</a:t>
            </a:r>
            <a:endParaRPr lang="ja-JP" altLang="en-US" dirty="0"/>
          </a:p>
        </p:txBody>
      </p:sp>
      <p:sp>
        <p:nvSpPr>
          <p:cNvPr id="8" name="正方形/長方形 7">
            <a:extLst>
              <a:ext uri="{FF2B5EF4-FFF2-40B4-BE49-F238E27FC236}">
                <a16:creationId xmlns:a16="http://schemas.microsoft.com/office/drawing/2014/main" id="{3D43DCD4-A207-47EB-96D8-651387BE2C65}"/>
              </a:ext>
            </a:extLst>
          </p:cNvPr>
          <p:cNvSpPr/>
          <p:nvPr userDrawn="1"/>
        </p:nvSpPr>
        <p:spPr>
          <a:xfrm>
            <a:off x="252412" y="104843"/>
            <a:ext cx="81636" cy="387794"/>
          </a:xfrm>
          <a:prstGeom prst="rect">
            <a:avLst/>
          </a:prstGeom>
          <a:solidFill>
            <a:schemeClr val="accent2">
              <a:lumMod val="40000"/>
              <a:lumOff val="60000"/>
            </a:schemeClr>
          </a:solidFill>
        </p:spPr>
        <p:txBody>
          <a:bodyPr rtlCol="0" anchor="ctr"/>
          <a:lstStyle/>
          <a:p>
            <a:pPr marR="0" lvl="0" indent="0" algn="ctr" defTabSz="914400" fontAlgn="auto">
              <a:lnSpc>
                <a:spcPct val="100000"/>
              </a:lnSpc>
              <a:spcBef>
                <a:spcPts val="0"/>
              </a:spcBef>
              <a:spcAft>
                <a:spcPts val="0"/>
              </a:spcAft>
              <a:buClrTx/>
              <a:buSzTx/>
              <a:buFontTx/>
              <a:buNone/>
              <a:tabLst/>
            </a:pPr>
            <a:endParaRPr kumimoji="1" lang="ja-JP" altLang="en-US" sz="2400" b="0" i="0" u="none" strike="noStrike" kern="0" cap="none" spc="0" normalizeH="0" baseline="0" noProof="0">
              <a:ln>
                <a:noFill/>
              </a:ln>
              <a:solidFill>
                <a:srgbClr val="FFFFFF"/>
              </a:solidFill>
              <a:effectLst/>
              <a:uLnTx/>
              <a:uFillTx/>
              <a:latin typeface="Calibri" panose="020F0502020204030204"/>
              <a:ea typeface="メイリオ" panose="020B0604030504040204" pitchFamily="50" charset="-128"/>
            </a:endParaRPr>
          </a:p>
        </p:txBody>
      </p:sp>
      <p:sp>
        <p:nvSpPr>
          <p:cNvPr id="9" name="正方形/長方形 8">
            <a:extLst>
              <a:ext uri="{FF2B5EF4-FFF2-40B4-BE49-F238E27FC236}">
                <a16:creationId xmlns:a16="http://schemas.microsoft.com/office/drawing/2014/main" id="{2EC76D40-44E7-4AA2-984E-8F4A081CC4A8}"/>
              </a:ext>
            </a:extLst>
          </p:cNvPr>
          <p:cNvSpPr/>
          <p:nvPr userDrawn="1"/>
        </p:nvSpPr>
        <p:spPr>
          <a:xfrm>
            <a:off x="7350784" y="4867740"/>
            <a:ext cx="1110570" cy="275759"/>
          </a:xfrm>
          <a:prstGeom prst="rect">
            <a:avLst/>
          </a:prstGeom>
        </p:spPr>
        <p:txBody>
          <a:bodyPr wrap="none" anchor="ctr" anchorCtr="0">
            <a:no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1" lang="en-US" altLang="ja-JP" sz="800" b="0" i="0" u="none" strike="noStrike" kern="1200" cap="none" spc="0" normalizeH="0" baseline="0" noProof="0" dirty="0">
                <a:ln>
                  <a:noFill/>
                </a:ln>
                <a:solidFill>
                  <a:schemeClr val="bg1">
                    <a:lumMod val="65000"/>
                  </a:schemeClr>
                </a:solidFill>
                <a:effectLst/>
                <a:uLnTx/>
                <a:uFillTx/>
                <a:latin typeface="Segoe UI Historic" panose="020B0502040204020203" pitchFamily="34" charset="0"/>
                <a:ea typeface="Segoe UI Historic" panose="020B0502040204020203" pitchFamily="34" charset="0"/>
                <a:cs typeface="Segoe UI Historic" panose="020B0502040204020203" pitchFamily="34" charset="0"/>
              </a:rPr>
              <a:t>Copyright © 2022 METI/IPA</a:t>
            </a:r>
          </a:p>
        </p:txBody>
      </p:sp>
    </p:spTree>
    <p:extLst>
      <p:ext uri="{BB962C8B-B14F-4D97-AF65-F5344CB8AC3E}">
        <p14:creationId xmlns:p14="http://schemas.microsoft.com/office/powerpoint/2010/main" val="363773965"/>
      </p:ext>
    </p:extLst>
  </p:cSld>
  <p:clrMapOvr>
    <a:masterClrMapping/>
  </p:clrMapOvr>
  <p:extLst>
    <p:ext uri="{DCECCB84-F9BA-43D5-87BE-67443E8EF086}">
      <p15:sldGuideLst xmlns:p15="http://schemas.microsoft.com/office/powerpoint/2012/main">
        <p15:guide id="1" orient="horz" pos="327">
          <p15:clr>
            <a:srgbClr val="FBAE40"/>
          </p15:clr>
        </p15:guide>
        <p15:guide id="2" pos="136">
          <p15:clr>
            <a:srgbClr val="FBAE40"/>
          </p15:clr>
        </p15:guide>
        <p15:guide id="3" pos="5647">
          <p15:clr>
            <a:srgbClr val="FBAE40"/>
          </p15:clr>
        </p15:guide>
        <p15:guide id="4" orient="horz" pos="298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基本方針（なし）">
    <p:spTree>
      <p:nvGrpSpPr>
        <p:cNvPr id="1" name=""/>
        <p:cNvGrpSpPr/>
        <p:nvPr/>
      </p:nvGrpSpPr>
      <p:grpSpPr>
        <a:xfrm>
          <a:off x="0" y="0"/>
          <a:ext cx="0" cy="0"/>
          <a:chOff x="0" y="0"/>
          <a:chExt cx="0" cy="0"/>
        </a:xfrm>
      </p:grpSpPr>
      <p:sp>
        <p:nvSpPr>
          <p:cNvPr id="3" name="タイトル 6">
            <a:extLst>
              <a:ext uri="{FF2B5EF4-FFF2-40B4-BE49-F238E27FC236}">
                <a16:creationId xmlns:a16="http://schemas.microsoft.com/office/drawing/2014/main" id="{24C8A06F-628C-4E68-8D15-5DC92FDCD9C8}"/>
              </a:ext>
            </a:extLst>
          </p:cNvPr>
          <p:cNvSpPr>
            <a:spLocks noGrp="1"/>
          </p:cNvSpPr>
          <p:nvPr>
            <p:ph type="title"/>
          </p:nvPr>
        </p:nvSpPr>
        <p:spPr>
          <a:xfrm>
            <a:off x="334048" y="135033"/>
            <a:ext cx="8557412" cy="346650"/>
          </a:xfrm>
        </p:spPr>
        <p:txBody>
          <a:bodyPr lIns="36000" tIns="46800" rIns="36000" bIns="46800">
            <a:noAutofit/>
          </a:bodyPr>
          <a:lstStyle>
            <a:lvl1pPr>
              <a:defRPr sz="2000">
                <a:latin typeface="Meiryo UI" panose="020B0604030504040204" pitchFamily="50" charset="-128"/>
                <a:ea typeface="Meiryo UI" panose="020B0604030504040204" pitchFamily="50" charset="-128"/>
              </a:defRPr>
            </a:lvl1pPr>
          </a:lstStyle>
          <a:p>
            <a:r>
              <a:rPr kumimoji="1" lang="ja-JP" altLang="en-US" dirty="0"/>
              <a:t>マスター タイトルの</a:t>
            </a:r>
            <a:r>
              <a:rPr kumimoji="1" lang="ja-JP" altLang="en-US"/>
              <a:t>書式設定</a:t>
            </a:r>
            <a:endParaRPr kumimoji="1" lang="ja-JP" altLang="en-US" dirty="0"/>
          </a:p>
        </p:txBody>
      </p:sp>
      <p:sp>
        <p:nvSpPr>
          <p:cNvPr id="9" name="Slide Number Placeholder 5"/>
          <p:cNvSpPr>
            <a:spLocks noGrp="1"/>
          </p:cNvSpPr>
          <p:nvPr>
            <p:ph type="sldNum" sz="quarter" idx="12"/>
          </p:nvPr>
        </p:nvSpPr>
        <p:spPr>
          <a:xfrm>
            <a:off x="8467858" y="4869656"/>
            <a:ext cx="676141" cy="273844"/>
          </a:xfrm>
        </p:spPr>
        <p:txBody>
          <a:bodyPr/>
          <a:lstStyle>
            <a:lvl1pPr>
              <a:defRPr>
                <a:solidFill>
                  <a:sysClr val="windowText" lastClr="000000"/>
                </a:solidFill>
                <a:latin typeface="Meiryo UI" panose="020B0604030504040204" pitchFamily="50" charset="-128"/>
                <a:ea typeface="Meiryo UI" panose="020B0604030504040204" pitchFamily="50" charset="-128"/>
              </a:defRPr>
            </a:lvl1pPr>
          </a:lstStyle>
          <a:p>
            <a:fld id="{211C9D6F-5FD0-F248-84EE-02F713802E9A}" type="slidenum">
              <a:rPr kumimoji="1" lang="ja-JP" altLang="en-US" smtClean="0"/>
              <a:pPr/>
              <a:t>‹#›</a:t>
            </a:fld>
            <a:endParaRPr kumimoji="1" lang="ja-JP" altLang="en-US" dirty="0"/>
          </a:p>
        </p:txBody>
      </p:sp>
      <p:sp>
        <p:nvSpPr>
          <p:cNvPr id="7" name="正方形/長方形 6">
            <a:extLst>
              <a:ext uri="{FF2B5EF4-FFF2-40B4-BE49-F238E27FC236}">
                <a16:creationId xmlns:a16="http://schemas.microsoft.com/office/drawing/2014/main" id="{45014025-522A-4C82-BBA9-FE40A57D9AA9}"/>
              </a:ext>
            </a:extLst>
          </p:cNvPr>
          <p:cNvSpPr/>
          <p:nvPr userDrawn="1"/>
        </p:nvSpPr>
        <p:spPr>
          <a:xfrm>
            <a:off x="252412" y="492637"/>
            <a:ext cx="8640000" cy="28800"/>
          </a:xfrm>
          <a:prstGeom prst="rect">
            <a:avLst/>
          </a:prstGeom>
          <a:solidFill>
            <a:schemeClr val="accent2">
              <a:lumMod val="40000"/>
              <a:lumOff val="60000"/>
            </a:schemeClr>
          </a:solidFill>
        </p:spPr>
        <p:txBody>
          <a:bodyPr rtlCol="0" anchor="ctr"/>
          <a:lstStyle/>
          <a:p>
            <a:pPr marR="0" lvl="0" indent="0" algn="ctr" defTabSz="914400" fontAlgn="auto">
              <a:lnSpc>
                <a:spcPct val="100000"/>
              </a:lnSpc>
              <a:spcBef>
                <a:spcPts val="0"/>
              </a:spcBef>
              <a:spcAft>
                <a:spcPts val="0"/>
              </a:spcAft>
              <a:buClrTx/>
              <a:buSzTx/>
              <a:buFontTx/>
              <a:buNone/>
              <a:tabLst/>
            </a:pPr>
            <a:endParaRPr kumimoji="1" lang="ja-JP" altLang="en-US" sz="2400" b="0" i="0" u="none" strike="noStrike" kern="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8A3D3A68-03F4-4EE8-9460-8FA0B8529A59}"/>
              </a:ext>
            </a:extLst>
          </p:cNvPr>
          <p:cNvSpPr/>
          <p:nvPr userDrawn="1"/>
        </p:nvSpPr>
        <p:spPr>
          <a:xfrm>
            <a:off x="252412" y="104843"/>
            <a:ext cx="81636" cy="387794"/>
          </a:xfrm>
          <a:prstGeom prst="rect">
            <a:avLst/>
          </a:prstGeom>
          <a:solidFill>
            <a:schemeClr val="accent2">
              <a:lumMod val="40000"/>
              <a:lumOff val="60000"/>
            </a:schemeClr>
          </a:solidFill>
        </p:spPr>
        <p:txBody>
          <a:bodyPr rtlCol="0" anchor="ctr"/>
          <a:lstStyle/>
          <a:p>
            <a:pPr marR="0" lvl="0" indent="0" algn="ctr" defTabSz="914400" fontAlgn="auto">
              <a:lnSpc>
                <a:spcPct val="100000"/>
              </a:lnSpc>
              <a:spcBef>
                <a:spcPts val="0"/>
              </a:spcBef>
              <a:spcAft>
                <a:spcPts val="0"/>
              </a:spcAft>
              <a:buClrTx/>
              <a:buSzTx/>
              <a:buFontTx/>
              <a:buNone/>
              <a:tabLst/>
            </a:pPr>
            <a:endParaRPr kumimoji="1" lang="ja-JP" altLang="en-US" sz="2400" b="0" i="0" u="none" strike="noStrike" kern="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FF001524-EB54-44C8-8A05-C72A122450DF}"/>
              </a:ext>
            </a:extLst>
          </p:cNvPr>
          <p:cNvSpPr/>
          <p:nvPr userDrawn="1"/>
        </p:nvSpPr>
        <p:spPr>
          <a:xfrm>
            <a:off x="7001691" y="4867740"/>
            <a:ext cx="1459663" cy="275759"/>
          </a:xfrm>
          <a:prstGeom prst="rect">
            <a:avLst/>
          </a:prstGeom>
        </p:spPr>
        <p:txBody>
          <a:bodyPr wrap="none" anchor="ctr" anchorCtr="0">
            <a:no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1" lang="en-US" altLang="ja-JP" sz="800" b="0" i="0" u="none" strike="noStrike" kern="1200" cap="none" spc="0" normalizeH="0" baseline="0" noProof="0" dirty="0">
                <a:ln>
                  <a:noFill/>
                </a:ln>
                <a:solidFill>
                  <a:schemeClr val="bg1">
                    <a:lumMod val="65000"/>
                  </a:schemeClr>
                </a:solidFill>
                <a:effectLst/>
                <a:uLnTx/>
                <a:uFillTx/>
                <a:latin typeface="Meiryo UI" panose="020B0604030504040204" pitchFamily="50" charset="-128"/>
                <a:ea typeface="Meiryo UI" panose="020B0604030504040204" pitchFamily="50" charset="-128"/>
                <a:cs typeface="Segoe UI Historic" panose="020B0502040204020203" pitchFamily="34" charset="0"/>
              </a:rPr>
              <a:t>Copyright © </a:t>
            </a:r>
            <a:r>
              <a:rPr kumimoji="1" lang="en-US" altLang="ja-JP" sz="800" b="0" i="0" u="none" strike="noStrike" kern="1200" cap="none" spc="0" normalizeH="0" baseline="0" noProof="0">
                <a:ln>
                  <a:noFill/>
                </a:ln>
                <a:solidFill>
                  <a:schemeClr val="bg1">
                    <a:lumMod val="65000"/>
                  </a:schemeClr>
                </a:solidFill>
                <a:effectLst/>
                <a:uLnTx/>
                <a:uFillTx/>
                <a:latin typeface="Meiryo UI" panose="020B0604030504040204" pitchFamily="50" charset="-128"/>
                <a:ea typeface="Meiryo UI" panose="020B0604030504040204" pitchFamily="50" charset="-128"/>
                <a:cs typeface="Segoe UI Historic" panose="020B0502040204020203" pitchFamily="34" charset="0"/>
              </a:rPr>
              <a:t>2022 METI/IPA</a:t>
            </a:r>
            <a:endParaRPr kumimoji="1" lang="en-US" altLang="ja-JP" sz="800" b="0" i="0" u="none" strike="noStrike" kern="1200" cap="none" spc="0" normalizeH="0" baseline="0" noProof="0" dirty="0">
              <a:ln>
                <a:noFill/>
              </a:ln>
              <a:solidFill>
                <a:schemeClr val="bg1">
                  <a:lumMod val="65000"/>
                </a:schemeClr>
              </a:solidFill>
              <a:effectLst/>
              <a:uLnTx/>
              <a:uFillTx/>
              <a:latin typeface="Meiryo UI" panose="020B0604030504040204" pitchFamily="50" charset="-128"/>
              <a:ea typeface="Meiryo UI" panose="020B0604030504040204" pitchFamily="50" charset="-128"/>
              <a:cs typeface="Segoe UI Historic" panose="020B0502040204020203" pitchFamily="34" charset="0"/>
            </a:endParaRPr>
          </a:p>
        </p:txBody>
      </p:sp>
      <p:sp>
        <p:nvSpPr>
          <p:cNvPr id="8" name="正方形/長方形 7">
            <a:extLst>
              <a:ext uri="{FF2B5EF4-FFF2-40B4-BE49-F238E27FC236}">
                <a16:creationId xmlns:a16="http://schemas.microsoft.com/office/drawing/2014/main" id="{2B6FFD5A-866E-A585-9B94-5D4F57E6C802}"/>
              </a:ext>
            </a:extLst>
          </p:cNvPr>
          <p:cNvSpPr/>
          <p:nvPr userDrawn="1"/>
        </p:nvSpPr>
        <p:spPr>
          <a:xfrm>
            <a:off x="7463124" y="-7099"/>
            <a:ext cx="1690559" cy="216000"/>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a:solidFill>
                  <a:schemeClr val="bg1"/>
                </a:solidFill>
                <a:latin typeface="Meiryo UI" panose="020B0604030504040204" pitchFamily="50" charset="-128"/>
                <a:ea typeface="Meiryo UI" panose="020B0604030504040204" pitchFamily="50" charset="-128"/>
              </a:rPr>
              <a:t>1. </a:t>
            </a:r>
            <a:r>
              <a:rPr kumimoji="1" lang="ja-JP" altLang="en-US" sz="1000" dirty="0">
                <a:solidFill>
                  <a:schemeClr val="bg1"/>
                </a:solidFill>
                <a:latin typeface="Meiryo UI" panose="020B0604030504040204" pitchFamily="50" charset="-128"/>
                <a:ea typeface="Meiryo UI" panose="020B0604030504040204" pitchFamily="50" charset="-128"/>
              </a:rPr>
              <a:t>基本方針</a:t>
            </a:r>
          </a:p>
        </p:txBody>
      </p:sp>
    </p:spTree>
    <p:extLst>
      <p:ext uri="{BB962C8B-B14F-4D97-AF65-F5344CB8AC3E}">
        <p14:creationId xmlns:p14="http://schemas.microsoft.com/office/powerpoint/2010/main" val="4171128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3.2オペレーショナルビュー_なし">
    <p:spTree>
      <p:nvGrpSpPr>
        <p:cNvPr id="1" name=""/>
        <p:cNvGrpSpPr/>
        <p:nvPr/>
      </p:nvGrpSpPr>
      <p:grpSpPr>
        <a:xfrm>
          <a:off x="0" y="0"/>
          <a:ext cx="0" cy="0"/>
          <a:chOff x="0" y="0"/>
          <a:chExt cx="0" cy="0"/>
        </a:xfrm>
      </p:grpSpPr>
      <p:sp>
        <p:nvSpPr>
          <p:cNvPr id="3" name="タイトル 6">
            <a:extLst>
              <a:ext uri="{FF2B5EF4-FFF2-40B4-BE49-F238E27FC236}">
                <a16:creationId xmlns:a16="http://schemas.microsoft.com/office/drawing/2014/main" id="{24C8A06F-628C-4E68-8D15-5DC92FDCD9C8}"/>
              </a:ext>
            </a:extLst>
          </p:cNvPr>
          <p:cNvSpPr>
            <a:spLocks noGrp="1"/>
          </p:cNvSpPr>
          <p:nvPr>
            <p:ph type="title"/>
          </p:nvPr>
        </p:nvSpPr>
        <p:spPr>
          <a:xfrm>
            <a:off x="334048" y="135033"/>
            <a:ext cx="8557412" cy="346650"/>
          </a:xfrm>
        </p:spPr>
        <p:txBody>
          <a:bodyPr lIns="36000" tIns="46800" rIns="36000" bIns="46800">
            <a:noAutofit/>
          </a:bodyPr>
          <a:lstStyle>
            <a:lvl1pPr>
              <a:defRPr sz="2000">
                <a:latin typeface="Meiryo UI" panose="020B0604030504040204" pitchFamily="50" charset="-128"/>
                <a:ea typeface="Meiryo UI" panose="020B0604030504040204" pitchFamily="50" charset="-128"/>
              </a:defRPr>
            </a:lvl1pPr>
          </a:lstStyle>
          <a:p>
            <a:r>
              <a:rPr kumimoji="1" lang="ja-JP" altLang="en-US" dirty="0"/>
              <a:t>マスター タイトルの</a:t>
            </a:r>
            <a:r>
              <a:rPr kumimoji="1" lang="ja-JP" altLang="en-US"/>
              <a:t>書式設定</a:t>
            </a:r>
            <a:endParaRPr kumimoji="1" lang="ja-JP" altLang="en-US" dirty="0"/>
          </a:p>
        </p:txBody>
      </p:sp>
      <p:sp>
        <p:nvSpPr>
          <p:cNvPr id="9" name="Slide Number Placeholder 5"/>
          <p:cNvSpPr>
            <a:spLocks noGrp="1"/>
          </p:cNvSpPr>
          <p:nvPr>
            <p:ph type="sldNum" sz="quarter" idx="12"/>
          </p:nvPr>
        </p:nvSpPr>
        <p:spPr>
          <a:xfrm>
            <a:off x="8467858" y="4869656"/>
            <a:ext cx="676141" cy="273844"/>
          </a:xfrm>
        </p:spPr>
        <p:txBody>
          <a:bodyPr/>
          <a:lstStyle>
            <a:lvl1pPr>
              <a:defRPr>
                <a:solidFill>
                  <a:sysClr val="windowText" lastClr="000000"/>
                </a:solidFill>
                <a:latin typeface="Meiryo UI" panose="020B0604030504040204" pitchFamily="50" charset="-128"/>
                <a:ea typeface="Meiryo UI" panose="020B0604030504040204" pitchFamily="50" charset="-128"/>
              </a:defRPr>
            </a:lvl1pPr>
          </a:lstStyle>
          <a:p>
            <a:fld id="{211C9D6F-5FD0-F248-84EE-02F713802E9A}" type="slidenum">
              <a:rPr kumimoji="1" lang="ja-JP" altLang="en-US" smtClean="0"/>
              <a:pPr/>
              <a:t>‹#›</a:t>
            </a:fld>
            <a:endParaRPr kumimoji="1" lang="ja-JP" altLang="en-US" dirty="0"/>
          </a:p>
        </p:txBody>
      </p:sp>
      <p:sp>
        <p:nvSpPr>
          <p:cNvPr id="7" name="正方形/長方形 6">
            <a:extLst>
              <a:ext uri="{FF2B5EF4-FFF2-40B4-BE49-F238E27FC236}">
                <a16:creationId xmlns:a16="http://schemas.microsoft.com/office/drawing/2014/main" id="{45014025-522A-4C82-BBA9-FE40A57D9AA9}"/>
              </a:ext>
            </a:extLst>
          </p:cNvPr>
          <p:cNvSpPr/>
          <p:nvPr userDrawn="1"/>
        </p:nvSpPr>
        <p:spPr>
          <a:xfrm>
            <a:off x="252412" y="492637"/>
            <a:ext cx="8640000" cy="28800"/>
          </a:xfrm>
          <a:prstGeom prst="rect">
            <a:avLst/>
          </a:prstGeom>
          <a:solidFill>
            <a:schemeClr val="accent2">
              <a:lumMod val="40000"/>
              <a:lumOff val="60000"/>
            </a:schemeClr>
          </a:solidFill>
        </p:spPr>
        <p:txBody>
          <a:bodyPr rtlCol="0" anchor="ctr"/>
          <a:lstStyle/>
          <a:p>
            <a:pPr marR="0" lvl="0" indent="0" algn="ctr" defTabSz="914400" fontAlgn="auto">
              <a:lnSpc>
                <a:spcPct val="100000"/>
              </a:lnSpc>
              <a:spcBef>
                <a:spcPts val="0"/>
              </a:spcBef>
              <a:spcAft>
                <a:spcPts val="0"/>
              </a:spcAft>
              <a:buClrTx/>
              <a:buSzTx/>
              <a:buFontTx/>
              <a:buNone/>
              <a:tabLst/>
            </a:pPr>
            <a:endParaRPr kumimoji="1" lang="ja-JP" altLang="en-US" sz="2400" b="0" i="0" u="none" strike="noStrike" kern="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8A3D3A68-03F4-4EE8-9460-8FA0B8529A59}"/>
              </a:ext>
            </a:extLst>
          </p:cNvPr>
          <p:cNvSpPr/>
          <p:nvPr userDrawn="1"/>
        </p:nvSpPr>
        <p:spPr>
          <a:xfrm>
            <a:off x="252412" y="104843"/>
            <a:ext cx="81636" cy="387794"/>
          </a:xfrm>
          <a:prstGeom prst="rect">
            <a:avLst/>
          </a:prstGeom>
          <a:solidFill>
            <a:schemeClr val="accent2">
              <a:lumMod val="40000"/>
              <a:lumOff val="60000"/>
            </a:schemeClr>
          </a:solidFill>
        </p:spPr>
        <p:txBody>
          <a:bodyPr rtlCol="0" anchor="ctr"/>
          <a:lstStyle/>
          <a:p>
            <a:pPr marR="0" lvl="0" indent="0" algn="ctr" defTabSz="914400" fontAlgn="auto">
              <a:lnSpc>
                <a:spcPct val="100000"/>
              </a:lnSpc>
              <a:spcBef>
                <a:spcPts val="0"/>
              </a:spcBef>
              <a:spcAft>
                <a:spcPts val="0"/>
              </a:spcAft>
              <a:buClrTx/>
              <a:buSzTx/>
              <a:buFontTx/>
              <a:buNone/>
              <a:tabLst/>
            </a:pPr>
            <a:endParaRPr kumimoji="1" lang="ja-JP" altLang="en-US" sz="2400" b="0" i="0" u="none" strike="noStrike" kern="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F62E1252-9C67-B549-87D9-C4199C72AC8B}"/>
              </a:ext>
            </a:extLst>
          </p:cNvPr>
          <p:cNvSpPr/>
          <p:nvPr userDrawn="1"/>
        </p:nvSpPr>
        <p:spPr>
          <a:xfrm>
            <a:off x="7463124" y="-7099"/>
            <a:ext cx="1690559" cy="216000"/>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a:solidFill>
                  <a:schemeClr val="bg1"/>
                </a:solidFill>
                <a:latin typeface="Meiryo UI" panose="020B0604030504040204" pitchFamily="50" charset="-128"/>
                <a:ea typeface="Meiryo UI" panose="020B0604030504040204" pitchFamily="50" charset="-128"/>
              </a:rPr>
              <a:t>3.</a:t>
            </a:r>
            <a:r>
              <a:rPr kumimoji="1" lang="ja-JP" altLang="en-US" sz="1000">
                <a:solidFill>
                  <a:schemeClr val="bg1"/>
                </a:solidFill>
                <a:latin typeface="Meiryo UI" panose="020B0604030504040204" pitchFamily="50" charset="-128"/>
                <a:ea typeface="Meiryo UI" panose="020B0604030504040204" pitchFamily="50" charset="-128"/>
              </a:rPr>
              <a:t>アーキテクチャ</a:t>
            </a:r>
          </a:p>
        </p:txBody>
      </p:sp>
      <p:sp>
        <p:nvSpPr>
          <p:cNvPr id="11" name="正方形/長方形 10">
            <a:extLst>
              <a:ext uri="{FF2B5EF4-FFF2-40B4-BE49-F238E27FC236}">
                <a16:creationId xmlns:a16="http://schemas.microsoft.com/office/drawing/2014/main" id="{78064A54-F6B2-482D-ACE2-258FB9909442}"/>
              </a:ext>
            </a:extLst>
          </p:cNvPr>
          <p:cNvSpPr/>
          <p:nvPr userDrawn="1"/>
        </p:nvSpPr>
        <p:spPr>
          <a:xfrm>
            <a:off x="7001691" y="4867740"/>
            <a:ext cx="1459663" cy="275759"/>
          </a:xfrm>
          <a:prstGeom prst="rect">
            <a:avLst/>
          </a:prstGeom>
        </p:spPr>
        <p:txBody>
          <a:bodyPr wrap="none" anchor="ctr" anchorCtr="0">
            <a:no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1" lang="en-US" altLang="ja-JP" sz="800" b="0" i="0" u="none" strike="noStrike" kern="1200" cap="none" spc="0" normalizeH="0" baseline="0" noProof="0" dirty="0">
                <a:ln>
                  <a:noFill/>
                </a:ln>
                <a:solidFill>
                  <a:schemeClr val="bg1">
                    <a:lumMod val="65000"/>
                  </a:schemeClr>
                </a:solidFill>
                <a:effectLst/>
                <a:uLnTx/>
                <a:uFillTx/>
                <a:latin typeface="Meiryo UI" panose="020B0604030504040204" pitchFamily="50" charset="-128"/>
                <a:ea typeface="Meiryo UI" panose="020B0604030504040204" pitchFamily="50" charset="-128"/>
                <a:cs typeface="Segoe UI Historic" panose="020B0502040204020203" pitchFamily="34" charset="0"/>
              </a:rPr>
              <a:t>Copyright © 2022 METI/IPA</a:t>
            </a:r>
          </a:p>
        </p:txBody>
      </p:sp>
      <p:sp>
        <p:nvSpPr>
          <p:cNvPr id="12" name="正方形/長方形 11">
            <a:extLst>
              <a:ext uri="{FF2B5EF4-FFF2-40B4-BE49-F238E27FC236}">
                <a16:creationId xmlns:a16="http://schemas.microsoft.com/office/drawing/2014/main" id="{2413E80D-5A63-968D-94BD-166FBD8E3479}"/>
              </a:ext>
            </a:extLst>
          </p:cNvPr>
          <p:cNvSpPr/>
          <p:nvPr userDrawn="1"/>
        </p:nvSpPr>
        <p:spPr>
          <a:xfrm>
            <a:off x="7463124" y="206407"/>
            <a:ext cx="1690559" cy="216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kumimoji="1" lang="en-US" altLang="ja-JP" sz="1000" dirty="0">
                <a:solidFill>
                  <a:schemeClr val="tx1"/>
                </a:solidFill>
                <a:latin typeface="Meiryo UI" panose="020B0604030504040204" pitchFamily="50" charset="-128"/>
                <a:ea typeface="Meiryo UI" panose="020B0604030504040204" pitchFamily="50" charset="-128"/>
              </a:rPr>
              <a:t>3.2</a:t>
            </a:r>
            <a:r>
              <a:rPr kumimoji="1" lang="ja-JP" altLang="en-US" sz="1000" dirty="0">
                <a:solidFill>
                  <a:schemeClr val="tx1"/>
                </a:solidFill>
                <a:latin typeface="Meiryo UI" panose="020B0604030504040204" pitchFamily="50" charset="-128"/>
                <a:ea typeface="Meiryo UI" panose="020B0604030504040204" pitchFamily="50" charset="-128"/>
              </a:rPr>
              <a:t>オペレーショナルビュー</a:t>
            </a:r>
          </a:p>
        </p:txBody>
      </p:sp>
    </p:spTree>
    <p:extLst>
      <p:ext uri="{BB962C8B-B14F-4D97-AF65-F5344CB8AC3E}">
        <p14:creationId xmlns:p14="http://schemas.microsoft.com/office/powerpoint/2010/main" val="3534073949"/>
      </p:ext>
    </p:extLst>
  </p:cSld>
  <p:clrMapOvr>
    <a:masterClrMapping/>
  </p:clrMapOvr>
  <p:extLst>
    <p:ext uri="{DCECCB84-F9BA-43D5-87BE-67443E8EF086}">
      <p15:sldGuideLst xmlns:p15="http://schemas.microsoft.com/office/powerpoint/2012/main">
        <p15:guide id="1" pos="158">
          <p15:clr>
            <a:srgbClr val="FBAE40"/>
          </p15:clr>
        </p15:guide>
        <p15:guide id="2" pos="5602">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3社会実装に向けた施策">
    <p:spTree>
      <p:nvGrpSpPr>
        <p:cNvPr id="1" name=""/>
        <p:cNvGrpSpPr/>
        <p:nvPr/>
      </p:nvGrpSpPr>
      <p:grpSpPr>
        <a:xfrm>
          <a:off x="0" y="0"/>
          <a:ext cx="0" cy="0"/>
          <a:chOff x="0" y="0"/>
          <a:chExt cx="0" cy="0"/>
        </a:xfrm>
      </p:grpSpPr>
      <p:sp>
        <p:nvSpPr>
          <p:cNvPr id="3" name="タイトル 6">
            <a:extLst>
              <a:ext uri="{FF2B5EF4-FFF2-40B4-BE49-F238E27FC236}">
                <a16:creationId xmlns:a16="http://schemas.microsoft.com/office/drawing/2014/main" id="{24C8A06F-628C-4E68-8D15-5DC92FDCD9C8}"/>
              </a:ext>
            </a:extLst>
          </p:cNvPr>
          <p:cNvSpPr>
            <a:spLocks noGrp="1"/>
          </p:cNvSpPr>
          <p:nvPr>
            <p:ph type="title"/>
          </p:nvPr>
        </p:nvSpPr>
        <p:spPr>
          <a:xfrm>
            <a:off x="334048" y="135033"/>
            <a:ext cx="8557412" cy="346650"/>
          </a:xfrm>
        </p:spPr>
        <p:txBody>
          <a:bodyPr lIns="36000" tIns="46800" rIns="36000" bIns="46800">
            <a:noAutofit/>
          </a:bodyPr>
          <a:lstStyle>
            <a:lvl1pPr>
              <a:defRPr sz="2000"/>
            </a:lvl1pPr>
          </a:lstStyle>
          <a:p>
            <a:r>
              <a:rPr kumimoji="1" lang="ja-JP" altLang="en-US" dirty="0"/>
              <a:t>マスター タイトルの</a:t>
            </a:r>
            <a:r>
              <a:rPr kumimoji="1" lang="ja-JP" altLang="en-US"/>
              <a:t>書式設定</a:t>
            </a:r>
            <a:endParaRPr kumimoji="1" lang="ja-JP" altLang="en-US" dirty="0"/>
          </a:p>
        </p:txBody>
      </p:sp>
      <p:sp>
        <p:nvSpPr>
          <p:cNvPr id="8" name="正方形/長方形 7">
            <a:extLst>
              <a:ext uri="{FF2B5EF4-FFF2-40B4-BE49-F238E27FC236}">
                <a16:creationId xmlns:a16="http://schemas.microsoft.com/office/drawing/2014/main" id="{6D1CB673-E036-244A-8815-C6CB5CF34186}"/>
              </a:ext>
            </a:extLst>
          </p:cNvPr>
          <p:cNvSpPr/>
          <p:nvPr userDrawn="1"/>
        </p:nvSpPr>
        <p:spPr>
          <a:xfrm>
            <a:off x="7350784" y="4867740"/>
            <a:ext cx="1110570" cy="275759"/>
          </a:xfrm>
          <a:prstGeom prst="rect">
            <a:avLst/>
          </a:prstGeom>
        </p:spPr>
        <p:txBody>
          <a:bodyPr wrap="none" anchor="ctr" anchorCtr="0">
            <a:no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1" lang="en-US" altLang="ja-JP" sz="800" b="0" i="0" u="none" strike="noStrike" kern="1200" cap="none" spc="0" normalizeH="0" baseline="0" noProof="0" dirty="0">
                <a:ln>
                  <a:noFill/>
                </a:ln>
                <a:solidFill>
                  <a:schemeClr val="bg1">
                    <a:lumMod val="65000"/>
                  </a:schemeClr>
                </a:solidFill>
                <a:effectLst/>
                <a:uLnTx/>
                <a:uFillTx/>
                <a:latin typeface="Segoe UI Historic" panose="020B0502040204020203" pitchFamily="34" charset="0"/>
                <a:ea typeface="Segoe UI Historic" panose="020B0502040204020203" pitchFamily="34" charset="0"/>
                <a:cs typeface="Segoe UI Historic" panose="020B0502040204020203" pitchFamily="34" charset="0"/>
              </a:rPr>
              <a:t>Copyright © 2022 METI / IPA</a:t>
            </a:r>
          </a:p>
        </p:txBody>
      </p:sp>
      <p:sp>
        <p:nvSpPr>
          <p:cNvPr id="9" name="Slide Number Placeholder 5"/>
          <p:cNvSpPr>
            <a:spLocks noGrp="1"/>
          </p:cNvSpPr>
          <p:nvPr>
            <p:ph type="sldNum" sz="quarter" idx="12"/>
          </p:nvPr>
        </p:nvSpPr>
        <p:spPr>
          <a:xfrm>
            <a:off x="8467858" y="4869656"/>
            <a:ext cx="676141" cy="273844"/>
          </a:xfrm>
        </p:spPr>
        <p:txBody>
          <a:bodyPr/>
          <a:lstStyle>
            <a:lvl1pPr>
              <a:defRPr>
                <a:solidFill>
                  <a:sysClr val="windowText" lastClr="000000"/>
                </a:solidFill>
              </a:defRPr>
            </a:lvl1pPr>
          </a:lstStyle>
          <a:p>
            <a:fld id="{211C9D6F-5FD0-F248-84EE-02F713802E9A}" type="slidenum">
              <a:rPr kumimoji="1" lang="ja-JP" altLang="en-US" smtClean="0"/>
              <a:pPr/>
              <a:t>‹#›</a:t>
            </a:fld>
            <a:endParaRPr kumimoji="1" lang="ja-JP" altLang="en-US" dirty="0"/>
          </a:p>
        </p:txBody>
      </p:sp>
      <p:sp>
        <p:nvSpPr>
          <p:cNvPr id="7" name="正方形/長方形 6">
            <a:extLst>
              <a:ext uri="{FF2B5EF4-FFF2-40B4-BE49-F238E27FC236}">
                <a16:creationId xmlns:a16="http://schemas.microsoft.com/office/drawing/2014/main" id="{45014025-522A-4C82-BBA9-FE40A57D9AA9}"/>
              </a:ext>
            </a:extLst>
          </p:cNvPr>
          <p:cNvSpPr/>
          <p:nvPr userDrawn="1"/>
        </p:nvSpPr>
        <p:spPr>
          <a:xfrm>
            <a:off x="252412" y="492637"/>
            <a:ext cx="8640000" cy="28800"/>
          </a:xfrm>
          <a:prstGeom prst="rect">
            <a:avLst/>
          </a:prstGeom>
          <a:solidFill>
            <a:schemeClr val="accent2">
              <a:lumMod val="40000"/>
              <a:lumOff val="60000"/>
            </a:schemeClr>
          </a:solidFill>
        </p:spPr>
        <p:txBody>
          <a:bodyPr rtlCol="0" anchor="ctr"/>
          <a:lstStyle/>
          <a:p>
            <a:pPr marR="0" lvl="0" indent="0" algn="ctr" defTabSz="914400" fontAlgn="auto">
              <a:lnSpc>
                <a:spcPct val="100000"/>
              </a:lnSpc>
              <a:spcBef>
                <a:spcPts val="0"/>
              </a:spcBef>
              <a:spcAft>
                <a:spcPts val="0"/>
              </a:spcAft>
              <a:buClrTx/>
              <a:buSzTx/>
              <a:buFontTx/>
              <a:buNone/>
              <a:tabLst/>
            </a:pPr>
            <a:endParaRPr kumimoji="1" lang="ja-JP" altLang="en-US" sz="2400" b="0" i="0" u="none" strike="noStrike" kern="0" cap="none" spc="0" normalizeH="0" baseline="0" noProof="0">
              <a:ln>
                <a:noFill/>
              </a:ln>
              <a:solidFill>
                <a:srgbClr val="FFFFFF"/>
              </a:solidFill>
              <a:effectLst/>
              <a:uLnTx/>
              <a:uFillTx/>
              <a:latin typeface="Calibri" panose="020F0502020204030204"/>
              <a:ea typeface="メイリオ" panose="020B0604030504040204" pitchFamily="50" charset="-128"/>
            </a:endParaRPr>
          </a:p>
        </p:txBody>
      </p:sp>
      <p:sp>
        <p:nvSpPr>
          <p:cNvPr id="10" name="正方形/長方形 9">
            <a:extLst>
              <a:ext uri="{FF2B5EF4-FFF2-40B4-BE49-F238E27FC236}">
                <a16:creationId xmlns:a16="http://schemas.microsoft.com/office/drawing/2014/main" id="{8A3D3A68-03F4-4EE8-9460-8FA0B8529A59}"/>
              </a:ext>
            </a:extLst>
          </p:cNvPr>
          <p:cNvSpPr/>
          <p:nvPr userDrawn="1"/>
        </p:nvSpPr>
        <p:spPr>
          <a:xfrm>
            <a:off x="252412" y="104843"/>
            <a:ext cx="81636" cy="387794"/>
          </a:xfrm>
          <a:prstGeom prst="rect">
            <a:avLst/>
          </a:prstGeom>
          <a:solidFill>
            <a:schemeClr val="accent2">
              <a:lumMod val="40000"/>
              <a:lumOff val="60000"/>
            </a:schemeClr>
          </a:solidFill>
        </p:spPr>
        <p:txBody>
          <a:bodyPr rtlCol="0" anchor="ctr"/>
          <a:lstStyle/>
          <a:p>
            <a:pPr marR="0" lvl="0" indent="0" algn="ctr" defTabSz="914400" fontAlgn="auto">
              <a:lnSpc>
                <a:spcPct val="100000"/>
              </a:lnSpc>
              <a:spcBef>
                <a:spcPts val="0"/>
              </a:spcBef>
              <a:spcAft>
                <a:spcPts val="0"/>
              </a:spcAft>
              <a:buClrTx/>
              <a:buSzTx/>
              <a:buFontTx/>
              <a:buNone/>
              <a:tabLst/>
            </a:pPr>
            <a:endParaRPr kumimoji="1" lang="ja-JP" altLang="en-US" sz="2400" b="0" i="0" u="none" strike="noStrike" kern="0" cap="none" spc="0" normalizeH="0" baseline="0" noProof="0">
              <a:ln>
                <a:noFill/>
              </a:ln>
              <a:solidFill>
                <a:srgbClr val="FFFFFF"/>
              </a:solidFill>
              <a:effectLst/>
              <a:uLnTx/>
              <a:uFillTx/>
              <a:latin typeface="Calibri" panose="020F0502020204030204"/>
              <a:ea typeface="メイリオ" panose="020B0604030504040204" pitchFamily="50" charset="-128"/>
            </a:endParaRPr>
          </a:p>
        </p:txBody>
      </p:sp>
      <p:sp>
        <p:nvSpPr>
          <p:cNvPr id="16" name="Subtitle 2">
            <a:extLst>
              <a:ext uri="{FF2B5EF4-FFF2-40B4-BE49-F238E27FC236}">
                <a16:creationId xmlns:a16="http://schemas.microsoft.com/office/drawing/2014/main" id="{0D7A72BC-8990-C340-A020-BBF04C073C76}"/>
              </a:ext>
            </a:extLst>
          </p:cNvPr>
          <p:cNvSpPr>
            <a:spLocks noGrp="1"/>
          </p:cNvSpPr>
          <p:nvPr>
            <p:ph type="subTitle" idx="13" hasCustomPrompt="1"/>
          </p:nvPr>
        </p:nvSpPr>
        <p:spPr>
          <a:xfrm>
            <a:off x="252413" y="531514"/>
            <a:ext cx="8639048" cy="586489"/>
          </a:xfrm>
          <a:solidFill>
            <a:schemeClr val="bg2"/>
          </a:solidFill>
        </p:spPr>
        <p:txBody>
          <a:bodyPr lIns="36000" tIns="36000" rIns="36000" bIns="36000">
            <a:noAutofit/>
          </a:bodyPr>
          <a:lstStyle>
            <a:lvl1pPr marL="0" indent="0" algn="l">
              <a:lnSpc>
                <a:spcPct val="100000"/>
              </a:lnSpc>
              <a:spcBef>
                <a:spcPts val="0"/>
              </a:spcBef>
              <a:buNone/>
              <a:defRPr sz="1800" b="0">
                <a:solidFill>
                  <a:schemeClr val="tx1"/>
                </a:solidFill>
                <a:latin typeface="Meiryo UI" panose="020B0604030504040204" pitchFamily="50" charset="-128"/>
                <a:ea typeface="Meiryo UI" panose="020B0604030504040204" pitchFamily="50" charset="-128"/>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ja-JP" altLang="en-US" dirty="0"/>
              <a:t>キーメッセージ</a:t>
            </a:r>
            <a:endParaRPr lang="en-US" dirty="0"/>
          </a:p>
        </p:txBody>
      </p:sp>
    </p:spTree>
    <p:extLst>
      <p:ext uri="{BB962C8B-B14F-4D97-AF65-F5344CB8AC3E}">
        <p14:creationId xmlns:p14="http://schemas.microsoft.com/office/powerpoint/2010/main" val="1575773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コンセプト">
    <p:spTree>
      <p:nvGrpSpPr>
        <p:cNvPr id="1" name=""/>
        <p:cNvGrpSpPr/>
        <p:nvPr/>
      </p:nvGrpSpPr>
      <p:grpSpPr>
        <a:xfrm>
          <a:off x="0" y="0"/>
          <a:ext cx="0" cy="0"/>
          <a:chOff x="0" y="0"/>
          <a:chExt cx="0" cy="0"/>
        </a:xfrm>
      </p:grpSpPr>
      <p:sp>
        <p:nvSpPr>
          <p:cNvPr id="3" name="タイトル 6">
            <a:extLst>
              <a:ext uri="{FF2B5EF4-FFF2-40B4-BE49-F238E27FC236}">
                <a16:creationId xmlns:a16="http://schemas.microsoft.com/office/drawing/2014/main" id="{24C8A06F-628C-4E68-8D15-5DC92FDCD9C8}"/>
              </a:ext>
            </a:extLst>
          </p:cNvPr>
          <p:cNvSpPr>
            <a:spLocks noGrp="1"/>
          </p:cNvSpPr>
          <p:nvPr>
            <p:ph type="title"/>
          </p:nvPr>
        </p:nvSpPr>
        <p:spPr>
          <a:xfrm>
            <a:off x="334048" y="135033"/>
            <a:ext cx="8557412" cy="346650"/>
          </a:xfrm>
        </p:spPr>
        <p:txBody>
          <a:bodyPr lIns="36000" tIns="46800" rIns="36000" bIns="46800">
            <a:noAutofit/>
          </a:bodyPr>
          <a:lstStyle>
            <a:lvl1pPr>
              <a:defRPr sz="2000">
                <a:latin typeface="Meiryo UI" panose="020B0604030504040204" pitchFamily="50" charset="-128"/>
                <a:ea typeface="Meiryo UI" panose="020B0604030504040204" pitchFamily="50" charset="-128"/>
              </a:defRPr>
            </a:lvl1pPr>
          </a:lstStyle>
          <a:p>
            <a:r>
              <a:rPr kumimoji="1" lang="ja-JP" altLang="en-US" dirty="0"/>
              <a:t>マスター タイトルの</a:t>
            </a:r>
            <a:r>
              <a:rPr kumimoji="1" lang="ja-JP" altLang="en-US"/>
              <a:t>書式設定</a:t>
            </a:r>
            <a:endParaRPr kumimoji="1" lang="ja-JP" altLang="en-US" dirty="0"/>
          </a:p>
        </p:txBody>
      </p:sp>
      <p:sp>
        <p:nvSpPr>
          <p:cNvPr id="9" name="Slide Number Placeholder 5"/>
          <p:cNvSpPr>
            <a:spLocks noGrp="1"/>
          </p:cNvSpPr>
          <p:nvPr>
            <p:ph type="sldNum" sz="quarter" idx="12"/>
          </p:nvPr>
        </p:nvSpPr>
        <p:spPr>
          <a:xfrm>
            <a:off x="8467858" y="4869656"/>
            <a:ext cx="676141" cy="273844"/>
          </a:xfrm>
        </p:spPr>
        <p:txBody>
          <a:bodyPr/>
          <a:lstStyle>
            <a:lvl1pPr>
              <a:defRPr>
                <a:solidFill>
                  <a:sysClr val="windowText" lastClr="000000"/>
                </a:solidFill>
                <a:latin typeface="Meiryo UI" panose="020B0604030504040204" pitchFamily="50" charset="-128"/>
                <a:ea typeface="Meiryo UI" panose="020B0604030504040204" pitchFamily="50" charset="-128"/>
              </a:defRPr>
            </a:lvl1pPr>
          </a:lstStyle>
          <a:p>
            <a:fld id="{211C9D6F-5FD0-F248-84EE-02F713802E9A}" type="slidenum">
              <a:rPr kumimoji="1" lang="ja-JP" altLang="en-US" smtClean="0"/>
              <a:pPr/>
              <a:t>‹#›</a:t>
            </a:fld>
            <a:endParaRPr kumimoji="1" lang="ja-JP" altLang="en-US" dirty="0"/>
          </a:p>
        </p:txBody>
      </p:sp>
      <p:sp>
        <p:nvSpPr>
          <p:cNvPr id="7" name="正方形/長方形 6">
            <a:extLst>
              <a:ext uri="{FF2B5EF4-FFF2-40B4-BE49-F238E27FC236}">
                <a16:creationId xmlns:a16="http://schemas.microsoft.com/office/drawing/2014/main" id="{45014025-522A-4C82-BBA9-FE40A57D9AA9}"/>
              </a:ext>
            </a:extLst>
          </p:cNvPr>
          <p:cNvSpPr/>
          <p:nvPr userDrawn="1"/>
        </p:nvSpPr>
        <p:spPr>
          <a:xfrm>
            <a:off x="252412" y="492637"/>
            <a:ext cx="8640000" cy="28800"/>
          </a:xfrm>
          <a:prstGeom prst="rect">
            <a:avLst/>
          </a:prstGeom>
          <a:solidFill>
            <a:schemeClr val="accent2">
              <a:lumMod val="40000"/>
              <a:lumOff val="60000"/>
            </a:schemeClr>
          </a:solidFill>
        </p:spPr>
        <p:txBody>
          <a:bodyPr rtlCol="0" anchor="ctr"/>
          <a:lstStyle/>
          <a:p>
            <a:pPr marR="0" lvl="0" indent="0" algn="ctr" defTabSz="914400" fontAlgn="auto">
              <a:lnSpc>
                <a:spcPct val="100000"/>
              </a:lnSpc>
              <a:spcBef>
                <a:spcPts val="0"/>
              </a:spcBef>
              <a:spcAft>
                <a:spcPts val="0"/>
              </a:spcAft>
              <a:buClrTx/>
              <a:buSzTx/>
              <a:buFontTx/>
              <a:buNone/>
              <a:tabLst/>
            </a:pPr>
            <a:endParaRPr kumimoji="1" lang="ja-JP" altLang="en-US" sz="24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8A3D3A68-03F4-4EE8-9460-8FA0B8529A59}"/>
              </a:ext>
            </a:extLst>
          </p:cNvPr>
          <p:cNvSpPr/>
          <p:nvPr userDrawn="1"/>
        </p:nvSpPr>
        <p:spPr>
          <a:xfrm>
            <a:off x="252412" y="104843"/>
            <a:ext cx="81636" cy="387794"/>
          </a:xfrm>
          <a:prstGeom prst="rect">
            <a:avLst/>
          </a:prstGeom>
          <a:solidFill>
            <a:schemeClr val="accent2">
              <a:lumMod val="40000"/>
              <a:lumOff val="60000"/>
            </a:schemeClr>
          </a:solidFill>
        </p:spPr>
        <p:txBody>
          <a:bodyPr rtlCol="0" anchor="ctr"/>
          <a:lstStyle/>
          <a:p>
            <a:pPr marR="0" lvl="0" indent="0" algn="ctr" defTabSz="914400" fontAlgn="auto">
              <a:lnSpc>
                <a:spcPct val="100000"/>
              </a:lnSpc>
              <a:spcBef>
                <a:spcPts val="0"/>
              </a:spcBef>
              <a:spcAft>
                <a:spcPts val="0"/>
              </a:spcAft>
              <a:buClrTx/>
              <a:buSzTx/>
              <a:buFontTx/>
              <a:buNone/>
              <a:tabLst/>
            </a:pPr>
            <a:endParaRPr kumimoji="1" lang="ja-JP" altLang="en-US" sz="2400" b="0"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16" name="Subtitle 2">
            <a:extLst>
              <a:ext uri="{FF2B5EF4-FFF2-40B4-BE49-F238E27FC236}">
                <a16:creationId xmlns:a16="http://schemas.microsoft.com/office/drawing/2014/main" id="{0D7A72BC-8990-C340-A020-BBF04C073C76}"/>
              </a:ext>
            </a:extLst>
          </p:cNvPr>
          <p:cNvSpPr>
            <a:spLocks noGrp="1"/>
          </p:cNvSpPr>
          <p:nvPr>
            <p:ph type="subTitle" idx="13" hasCustomPrompt="1"/>
          </p:nvPr>
        </p:nvSpPr>
        <p:spPr>
          <a:xfrm>
            <a:off x="252413" y="531514"/>
            <a:ext cx="8639048" cy="586489"/>
          </a:xfrm>
          <a:solidFill>
            <a:schemeClr val="bg2"/>
          </a:solidFill>
        </p:spPr>
        <p:txBody>
          <a:bodyPr lIns="36000" tIns="36000" rIns="36000" bIns="36000">
            <a:noAutofit/>
          </a:bodyPr>
          <a:lstStyle>
            <a:lvl1pPr marL="0" indent="0" algn="l">
              <a:lnSpc>
                <a:spcPct val="100000"/>
              </a:lnSpc>
              <a:spcBef>
                <a:spcPts val="0"/>
              </a:spcBef>
              <a:buNone/>
              <a:defRPr sz="1800" b="0">
                <a:solidFill>
                  <a:schemeClr val="tx1"/>
                </a:solidFill>
                <a:latin typeface="Meiryo UI" panose="020B0604030504040204" pitchFamily="50" charset="-128"/>
                <a:ea typeface="Meiryo UI" panose="020B0604030504040204" pitchFamily="50" charset="-128"/>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ja-JP" altLang="en-US" dirty="0"/>
              <a:t>キーメッセージ</a:t>
            </a:r>
            <a:endParaRPr lang="en-US" dirty="0"/>
          </a:p>
        </p:txBody>
      </p:sp>
      <p:sp>
        <p:nvSpPr>
          <p:cNvPr id="11" name="正方形/長方形 10">
            <a:extLst>
              <a:ext uri="{FF2B5EF4-FFF2-40B4-BE49-F238E27FC236}">
                <a16:creationId xmlns:a16="http://schemas.microsoft.com/office/drawing/2014/main" id="{DF33CFCB-8C05-794C-95DF-9E38753C3804}"/>
              </a:ext>
            </a:extLst>
          </p:cNvPr>
          <p:cNvSpPr/>
          <p:nvPr userDrawn="1"/>
        </p:nvSpPr>
        <p:spPr>
          <a:xfrm>
            <a:off x="7463124" y="-7099"/>
            <a:ext cx="1690559" cy="216000"/>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a:solidFill>
                  <a:schemeClr val="bg1"/>
                </a:solidFill>
                <a:latin typeface="Meiryo UI" panose="020B0604030504040204" pitchFamily="50" charset="-128"/>
                <a:ea typeface="Meiryo UI" panose="020B0604030504040204" pitchFamily="50" charset="-128"/>
              </a:rPr>
              <a:t>2. </a:t>
            </a:r>
            <a:r>
              <a:rPr kumimoji="1" lang="ja-JP" altLang="en-US" sz="1000" dirty="0">
                <a:solidFill>
                  <a:schemeClr val="bg1"/>
                </a:solidFill>
                <a:latin typeface="Meiryo UI" panose="020B0604030504040204" pitchFamily="50" charset="-128"/>
                <a:ea typeface="Meiryo UI" panose="020B0604030504040204" pitchFamily="50" charset="-128"/>
              </a:rPr>
              <a:t>ビジョン</a:t>
            </a:r>
          </a:p>
        </p:txBody>
      </p:sp>
      <p:sp>
        <p:nvSpPr>
          <p:cNvPr id="13" name="正方形/長方形 12">
            <a:extLst>
              <a:ext uri="{FF2B5EF4-FFF2-40B4-BE49-F238E27FC236}">
                <a16:creationId xmlns:a16="http://schemas.microsoft.com/office/drawing/2014/main" id="{AE6C3A2F-CB8B-D34C-B848-03485C20206E}"/>
              </a:ext>
            </a:extLst>
          </p:cNvPr>
          <p:cNvSpPr/>
          <p:nvPr userDrawn="1"/>
        </p:nvSpPr>
        <p:spPr>
          <a:xfrm>
            <a:off x="7463124" y="206407"/>
            <a:ext cx="1690559" cy="216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kumimoji="1" lang="en-US" altLang="ja-JP" sz="1000" dirty="0">
                <a:solidFill>
                  <a:schemeClr val="tx1"/>
                </a:solidFill>
                <a:latin typeface="Meiryo UI" panose="020B0604030504040204" pitchFamily="50" charset="-128"/>
                <a:ea typeface="Meiryo UI" panose="020B0604030504040204" pitchFamily="50" charset="-128"/>
              </a:rPr>
              <a:t>2.1 </a:t>
            </a:r>
            <a:r>
              <a:rPr kumimoji="1" lang="ja-JP" altLang="en-US" sz="1000" dirty="0">
                <a:solidFill>
                  <a:schemeClr val="tx1"/>
                </a:solidFill>
                <a:latin typeface="Meiryo UI" panose="020B0604030504040204" pitchFamily="50" charset="-128"/>
                <a:ea typeface="Meiryo UI" panose="020B0604030504040204" pitchFamily="50" charset="-128"/>
              </a:rPr>
              <a:t>コンセプト</a:t>
            </a:r>
          </a:p>
        </p:txBody>
      </p:sp>
      <p:sp>
        <p:nvSpPr>
          <p:cNvPr id="12" name="正方形/長方形 11">
            <a:extLst>
              <a:ext uri="{FF2B5EF4-FFF2-40B4-BE49-F238E27FC236}">
                <a16:creationId xmlns:a16="http://schemas.microsoft.com/office/drawing/2014/main" id="{9B02F4F5-268B-44D7-80E5-BB8F56D1E807}"/>
              </a:ext>
            </a:extLst>
          </p:cNvPr>
          <p:cNvSpPr/>
          <p:nvPr userDrawn="1"/>
        </p:nvSpPr>
        <p:spPr>
          <a:xfrm>
            <a:off x="7001691" y="4867740"/>
            <a:ext cx="1459663" cy="275759"/>
          </a:xfrm>
          <a:prstGeom prst="rect">
            <a:avLst/>
          </a:prstGeom>
        </p:spPr>
        <p:txBody>
          <a:bodyPr wrap="none" anchor="ctr" anchorCtr="0">
            <a:no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1" lang="en-US" altLang="ja-JP" sz="800" b="0" i="0" u="none" strike="noStrike" kern="1200" cap="none" spc="0" normalizeH="0" baseline="0" noProof="0" dirty="0">
                <a:ln>
                  <a:noFill/>
                </a:ln>
                <a:solidFill>
                  <a:schemeClr val="bg1">
                    <a:lumMod val="65000"/>
                  </a:schemeClr>
                </a:solidFill>
                <a:effectLst/>
                <a:uLnTx/>
                <a:uFillTx/>
                <a:latin typeface="Meiryo UI" panose="020B0604030504040204" pitchFamily="50" charset="-128"/>
                <a:ea typeface="Meiryo UI" panose="020B0604030504040204" pitchFamily="50" charset="-128"/>
                <a:cs typeface="Segoe UI Historic" panose="020B0502040204020203" pitchFamily="34" charset="0"/>
              </a:rPr>
              <a:t>Copyright © </a:t>
            </a:r>
            <a:r>
              <a:rPr kumimoji="1" lang="en-US" altLang="ja-JP" sz="800" b="0" i="0" u="none" strike="noStrike" kern="1200" cap="none" spc="0" normalizeH="0" baseline="0" noProof="0">
                <a:ln>
                  <a:noFill/>
                </a:ln>
                <a:solidFill>
                  <a:schemeClr val="bg1">
                    <a:lumMod val="65000"/>
                  </a:schemeClr>
                </a:solidFill>
                <a:effectLst/>
                <a:uLnTx/>
                <a:uFillTx/>
                <a:latin typeface="Meiryo UI" panose="020B0604030504040204" pitchFamily="50" charset="-128"/>
                <a:ea typeface="Meiryo UI" panose="020B0604030504040204" pitchFamily="50" charset="-128"/>
                <a:cs typeface="Segoe UI Historic" panose="020B0502040204020203" pitchFamily="34" charset="0"/>
              </a:rPr>
              <a:t>2022 METI/IPA</a:t>
            </a:r>
            <a:endParaRPr kumimoji="1" lang="en-US" altLang="ja-JP" sz="800" b="0" i="0" u="none" strike="noStrike" kern="1200" cap="none" spc="0" normalizeH="0" baseline="0" noProof="0" dirty="0">
              <a:ln>
                <a:noFill/>
              </a:ln>
              <a:solidFill>
                <a:schemeClr val="bg1">
                  <a:lumMod val="65000"/>
                </a:schemeClr>
              </a:solidFill>
              <a:effectLst/>
              <a:uLnTx/>
              <a:uFillTx/>
              <a:latin typeface="Meiryo UI" panose="020B0604030504040204" pitchFamily="50" charset="-128"/>
              <a:ea typeface="Meiryo UI" panose="020B0604030504040204" pitchFamily="50" charset="-128"/>
              <a:cs typeface="Segoe UI Historic" panose="020B0502040204020203" pitchFamily="34" charset="0"/>
            </a:endParaRPr>
          </a:p>
        </p:txBody>
      </p:sp>
    </p:spTree>
    <p:extLst>
      <p:ext uri="{BB962C8B-B14F-4D97-AF65-F5344CB8AC3E}">
        <p14:creationId xmlns:p14="http://schemas.microsoft.com/office/powerpoint/2010/main" val="273044339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1460" y="273844"/>
            <a:ext cx="8648700" cy="549116"/>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251460" y="952500"/>
            <a:ext cx="8648700" cy="3680223"/>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p:txBody>
      </p:sp>
      <p:sp>
        <p:nvSpPr>
          <p:cNvPr id="5" name="Footer Placeholder 4"/>
          <p:cNvSpPr>
            <a:spLocks noGrp="1"/>
          </p:cNvSpPr>
          <p:nvPr>
            <p:ph type="ftr" sz="quarter" idx="3"/>
          </p:nvPr>
        </p:nvSpPr>
        <p:spPr>
          <a:xfrm>
            <a:off x="251460" y="4767263"/>
            <a:ext cx="7094219"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7486650" y="4762263"/>
            <a:ext cx="141351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211C9D6F-5FD0-F248-84EE-02F713802E9A}" type="slidenum">
              <a:rPr kumimoji="1" lang="ja-JP" altLang="en-US" smtClean="0"/>
              <a:t>‹#›</a:t>
            </a:fld>
            <a:endParaRPr kumimoji="1" lang="ja-JP" altLang="en-US"/>
          </a:p>
        </p:txBody>
      </p:sp>
    </p:spTree>
    <p:extLst>
      <p:ext uri="{BB962C8B-B14F-4D97-AF65-F5344CB8AC3E}">
        <p14:creationId xmlns:p14="http://schemas.microsoft.com/office/powerpoint/2010/main" val="824379419"/>
      </p:ext>
    </p:extLst>
  </p:cSld>
  <p:clrMap bg1="lt1" tx1="dk1" bg2="lt2" tx2="dk2" accent1="accent1" accent2="accent2" accent3="accent3" accent4="accent4" accent5="accent5" accent6="accent6" hlink="hlink" folHlink="folHlink"/>
  <p:sldLayoutIdLst>
    <p:sldLayoutId id="2147483825" r:id="rId1"/>
    <p:sldLayoutId id="2147483875" r:id="rId2"/>
    <p:sldLayoutId id="2147483899" r:id="rId3"/>
    <p:sldLayoutId id="2147483900" r:id="rId4"/>
    <p:sldLayoutId id="2147483901" r:id="rId5"/>
    <p:sldLayoutId id="2147483902" r:id="rId6"/>
  </p:sldLayoutIdLst>
  <p:hf hdr="0" ftr="0" dt="0"/>
  <p:txStyles>
    <p:titleStyle>
      <a:lvl1pPr algn="l" defTabSz="685800" rtl="0" eaLnBrk="1" latinLnBrk="0" hangingPunct="1">
        <a:lnSpc>
          <a:spcPct val="90000"/>
        </a:lnSpc>
        <a:spcBef>
          <a:spcPct val="0"/>
        </a:spcBef>
        <a:buNone/>
        <a:defRPr kumimoji="1" sz="2000" b="1" kern="1200">
          <a:solidFill>
            <a:schemeClr val="tx1"/>
          </a:solidFill>
          <a:latin typeface="Meiryo UI" panose="020B0604030504040204" pitchFamily="50" charset="-128"/>
          <a:ea typeface="Meiryo UI" panose="020B0604030504040204" pitchFamily="50" charset="-128"/>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1pPr>
      <a:lvl2pPr marL="534988" indent="-254000" algn="l" defTabSz="685800" rtl="0" eaLnBrk="1" latinLnBrk="0" hangingPunct="1">
        <a:lnSpc>
          <a:spcPct val="90000"/>
        </a:lnSpc>
        <a:spcBef>
          <a:spcPts val="375"/>
        </a:spcBef>
        <a:buFont typeface="Arial" panose="020B0604020202020204" pitchFamily="34" charset="0"/>
        <a:buChar char="•"/>
        <a:defRPr kumimoji="1" sz="1600" kern="1200">
          <a:solidFill>
            <a:schemeClr val="tx1"/>
          </a:solidFill>
          <a:latin typeface="Meiryo UI" panose="020B0604030504040204" pitchFamily="50" charset="-128"/>
          <a:ea typeface="Meiryo UI" panose="020B0604030504040204" pitchFamily="50" charset="-128"/>
          <a:cs typeface="+mn-cs"/>
        </a:defRPr>
      </a:lvl2pPr>
      <a:lvl3pPr marL="715963" indent="-171450" algn="l" defTabSz="685800" rtl="0" eaLnBrk="1" latinLnBrk="0" hangingPunct="1">
        <a:lnSpc>
          <a:spcPct val="90000"/>
        </a:lnSpc>
        <a:spcBef>
          <a:spcPts val="375"/>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3pPr>
      <a:lvl4pPr marL="989013" indent="-171450" algn="l" defTabSz="685800" rtl="0" eaLnBrk="1" latinLnBrk="0" hangingPunct="1">
        <a:lnSpc>
          <a:spcPct val="90000"/>
        </a:lnSpc>
        <a:spcBef>
          <a:spcPts val="375"/>
        </a:spcBef>
        <a:buFont typeface="Arial" panose="020B0604020202020204" pitchFamily="34" charset="0"/>
        <a:buChar char="•"/>
        <a:defRPr kumimoji="1" sz="1200" kern="1200">
          <a:solidFill>
            <a:schemeClr val="tx1"/>
          </a:solidFill>
          <a:latin typeface="Meiryo UI" panose="020B0604030504040204" pitchFamily="50" charset="-128"/>
          <a:ea typeface="Meiryo UI" panose="020B0604030504040204" pitchFamily="50" charset="-128"/>
          <a:cs typeface="+mn-cs"/>
        </a:defRPr>
      </a:lvl4pPr>
      <a:lvl5pPr marL="1252538" indent="-171450" algn="l" defTabSz="685800" rtl="0" eaLnBrk="1" latinLnBrk="0" hangingPunct="1">
        <a:lnSpc>
          <a:spcPct val="90000"/>
        </a:lnSpc>
        <a:spcBef>
          <a:spcPts val="375"/>
        </a:spcBef>
        <a:buFont typeface="Arial" panose="020B0604020202020204" pitchFamily="34" charset="0"/>
        <a:buChar char="•"/>
        <a:defRPr kumimoji="1" sz="1200" kern="1200">
          <a:solidFill>
            <a:schemeClr val="tx1"/>
          </a:solidFill>
          <a:latin typeface="Meiryo UI" panose="020B0604030504040204" pitchFamily="50" charset="-128"/>
          <a:ea typeface="Meiryo UI" panose="020B0604030504040204" pitchFamily="50" charset="-128"/>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26" Type="http://schemas.openxmlformats.org/officeDocument/2006/relationships/image" Target="../media/image25.png"/><Relationship Id="rId3" Type="http://schemas.openxmlformats.org/officeDocument/2006/relationships/image" Target="../media/image2.png"/><Relationship Id="rId21" Type="http://schemas.openxmlformats.org/officeDocument/2006/relationships/image" Target="../media/image20.sv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5" Type="http://schemas.openxmlformats.org/officeDocument/2006/relationships/image" Target="../media/image24.sv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9.png"/><Relationship Id="rId1" Type="http://schemas.openxmlformats.org/officeDocument/2006/relationships/slideLayout" Target="../slideLayouts/slideLayout6.xml"/><Relationship Id="rId6" Type="http://schemas.openxmlformats.org/officeDocument/2006/relationships/image" Target="../media/image5.png"/><Relationship Id="rId11" Type="http://schemas.openxmlformats.org/officeDocument/2006/relationships/image" Target="../media/image10.png"/><Relationship Id="rId24" Type="http://schemas.openxmlformats.org/officeDocument/2006/relationships/image" Target="../media/image23.png"/><Relationship Id="rId5" Type="http://schemas.openxmlformats.org/officeDocument/2006/relationships/image" Target="../media/image4.png"/><Relationship Id="rId15" Type="http://schemas.openxmlformats.org/officeDocument/2006/relationships/image" Target="../media/image14.png"/><Relationship Id="rId23" Type="http://schemas.openxmlformats.org/officeDocument/2006/relationships/image" Target="../media/image22.png"/><Relationship Id="rId28" Type="http://schemas.openxmlformats.org/officeDocument/2006/relationships/image" Target="../media/image27.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 Id="rId22" Type="http://schemas.openxmlformats.org/officeDocument/2006/relationships/image" Target="../media/image21.png"/><Relationship Id="rId27" Type="http://schemas.openxmlformats.org/officeDocument/2006/relationships/image" Target="../media/image26.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Society5.0</a:t>
            </a:r>
            <a:r>
              <a:rPr lang="ja-JP" altLang="en-US" dirty="0"/>
              <a:t>において分野横断で共通して目指す世界のイメージ</a:t>
            </a:r>
            <a:endParaRPr kumimoji="1" lang="ja-JP" altLang="en-US" dirty="0"/>
          </a:p>
        </p:txBody>
      </p:sp>
      <p:sp>
        <p:nvSpPr>
          <p:cNvPr id="5" name="スライド番号プレースホルダー 4"/>
          <p:cNvSpPr>
            <a:spLocks noGrp="1"/>
          </p:cNvSpPr>
          <p:nvPr>
            <p:ph type="sldNum" sz="quarter" idx="12"/>
          </p:nvPr>
        </p:nvSpPr>
        <p:spPr/>
        <p:txBody>
          <a:bodyPr/>
          <a:lstStyle/>
          <a:p>
            <a:fld id="{211C9D6F-5FD0-F248-84EE-02F713802E9A}" type="slidenum">
              <a:rPr kumimoji="1" lang="ja-JP" altLang="en-US" smtClean="0">
                <a:latin typeface="Meiryo UI" panose="020B0604030504040204" pitchFamily="50" charset="-128"/>
                <a:ea typeface="Meiryo UI" panose="020B0604030504040204" pitchFamily="50" charset="-128"/>
              </a:rPr>
              <a:pPr/>
              <a:t>1</a:t>
            </a:fld>
            <a:endParaRPr kumimoji="1" lang="ja-JP" altLang="en-US" dirty="0">
              <a:latin typeface="Meiryo UI" panose="020B0604030504040204" pitchFamily="50" charset="-128"/>
              <a:ea typeface="Meiryo UI" panose="020B0604030504040204" pitchFamily="50" charset="-128"/>
            </a:endParaRPr>
          </a:p>
        </p:txBody>
      </p:sp>
      <p:sp>
        <p:nvSpPr>
          <p:cNvPr id="30" name="テキスト プレースホルダー 2">
            <a:extLst>
              <a:ext uri="{FF2B5EF4-FFF2-40B4-BE49-F238E27FC236}">
                <a16:creationId xmlns:a16="http://schemas.microsoft.com/office/drawing/2014/main" id="{32AE51C5-99CB-2C44-99B5-91C3C9F53E31}"/>
              </a:ext>
            </a:extLst>
          </p:cNvPr>
          <p:cNvSpPr txBox="1">
            <a:spLocks/>
          </p:cNvSpPr>
          <p:nvPr/>
        </p:nvSpPr>
        <p:spPr>
          <a:xfrm>
            <a:off x="-439754" y="1256428"/>
            <a:ext cx="8640763" cy="997099"/>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1pPr>
            <a:lvl2pPr marL="534988" indent="-254000" algn="l" defTabSz="685800" rtl="0" eaLnBrk="1" latinLnBrk="0" hangingPunct="1">
              <a:lnSpc>
                <a:spcPct val="90000"/>
              </a:lnSpc>
              <a:spcBef>
                <a:spcPts val="375"/>
              </a:spcBef>
              <a:buFont typeface="Arial" panose="020B0604020202020204" pitchFamily="34" charset="0"/>
              <a:buChar char="•"/>
              <a:defRPr kumimoji="1" sz="1600" kern="1200">
                <a:solidFill>
                  <a:schemeClr val="tx1"/>
                </a:solidFill>
                <a:latin typeface="Meiryo UI" panose="020B0604030504040204" pitchFamily="50" charset="-128"/>
                <a:ea typeface="Meiryo UI" panose="020B0604030504040204" pitchFamily="50" charset="-128"/>
                <a:cs typeface="+mn-cs"/>
              </a:defRPr>
            </a:lvl2pPr>
            <a:lvl3pPr marL="715963" indent="-171450" algn="l" defTabSz="685800" rtl="0" eaLnBrk="1" latinLnBrk="0" hangingPunct="1">
              <a:lnSpc>
                <a:spcPct val="90000"/>
              </a:lnSpc>
              <a:spcBef>
                <a:spcPts val="375"/>
              </a:spcBef>
              <a:buFont typeface="Arial" panose="020B0604020202020204"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3pPr>
            <a:lvl4pPr marL="989013" indent="-171450" algn="l" defTabSz="685800" rtl="0" eaLnBrk="1" latinLnBrk="0" hangingPunct="1">
              <a:lnSpc>
                <a:spcPct val="90000"/>
              </a:lnSpc>
              <a:spcBef>
                <a:spcPts val="375"/>
              </a:spcBef>
              <a:buFont typeface="Arial" panose="020B0604020202020204" pitchFamily="34" charset="0"/>
              <a:buChar char="•"/>
              <a:defRPr kumimoji="1" sz="1200" kern="1200">
                <a:solidFill>
                  <a:schemeClr val="tx1"/>
                </a:solidFill>
                <a:latin typeface="Meiryo UI" panose="020B0604030504040204" pitchFamily="50" charset="-128"/>
                <a:ea typeface="Meiryo UI" panose="020B0604030504040204" pitchFamily="50" charset="-128"/>
                <a:cs typeface="+mn-cs"/>
              </a:defRPr>
            </a:lvl4pPr>
            <a:lvl5pPr marL="1252538" indent="-171450" algn="l" defTabSz="685800" rtl="0" eaLnBrk="1" latinLnBrk="0" hangingPunct="1">
              <a:lnSpc>
                <a:spcPct val="90000"/>
              </a:lnSpc>
              <a:spcBef>
                <a:spcPts val="375"/>
              </a:spcBef>
              <a:buFont typeface="Arial" panose="020B0604020202020204" pitchFamily="34" charset="0"/>
              <a:buChar char="•"/>
              <a:defRPr kumimoji="1" sz="1200" kern="1200">
                <a:solidFill>
                  <a:schemeClr val="tx1"/>
                </a:solidFill>
                <a:latin typeface="Meiryo UI" panose="020B0604030504040204" pitchFamily="50" charset="-128"/>
                <a:ea typeface="Meiryo UI" panose="020B0604030504040204" pitchFamily="50" charset="-128"/>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endParaRPr lang="en-US" altLang="ja-JP" sz="1400" dirty="0"/>
          </a:p>
        </p:txBody>
      </p:sp>
      <p:sp>
        <p:nvSpPr>
          <p:cNvPr id="53" name="正方形/長方形 52">
            <a:extLst>
              <a:ext uri="{FF2B5EF4-FFF2-40B4-BE49-F238E27FC236}">
                <a16:creationId xmlns:a16="http://schemas.microsoft.com/office/drawing/2014/main" id="{BF17757C-46BF-2946-A684-6F591F44B047}"/>
              </a:ext>
            </a:extLst>
          </p:cNvPr>
          <p:cNvSpPr/>
          <p:nvPr/>
        </p:nvSpPr>
        <p:spPr>
          <a:xfrm>
            <a:off x="251589" y="627534"/>
            <a:ext cx="431980" cy="279076"/>
          </a:xfrm>
          <a:prstGeom prst="rect">
            <a:avLst/>
          </a:prstGeom>
          <a:solidFill>
            <a:schemeClr val="bg2">
              <a:lumMod val="25000"/>
            </a:schemeClr>
          </a:solidFill>
          <a:ln w="63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pPr algn="ctr"/>
            <a:r>
              <a:rPr kumimoji="1" lang="ja-JP" altLang="en-US" sz="1600" dirty="0">
                <a:solidFill>
                  <a:schemeClr val="bg1"/>
                </a:solidFill>
                <a:latin typeface="Meiryo UI" panose="020B0604030504040204" pitchFamily="50" charset="-128"/>
                <a:ea typeface="Meiryo UI" panose="020B0604030504040204" pitchFamily="50" charset="-128"/>
              </a:rPr>
              <a:t>１</a:t>
            </a:r>
          </a:p>
        </p:txBody>
      </p:sp>
      <p:sp>
        <p:nvSpPr>
          <p:cNvPr id="54" name="正方形/長方形 53">
            <a:extLst>
              <a:ext uri="{FF2B5EF4-FFF2-40B4-BE49-F238E27FC236}">
                <a16:creationId xmlns:a16="http://schemas.microsoft.com/office/drawing/2014/main" id="{BF17757C-46BF-2946-A684-6F591F44B047}"/>
              </a:ext>
            </a:extLst>
          </p:cNvPr>
          <p:cNvSpPr/>
          <p:nvPr/>
        </p:nvSpPr>
        <p:spPr>
          <a:xfrm>
            <a:off x="683569" y="627534"/>
            <a:ext cx="8172907" cy="272016"/>
          </a:xfrm>
          <a:prstGeom prst="rect">
            <a:avLst/>
          </a:prstGeom>
          <a:noFill/>
          <a:ln w="63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r>
              <a:rPr kumimoji="1" lang="ja-JP" altLang="en-US" sz="1600" b="1" dirty="0">
                <a:solidFill>
                  <a:schemeClr val="tx1"/>
                </a:solidFill>
                <a:latin typeface="Meiryo UI" panose="020B0604030504040204" pitchFamily="50" charset="-128"/>
                <a:ea typeface="Meiryo UI" panose="020B0604030504040204" pitchFamily="50" charset="-128"/>
              </a:rPr>
              <a:t>社会、消費者、事業者の全ての課題解決や便益向上を実現</a:t>
            </a:r>
            <a:endParaRPr kumimoji="1" lang="ja-JP" altLang="en-US" sz="1600" b="1" strike="sngStrike" dirty="0">
              <a:solidFill>
                <a:schemeClr val="tx1"/>
              </a:solidFill>
              <a:latin typeface="Meiryo UI" panose="020B0604030504040204" pitchFamily="50" charset="-128"/>
              <a:ea typeface="Meiryo UI" panose="020B0604030504040204" pitchFamily="50" charset="-128"/>
            </a:endParaRPr>
          </a:p>
        </p:txBody>
      </p:sp>
      <p:sp>
        <p:nvSpPr>
          <p:cNvPr id="55" name="正方形/長方形 54">
            <a:extLst>
              <a:ext uri="{FF2B5EF4-FFF2-40B4-BE49-F238E27FC236}">
                <a16:creationId xmlns:a16="http://schemas.microsoft.com/office/drawing/2014/main" id="{BF17757C-46BF-2946-A684-6F591F44B047}"/>
              </a:ext>
            </a:extLst>
          </p:cNvPr>
          <p:cNvSpPr/>
          <p:nvPr/>
        </p:nvSpPr>
        <p:spPr>
          <a:xfrm>
            <a:off x="535702" y="981577"/>
            <a:ext cx="8172907" cy="342038"/>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脱炭素や少子高齢化に伴う社会的課題を解決する</a:t>
            </a:r>
          </a:p>
        </p:txBody>
      </p:sp>
      <p:sp>
        <p:nvSpPr>
          <p:cNvPr id="57" name="楕円 56"/>
          <p:cNvSpPr/>
          <p:nvPr/>
        </p:nvSpPr>
        <p:spPr>
          <a:xfrm>
            <a:off x="350816" y="1004250"/>
            <a:ext cx="252028" cy="275802"/>
          </a:xfrm>
          <a:prstGeom prst="ellipse">
            <a:avLst/>
          </a:prstGeom>
          <a:solidFill>
            <a:schemeClr val="accent1">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1</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58" name="正方形/長方形 57">
            <a:extLst>
              <a:ext uri="{FF2B5EF4-FFF2-40B4-BE49-F238E27FC236}">
                <a16:creationId xmlns:a16="http://schemas.microsoft.com/office/drawing/2014/main" id="{BF17757C-46BF-2946-A684-6F591F44B047}"/>
              </a:ext>
            </a:extLst>
          </p:cNvPr>
          <p:cNvSpPr/>
          <p:nvPr/>
        </p:nvSpPr>
        <p:spPr>
          <a:xfrm>
            <a:off x="535515" y="1376691"/>
            <a:ext cx="8172907" cy="342038"/>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個別最適化された“</a:t>
            </a:r>
            <a:r>
              <a:rPr lang="ja-JP" altLang="en-US" sz="1600" dirty="0">
                <a:solidFill>
                  <a:schemeClr val="tx1"/>
                </a:solidFill>
                <a:latin typeface="Meiryo UI" panose="020B0604030504040204" pitchFamily="50" charset="-128"/>
                <a:ea typeface="Meiryo UI" panose="020B0604030504040204" pitchFamily="50" charset="-128"/>
              </a:rPr>
              <a:t>コト”を「いつでも」「どこでも」「誰でも」享受できる</a:t>
            </a:r>
          </a:p>
        </p:txBody>
      </p:sp>
      <p:sp>
        <p:nvSpPr>
          <p:cNvPr id="60" name="楕円 59"/>
          <p:cNvSpPr/>
          <p:nvPr/>
        </p:nvSpPr>
        <p:spPr>
          <a:xfrm>
            <a:off x="350629" y="1399364"/>
            <a:ext cx="252028" cy="275802"/>
          </a:xfrm>
          <a:prstGeom prst="ellipse">
            <a:avLst/>
          </a:prstGeom>
          <a:solidFill>
            <a:schemeClr val="accent1">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2</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61" name="正方形/長方形 60">
            <a:extLst>
              <a:ext uri="{FF2B5EF4-FFF2-40B4-BE49-F238E27FC236}">
                <a16:creationId xmlns:a16="http://schemas.microsoft.com/office/drawing/2014/main" id="{BF17757C-46BF-2946-A684-6F591F44B047}"/>
              </a:ext>
            </a:extLst>
          </p:cNvPr>
          <p:cNvSpPr/>
          <p:nvPr/>
        </p:nvSpPr>
        <p:spPr>
          <a:xfrm>
            <a:off x="539553" y="1797664"/>
            <a:ext cx="8172907" cy="342038"/>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ニーズを叶える提供価値を大きく増やしながら、フィジカルでのコストを劇的に減らす</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62" name="楕円 61"/>
          <p:cNvSpPr/>
          <p:nvPr/>
        </p:nvSpPr>
        <p:spPr>
          <a:xfrm>
            <a:off x="354667" y="1820337"/>
            <a:ext cx="252028" cy="275802"/>
          </a:xfrm>
          <a:prstGeom prst="ellipse">
            <a:avLst/>
          </a:prstGeom>
          <a:solidFill>
            <a:schemeClr val="accent1">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3</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64" name="正方形/長方形 63">
            <a:extLst>
              <a:ext uri="{FF2B5EF4-FFF2-40B4-BE49-F238E27FC236}">
                <a16:creationId xmlns:a16="http://schemas.microsoft.com/office/drawing/2014/main" id="{BF17757C-46BF-2946-A684-6F591F44B047}"/>
              </a:ext>
            </a:extLst>
          </p:cNvPr>
          <p:cNvSpPr/>
          <p:nvPr/>
        </p:nvSpPr>
        <p:spPr>
          <a:xfrm>
            <a:off x="251589" y="2247714"/>
            <a:ext cx="431980" cy="279076"/>
          </a:xfrm>
          <a:prstGeom prst="rect">
            <a:avLst/>
          </a:prstGeom>
          <a:solidFill>
            <a:schemeClr val="bg2">
              <a:lumMod val="25000"/>
            </a:schemeClr>
          </a:solidFill>
          <a:ln w="63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pPr algn="ctr"/>
            <a:r>
              <a:rPr lang="ja-JP" altLang="en-US" sz="1600" dirty="0">
                <a:solidFill>
                  <a:schemeClr val="bg1"/>
                </a:solidFill>
                <a:latin typeface="Meiryo UI" panose="020B0604030504040204" pitchFamily="50" charset="-128"/>
                <a:ea typeface="Meiryo UI" panose="020B0604030504040204" pitchFamily="50" charset="-128"/>
              </a:rPr>
              <a:t>２</a:t>
            </a:r>
            <a:endParaRPr kumimoji="1" lang="ja-JP" altLang="en-US" sz="1600" dirty="0">
              <a:solidFill>
                <a:schemeClr val="bg1"/>
              </a:solidFill>
              <a:latin typeface="Meiryo UI" panose="020B0604030504040204" pitchFamily="50" charset="-128"/>
              <a:ea typeface="Meiryo UI" panose="020B0604030504040204" pitchFamily="50" charset="-128"/>
            </a:endParaRPr>
          </a:p>
        </p:txBody>
      </p:sp>
      <p:sp>
        <p:nvSpPr>
          <p:cNvPr id="66" name="正方形/長方形 65">
            <a:extLst>
              <a:ext uri="{FF2B5EF4-FFF2-40B4-BE49-F238E27FC236}">
                <a16:creationId xmlns:a16="http://schemas.microsoft.com/office/drawing/2014/main" id="{BF17757C-46BF-2946-A684-6F591F44B047}"/>
              </a:ext>
            </a:extLst>
          </p:cNvPr>
          <p:cNvSpPr/>
          <p:nvPr/>
        </p:nvSpPr>
        <p:spPr>
          <a:xfrm>
            <a:off x="683569" y="2247714"/>
            <a:ext cx="8172907" cy="272016"/>
          </a:xfrm>
          <a:prstGeom prst="rect">
            <a:avLst/>
          </a:prstGeom>
          <a:noFill/>
          <a:ln w="63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r>
              <a:rPr kumimoji="1" lang="ja-JP" altLang="en-US" sz="1600" b="1" dirty="0">
                <a:solidFill>
                  <a:schemeClr val="tx1"/>
                </a:solidFill>
                <a:latin typeface="Meiryo UI" panose="020B0604030504040204" pitchFamily="50" charset="-128"/>
                <a:ea typeface="Meiryo UI" panose="020B0604030504040204" pitchFamily="50" charset="-128"/>
              </a:rPr>
              <a:t>企業の壁を越えてエコシステム全体で成長し、貢献した事業者が適切に利益を享受</a:t>
            </a:r>
          </a:p>
        </p:txBody>
      </p:sp>
      <p:sp>
        <p:nvSpPr>
          <p:cNvPr id="67" name="正方形/長方形 66">
            <a:extLst>
              <a:ext uri="{FF2B5EF4-FFF2-40B4-BE49-F238E27FC236}">
                <a16:creationId xmlns:a16="http://schemas.microsoft.com/office/drawing/2014/main" id="{BF17757C-46BF-2946-A684-6F591F44B047}"/>
              </a:ext>
            </a:extLst>
          </p:cNvPr>
          <p:cNvSpPr/>
          <p:nvPr/>
        </p:nvSpPr>
        <p:spPr>
          <a:xfrm>
            <a:off x="544605" y="2594198"/>
            <a:ext cx="8784975" cy="342038"/>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取引や提供機能の情報規格を統一するなどして各機能をモジュール化する</a:t>
            </a:r>
          </a:p>
        </p:txBody>
      </p:sp>
      <p:sp>
        <p:nvSpPr>
          <p:cNvPr id="69" name="楕円 68"/>
          <p:cNvSpPr/>
          <p:nvPr/>
        </p:nvSpPr>
        <p:spPr>
          <a:xfrm>
            <a:off x="359719" y="2616871"/>
            <a:ext cx="252028" cy="275802"/>
          </a:xfrm>
          <a:prstGeom prst="ellipse">
            <a:avLst/>
          </a:prstGeom>
          <a:solidFill>
            <a:schemeClr val="accent1">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1</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70" name="正方形/長方形 69">
            <a:extLst>
              <a:ext uri="{FF2B5EF4-FFF2-40B4-BE49-F238E27FC236}">
                <a16:creationId xmlns:a16="http://schemas.microsoft.com/office/drawing/2014/main" id="{BF17757C-46BF-2946-A684-6F591F44B047}"/>
              </a:ext>
            </a:extLst>
          </p:cNvPr>
          <p:cNvSpPr/>
          <p:nvPr/>
        </p:nvSpPr>
        <p:spPr>
          <a:xfrm>
            <a:off x="544605" y="2989312"/>
            <a:ext cx="8172907" cy="332525"/>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r>
              <a:rPr lang="ja-JP" altLang="en-US" sz="1600" dirty="0">
                <a:solidFill>
                  <a:schemeClr val="tx1"/>
                </a:solidFill>
                <a:latin typeface="Meiryo UI" panose="020B0604030504040204" pitchFamily="50" charset="-128"/>
                <a:ea typeface="Meiryo UI" panose="020B0604030504040204" pitchFamily="50" charset="-128"/>
              </a:rPr>
              <a:t>顧客と提供者を繋ぐプラットフォームを様々な企業が切磋琢磨しながら担う</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71" name="楕円 70"/>
          <p:cNvSpPr/>
          <p:nvPr/>
        </p:nvSpPr>
        <p:spPr>
          <a:xfrm>
            <a:off x="359532" y="3011985"/>
            <a:ext cx="252028" cy="275802"/>
          </a:xfrm>
          <a:prstGeom prst="ellipse">
            <a:avLst/>
          </a:prstGeom>
          <a:solidFill>
            <a:schemeClr val="accent1">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2</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72" name="正方形/長方形 71">
            <a:extLst>
              <a:ext uri="{FF2B5EF4-FFF2-40B4-BE49-F238E27FC236}">
                <a16:creationId xmlns:a16="http://schemas.microsoft.com/office/drawing/2014/main" id="{BF17757C-46BF-2946-A684-6F591F44B047}"/>
              </a:ext>
            </a:extLst>
          </p:cNvPr>
          <p:cNvSpPr/>
          <p:nvPr/>
        </p:nvSpPr>
        <p:spPr>
          <a:xfrm>
            <a:off x="544605" y="3363536"/>
            <a:ext cx="8172907" cy="332525"/>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r>
              <a:rPr lang="ja-JP" altLang="en-US" sz="1600" dirty="0">
                <a:solidFill>
                  <a:schemeClr val="tx1"/>
                </a:solidFill>
                <a:latin typeface="Meiryo UI" panose="020B0604030504040204" pitchFamily="50" charset="-128"/>
                <a:ea typeface="Meiryo UI" panose="020B0604030504040204" pitchFamily="50" charset="-128"/>
              </a:rPr>
              <a:t>機能を組み合わせた新しいサービスの迅速提供や最適な相手との直接的な取引を実現</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73" name="楕円 72"/>
          <p:cNvSpPr/>
          <p:nvPr/>
        </p:nvSpPr>
        <p:spPr>
          <a:xfrm>
            <a:off x="354480" y="3367183"/>
            <a:ext cx="252028" cy="275802"/>
          </a:xfrm>
          <a:prstGeom prst="ellipse">
            <a:avLst/>
          </a:prstGeom>
          <a:solidFill>
            <a:schemeClr val="accent1">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gn="ctr"/>
            <a:r>
              <a:rPr kumimoji="1" lang="en-US" altLang="ja-JP" sz="1400" dirty="0">
                <a:solidFill>
                  <a:schemeClr val="tx1"/>
                </a:solidFill>
                <a:latin typeface="Meiryo UI" panose="020B0604030504040204" pitchFamily="50" charset="-128"/>
                <a:ea typeface="Meiryo UI" panose="020B0604030504040204" pitchFamily="50" charset="-128"/>
              </a:rPr>
              <a:t>3</a:t>
            </a:r>
          </a:p>
        </p:txBody>
      </p:sp>
      <p:sp>
        <p:nvSpPr>
          <p:cNvPr id="74" name="正方形/長方形 73">
            <a:extLst>
              <a:ext uri="{FF2B5EF4-FFF2-40B4-BE49-F238E27FC236}">
                <a16:creationId xmlns:a16="http://schemas.microsoft.com/office/drawing/2014/main" id="{344E11C3-6348-4D1B-8072-29DBFF4E4C19}"/>
              </a:ext>
            </a:extLst>
          </p:cNvPr>
          <p:cNvSpPr/>
          <p:nvPr/>
        </p:nvSpPr>
        <p:spPr>
          <a:xfrm>
            <a:off x="251589" y="3769395"/>
            <a:ext cx="431980" cy="272016"/>
          </a:xfrm>
          <a:prstGeom prst="rect">
            <a:avLst/>
          </a:prstGeom>
          <a:solidFill>
            <a:schemeClr val="bg2">
              <a:lumMod val="25000"/>
            </a:schemeClr>
          </a:solidFill>
          <a:ln w="63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pPr algn="ctr"/>
            <a:r>
              <a:rPr lang="ja-JP" altLang="en-US" sz="1600" dirty="0">
                <a:solidFill>
                  <a:schemeClr val="bg1"/>
                </a:solidFill>
                <a:latin typeface="Meiryo UI" panose="020B0604030504040204" pitchFamily="50" charset="-128"/>
                <a:ea typeface="Meiryo UI" panose="020B0604030504040204" pitchFamily="50" charset="-128"/>
              </a:rPr>
              <a:t>３</a:t>
            </a:r>
            <a:endParaRPr kumimoji="1" lang="ja-JP" altLang="en-US" sz="1600" dirty="0">
              <a:solidFill>
                <a:schemeClr val="bg1"/>
              </a:solidFill>
              <a:latin typeface="Meiryo UI" panose="020B0604030504040204" pitchFamily="50" charset="-128"/>
              <a:ea typeface="Meiryo UI" panose="020B0604030504040204" pitchFamily="50" charset="-128"/>
            </a:endParaRPr>
          </a:p>
        </p:txBody>
      </p:sp>
      <p:sp>
        <p:nvSpPr>
          <p:cNvPr id="75" name="正方形/長方形 74">
            <a:extLst>
              <a:ext uri="{FF2B5EF4-FFF2-40B4-BE49-F238E27FC236}">
                <a16:creationId xmlns:a16="http://schemas.microsoft.com/office/drawing/2014/main" id="{9862809D-BF28-450E-979A-2DA0E45FC935}"/>
              </a:ext>
            </a:extLst>
          </p:cNvPr>
          <p:cNvSpPr/>
          <p:nvPr/>
        </p:nvSpPr>
        <p:spPr>
          <a:xfrm>
            <a:off x="683569" y="3769395"/>
            <a:ext cx="8172907" cy="272016"/>
          </a:xfrm>
          <a:prstGeom prst="rect">
            <a:avLst/>
          </a:prstGeom>
          <a:noFill/>
          <a:ln w="63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r>
              <a:rPr lang="ja-JP" altLang="en-US" sz="1600" b="1" dirty="0">
                <a:solidFill>
                  <a:schemeClr val="tx1"/>
                </a:solidFill>
                <a:latin typeface="Meiryo UI" panose="020B0604030504040204" pitchFamily="50" charset="-128"/>
                <a:ea typeface="Meiryo UI" panose="020B0604030504040204" pitchFamily="50" charset="-128"/>
              </a:rPr>
              <a:t>ステークホルダーのニーズを満たす最適なフィジカルの動きをサイバー上で導き実現</a:t>
            </a:r>
          </a:p>
        </p:txBody>
      </p:sp>
      <p:sp>
        <p:nvSpPr>
          <p:cNvPr id="76" name="正方形/長方形 75">
            <a:extLst>
              <a:ext uri="{FF2B5EF4-FFF2-40B4-BE49-F238E27FC236}">
                <a16:creationId xmlns:a16="http://schemas.microsoft.com/office/drawing/2014/main" id="{63DC187E-59EC-4EDB-941E-003ACD51AE0B}"/>
              </a:ext>
            </a:extLst>
          </p:cNvPr>
          <p:cNvSpPr/>
          <p:nvPr/>
        </p:nvSpPr>
        <p:spPr>
          <a:xfrm>
            <a:off x="539553" y="4076359"/>
            <a:ext cx="8784975" cy="342038"/>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フィジカル情報を統一の情報規格（</a:t>
            </a:r>
            <a:r>
              <a:rPr kumimoji="1" lang="en-US" altLang="ja-JP" sz="1600" dirty="0">
                <a:solidFill>
                  <a:schemeClr val="tx1"/>
                </a:solidFill>
                <a:latin typeface="Meiryo UI" panose="020B0604030504040204" pitchFamily="50" charset="-128"/>
                <a:ea typeface="Meiryo UI" panose="020B0604030504040204" pitchFamily="50" charset="-128"/>
              </a:rPr>
              <a:t>ID</a:t>
            </a:r>
            <a:r>
              <a:rPr kumimoji="1" lang="ja-JP" altLang="en-US" sz="1600" dirty="0">
                <a:solidFill>
                  <a:schemeClr val="tx1"/>
                </a:solidFill>
                <a:latin typeface="Meiryo UI" panose="020B0604030504040204" pitchFamily="50" charset="-128"/>
                <a:ea typeface="Meiryo UI" panose="020B0604030504040204" pitchFamily="50" charset="-128"/>
              </a:rPr>
              <a:t>・属性等</a:t>
            </a:r>
            <a:r>
              <a:rPr lang="ja-JP" altLang="en-US" sz="1600" dirty="0">
                <a:solidFill>
                  <a:schemeClr val="tx1"/>
                </a:solidFill>
                <a:latin typeface="Meiryo UI" panose="020B0604030504040204" pitchFamily="50" charset="-128"/>
                <a:ea typeface="Meiryo UI" panose="020B0604030504040204" pitchFamily="50" charset="-128"/>
              </a:rPr>
              <a:t>）で</a:t>
            </a:r>
            <a:r>
              <a:rPr kumimoji="1" lang="ja-JP" altLang="en-US" sz="1600" dirty="0">
                <a:solidFill>
                  <a:schemeClr val="tx1"/>
                </a:solidFill>
                <a:latin typeface="Meiryo UI" panose="020B0604030504040204" pitchFamily="50" charset="-128"/>
                <a:ea typeface="Meiryo UI" panose="020B0604030504040204" pitchFamily="50" charset="-128"/>
              </a:rPr>
              <a:t>デジタル化してデータスペースを整備</a:t>
            </a:r>
          </a:p>
        </p:txBody>
      </p:sp>
      <p:sp>
        <p:nvSpPr>
          <p:cNvPr id="77" name="楕円 76">
            <a:extLst>
              <a:ext uri="{FF2B5EF4-FFF2-40B4-BE49-F238E27FC236}">
                <a16:creationId xmlns:a16="http://schemas.microsoft.com/office/drawing/2014/main" id="{4771B977-859E-4FB9-9CB5-D6924C3BB3C2}"/>
              </a:ext>
            </a:extLst>
          </p:cNvPr>
          <p:cNvSpPr/>
          <p:nvPr/>
        </p:nvSpPr>
        <p:spPr>
          <a:xfrm>
            <a:off x="354667" y="4099032"/>
            <a:ext cx="252028" cy="275802"/>
          </a:xfrm>
          <a:prstGeom prst="ellipse">
            <a:avLst/>
          </a:prstGeom>
          <a:solidFill>
            <a:schemeClr val="accent1">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1</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80" name="正方形/長方形 79">
            <a:extLst>
              <a:ext uri="{FF2B5EF4-FFF2-40B4-BE49-F238E27FC236}">
                <a16:creationId xmlns:a16="http://schemas.microsoft.com/office/drawing/2014/main" id="{C6212BBC-0CD5-4D0A-9E4C-7BEF51CFF4CC}"/>
              </a:ext>
            </a:extLst>
          </p:cNvPr>
          <p:cNvSpPr/>
          <p:nvPr/>
        </p:nvSpPr>
        <p:spPr>
          <a:xfrm>
            <a:off x="539366" y="4471473"/>
            <a:ext cx="8172907" cy="332525"/>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r>
              <a:rPr lang="ja-JP" altLang="en-US" sz="1600" dirty="0">
                <a:solidFill>
                  <a:schemeClr val="tx1"/>
                </a:solidFill>
                <a:latin typeface="Meiryo UI" panose="020B0604030504040204" pitchFamily="50" charset="-128"/>
                <a:ea typeface="Meiryo UI" panose="020B0604030504040204" pitchFamily="50" charset="-128"/>
              </a:rPr>
              <a:t>データの入出力・参照を通じて実世界の取引や行為を制御するデジタルインフラを整備</a:t>
            </a:r>
          </a:p>
        </p:txBody>
      </p:sp>
      <p:sp>
        <p:nvSpPr>
          <p:cNvPr id="82" name="楕円 81">
            <a:extLst>
              <a:ext uri="{FF2B5EF4-FFF2-40B4-BE49-F238E27FC236}">
                <a16:creationId xmlns:a16="http://schemas.microsoft.com/office/drawing/2014/main" id="{A1CBF9C7-A925-414C-9BF1-E6892762C7DB}"/>
              </a:ext>
            </a:extLst>
          </p:cNvPr>
          <p:cNvSpPr/>
          <p:nvPr/>
        </p:nvSpPr>
        <p:spPr>
          <a:xfrm>
            <a:off x="354480" y="4494146"/>
            <a:ext cx="252028" cy="275802"/>
          </a:xfrm>
          <a:prstGeom prst="ellipse">
            <a:avLst/>
          </a:prstGeom>
          <a:solidFill>
            <a:schemeClr val="accent1">
              <a:lumMod val="20000"/>
              <a:lumOff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2</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77785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a:extLst>
              <a:ext uri="{FF2B5EF4-FFF2-40B4-BE49-F238E27FC236}">
                <a16:creationId xmlns:a16="http://schemas.microsoft.com/office/drawing/2014/main" id="{AD5F99AE-4E13-486B-B83C-E5E78078CB2F}"/>
              </a:ext>
            </a:extLst>
          </p:cNvPr>
          <p:cNvSpPr/>
          <p:nvPr/>
        </p:nvSpPr>
        <p:spPr>
          <a:xfrm>
            <a:off x="262856" y="1383957"/>
            <a:ext cx="4400028" cy="3564638"/>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b="1" dirty="0">
                <a:solidFill>
                  <a:schemeClr val="bg1"/>
                </a:solidFill>
                <a:latin typeface="Meiryo UI" panose="020B0604030504040204" pitchFamily="50" charset="-128"/>
                <a:ea typeface="Meiryo UI" panose="020B0604030504040204" pitchFamily="50" charset="-128"/>
              </a:rPr>
              <a:t>様々な業種やミッションへの対応（範囲の経済性）</a:t>
            </a:r>
          </a:p>
        </p:txBody>
      </p:sp>
      <p:sp>
        <p:nvSpPr>
          <p:cNvPr id="26" name="正方形/長方形 25">
            <a:extLst>
              <a:ext uri="{FF2B5EF4-FFF2-40B4-BE49-F238E27FC236}">
                <a16:creationId xmlns:a16="http://schemas.microsoft.com/office/drawing/2014/main" id="{9ECBF04A-F144-4687-94C2-8C049A746B13}"/>
              </a:ext>
            </a:extLst>
          </p:cNvPr>
          <p:cNvSpPr/>
          <p:nvPr/>
        </p:nvSpPr>
        <p:spPr>
          <a:xfrm>
            <a:off x="4824408" y="1383957"/>
            <a:ext cx="4067052" cy="3564638"/>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b="1" dirty="0">
                <a:solidFill>
                  <a:schemeClr val="bg1"/>
                </a:solidFill>
                <a:latin typeface="Meiryo UI" panose="020B0604030504040204" pitchFamily="50" charset="-128"/>
                <a:ea typeface="Meiryo UI" panose="020B0604030504040204" pitchFamily="50" charset="-128"/>
              </a:rPr>
              <a:t>多種多様な自律移動ロボットの組み合わせ</a:t>
            </a:r>
          </a:p>
        </p:txBody>
      </p:sp>
      <p:sp>
        <p:nvSpPr>
          <p:cNvPr id="3" name="タイトル 2">
            <a:extLst>
              <a:ext uri="{FF2B5EF4-FFF2-40B4-BE49-F238E27FC236}">
                <a16:creationId xmlns:a16="http://schemas.microsoft.com/office/drawing/2014/main" id="{A4617FB3-BA69-4C97-9624-FF34C525C633}"/>
              </a:ext>
            </a:extLst>
          </p:cNvPr>
          <p:cNvSpPr>
            <a:spLocks noGrp="1"/>
          </p:cNvSpPr>
          <p:nvPr>
            <p:ph type="title"/>
          </p:nvPr>
        </p:nvSpPr>
        <p:spPr/>
        <p:txBody>
          <a:bodyPr/>
          <a:lstStyle/>
          <a:p>
            <a:r>
              <a:rPr lang="ja-JP" altLang="en-US" dirty="0"/>
              <a:t>サービスアーキテクチャの事業経済性（マルチモデル）</a:t>
            </a:r>
          </a:p>
        </p:txBody>
      </p:sp>
      <p:sp>
        <p:nvSpPr>
          <p:cNvPr id="4" name="スライド番号プレースホルダー 3">
            <a:extLst>
              <a:ext uri="{FF2B5EF4-FFF2-40B4-BE49-F238E27FC236}">
                <a16:creationId xmlns:a16="http://schemas.microsoft.com/office/drawing/2014/main" id="{547CB408-6609-40F0-86CA-41CC0EE88648}"/>
              </a:ext>
            </a:extLst>
          </p:cNvPr>
          <p:cNvSpPr>
            <a:spLocks noGrp="1"/>
          </p:cNvSpPr>
          <p:nvPr>
            <p:ph type="sldNum" sz="quarter" idx="12"/>
          </p:nvPr>
        </p:nvSpPr>
        <p:spPr/>
        <p:txBody>
          <a:bodyPr/>
          <a:lstStyle/>
          <a:p>
            <a:fld id="{211C9D6F-5FD0-F248-84EE-02F713802E9A}" type="slidenum">
              <a:rPr lang="ja-JP" altLang="en-US" smtClean="0"/>
              <a:pPr/>
              <a:t>2</a:t>
            </a:fld>
            <a:endParaRPr lang="ja-JP" altLang="en-US" dirty="0"/>
          </a:p>
        </p:txBody>
      </p:sp>
      <p:sp>
        <p:nvSpPr>
          <p:cNvPr id="6" name="字幕 5">
            <a:extLst>
              <a:ext uri="{FF2B5EF4-FFF2-40B4-BE49-F238E27FC236}">
                <a16:creationId xmlns:a16="http://schemas.microsoft.com/office/drawing/2014/main" id="{16E8C104-608F-F306-477A-64EEFA0E795B}"/>
              </a:ext>
            </a:extLst>
          </p:cNvPr>
          <p:cNvSpPr>
            <a:spLocks noGrp="1"/>
          </p:cNvSpPr>
          <p:nvPr>
            <p:ph type="subTitle" idx="13"/>
          </p:nvPr>
        </p:nvSpPr>
        <p:spPr>
          <a:xfrm>
            <a:off x="252413" y="531514"/>
            <a:ext cx="8639048" cy="801874"/>
          </a:xfrm>
        </p:spPr>
        <p:txBody>
          <a:bodyPr/>
          <a:lstStyle/>
          <a:p>
            <a:r>
              <a:rPr kumimoji="1" lang="ja-JP" altLang="en-US" sz="1600" dirty="0"/>
              <a:t>汎用化した自律移動ロボットを</a:t>
            </a:r>
            <a:r>
              <a:rPr kumimoji="1" lang="ja-JP" altLang="en-US" sz="1600" b="1" u="sng" dirty="0"/>
              <a:t>業種を問わず活用</a:t>
            </a:r>
            <a:r>
              <a:rPr kumimoji="1" lang="ja-JP" altLang="en-US" sz="1600" dirty="0"/>
              <a:t>することで</a:t>
            </a:r>
            <a:r>
              <a:rPr kumimoji="1" lang="ja-JP" altLang="en-US" sz="1600" b="1" u="sng" dirty="0"/>
              <a:t>稼働率を向上</a:t>
            </a:r>
            <a:r>
              <a:rPr kumimoji="1" lang="ja-JP" altLang="en-US" sz="1600" dirty="0"/>
              <a:t>し（</a:t>
            </a:r>
            <a:r>
              <a:rPr kumimoji="1" lang="ja-JP" altLang="en-US" sz="1600" b="1" u="sng" dirty="0"/>
              <a:t>マルチドメイン</a:t>
            </a:r>
            <a:r>
              <a:rPr kumimoji="1" lang="ja-JP" altLang="en-US" sz="1600" dirty="0"/>
              <a:t>）、一度の運行で</a:t>
            </a:r>
            <a:r>
              <a:rPr kumimoji="1" lang="ja-JP" altLang="en-US" sz="1600" b="1" u="sng" dirty="0"/>
              <a:t>複数目的を達成</a:t>
            </a:r>
            <a:r>
              <a:rPr kumimoji="1" lang="ja-JP" altLang="en-US" sz="1600" dirty="0"/>
              <a:t>し（</a:t>
            </a:r>
            <a:r>
              <a:rPr kumimoji="1" lang="ja-JP" altLang="en-US" sz="1600" b="1" u="sng" dirty="0"/>
              <a:t>マルチパーパス</a:t>
            </a:r>
            <a:r>
              <a:rPr kumimoji="1" lang="ja-JP" altLang="en-US" sz="1600" dirty="0"/>
              <a:t>）、複数の自律移動ロボットの</a:t>
            </a:r>
            <a:r>
              <a:rPr kumimoji="1" lang="ja-JP" altLang="en-US" sz="1600" b="1" u="sng" dirty="0"/>
              <a:t>連携により人間</a:t>
            </a:r>
            <a:r>
              <a:rPr lang="ja-JP" altLang="en-US" sz="1600" b="1" u="sng" dirty="0"/>
              <a:t>の介在をなくす</a:t>
            </a:r>
            <a:r>
              <a:rPr lang="ja-JP" altLang="en-US" sz="1600" dirty="0"/>
              <a:t>（</a:t>
            </a:r>
            <a:r>
              <a:rPr lang="ja-JP" altLang="en-US" sz="1600" b="1" u="sng" dirty="0"/>
              <a:t>マルチモーダル</a:t>
            </a:r>
            <a:r>
              <a:rPr lang="ja-JP" altLang="en-US" sz="1600" dirty="0"/>
              <a:t>）ことにより、高い事業経済性を達成する。</a:t>
            </a:r>
            <a:endParaRPr kumimoji="1" lang="en-US" altLang="ja-JP" sz="1600" dirty="0"/>
          </a:p>
        </p:txBody>
      </p:sp>
      <p:sp>
        <p:nvSpPr>
          <p:cNvPr id="27" name="正方形/長方形 26">
            <a:extLst>
              <a:ext uri="{FF2B5EF4-FFF2-40B4-BE49-F238E27FC236}">
                <a16:creationId xmlns:a16="http://schemas.microsoft.com/office/drawing/2014/main" id="{392CD6B4-E2EF-47E8-81F8-11B512C0C2F7}"/>
              </a:ext>
            </a:extLst>
          </p:cNvPr>
          <p:cNvSpPr/>
          <p:nvPr/>
        </p:nvSpPr>
        <p:spPr>
          <a:xfrm>
            <a:off x="498365" y="1629786"/>
            <a:ext cx="4005840" cy="15012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8" name="正方形/長方形 27">
            <a:extLst>
              <a:ext uri="{FF2B5EF4-FFF2-40B4-BE49-F238E27FC236}">
                <a16:creationId xmlns:a16="http://schemas.microsoft.com/office/drawing/2014/main" id="{B5FD4600-9BE7-434E-849F-ECE33A53AC5F}"/>
              </a:ext>
            </a:extLst>
          </p:cNvPr>
          <p:cNvSpPr/>
          <p:nvPr/>
        </p:nvSpPr>
        <p:spPr>
          <a:xfrm>
            <a:off x="4998725" y="1633690"/>
            <a:ext cx="3707953" cy="31674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052C584E-D33C-44B4-BCA5-BD35D16FE73B}"/>
              </a:ext>
            </a:extLst>
          </p:cNvPr>
          <p:cNvSpPr txBox="1"/>
          <p:nvPr/>
        </p:nvSpPr>
        <p:spPr>
          <a:xfrm>
            <a:off x="489347" y="1594592"/>
            <a:ext cx="3904646" cy="279180"/>
          </a:xfrm>
          <a:prstGeom prst="rect">
            <a:avLst/>
          </a:prstGeom>
        </p:spPr>
        <p:txBody>
          <a:bodyPr vert="horz" wrap="square" lIns="91440" tIns="46800" rIns="91440" bIns="46800" rtlCol="0" anchor="t">
            <a:spAutoFit/>
          </a:bodyPr>
          <a:lstStyle/>
          <a:p>
            <a:pPr algn="ctr"/>
            <a:r>
              <a:rPr kumimoji="1" lang="ja-JP" altLang="en-US" sz="1200" b="1" dirty="0">
                <a:latin typeface="Meiryo UI" panose="020B0604030504040204" pitchFamily="50" charset="-128"/>
                <a:ea typeface="Meiryo UI" panose="020B0604030504040204" pitchFamily="50" charset="-128"/>
              </a:rPr>
              <a:t>マルチドメイン：多業種対応</a:t>
            </a:r>
          </a:p>
        </p:txBody>
      </p:sp>
      <p:sp>
        <p:nvSpPr>
          <p:cNvPr id="31" name="テキスト ボックス 30">
            <a:extLst>
              <a:ext uri="{FF2B5EF4-FFF2-40B4-BE49-F238E27FC236}">
                <a16:creationId xmlns:a16="http://schemas.microsoft.com/office/drawing/2014/main" id="{2F035EBB-0F0C-4A3E-A75C-91646AF9C506}"/>
              </a:ext>
            </a:extLst>
          </p:cNvPr>
          <p:cNvSpPr txBox="1"/>
          <p:nvPr/>
        </p:nvSpPr>
        <p:spPr>
          <a:xfrm>
            <a:off x="5067401" y="1630450"/>
            <a:ext cx="3510504" cy="279180"/>
          </a:xfrm>
          <a:prstGeom prst="rect">
            <a:avLst/>
          </a:prstGeom>
        </p:spPr>
        <p:txBody>
          <a:bodyPr vert="horz" wrap="square" lIns="91440" tIns="46800" rIns="91440" bIns="46800" rtlCol="0" anchor="t">
            <a:spAutoFit/>
          </a:bodyPr>
          <a:lstStyle/>
          <a:p>
            <a:pPr algn="ctr"/>
            <a:r>
              <a:rPr kumimoji="1" lang="ja-JP" altLang="en-US" sz="1200" b="1" dirty="0">
                <a:latin typeface="Meiryo UI" panose="020B0604030504040204" pitchFamily="50" charset="-128"/>
                <a:ea typeface="Meiryo UI" panose="020B0604030504040204" pitchFamily="50" charset="-128"/>
              </a:rPr>
              <a:t>マルチモーダル：様々なモビリティの自在な連携</a:t>
            </a:r>
          </a:p>
        </p:txBody>
      </p:sp>
      <p:sp>
        <p:nvSpPr>
          <p:cNvPr id="34" name="正方形/長方形 33">
            <a:extLst>
              <a:ext uri="{FF2B5EF4-FFF2-40B4-BE49-F238E27FC236}">
                <a16:creationId xmlns:a16="http://schemas.microsoft.com/office/drawing/2014/main" id="{262FB0A0-8110-4C76-895C-4B2183CD17E3}"/>
              </a:ext>
            </a:extLst>
          </p:cNvPr>
          <p:cNvSpPr/>
          <p:nvPr/>
        </p:nvSpPr>
        <p:spPr>
          <a:xfrm>
            <a:off x="489347" y="3281738"/>
            <a:ext cx="4005840" cy="1519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A7CCBC19-8B70-4B6A-A228-E5D56637A405}"/>
              </a:ext>
            </a:extLst>
          </p:cNvPr>
          <p:cNvSpPr txBox="1"/>
          <p:nvPr/>
        </p:nvSpPr>
        <p:spPr>
          <a:xfrm>
            <a:off x="498365" y="3256925"/>
            <a:ext cx="3895628" cy="279180"/>
          </a:xfrm>
          <a:prstGeom prst="rect">
            <a:avLst/>
          </a:prstGeom>
        </p:spPr>
        <p:txBody>
          <a:bodyPr vert="horz" wrap="square" lIns="91440" tIns="46800" rIns="91440" bIns="46800" rtlCol="0" anchor="t">
            <a:spAutoFit/>
          </a:bodyPr>
          <a:lstStyle/>
          <a:p>
            <a:pPr algn="ctr"/>
            <a:r>
              <a:rPr kumimoji="1" lang="ja-JP" altLang="en-US" sz="1200" b="1" dirty="0">
                <a:latin typeface="Meiryo UI" panose="020B0604030504040204" pitchFamily="50" charset="-128"/>
                <a:ea typeface="Meiryo UI" panose="020B0604030504040204" pitchFamily="50" charset="-128"/>
              </a:rPr>
              <a:t>マルチパーパス：多目的対応</a:t>
            </a:r>
          </a:p>
        </p:txBody>
      </p:sp>
      <p:sp>
        <p:nvSpPr>
          <p:cNvPr id="37" name="テキスト ボックス 36">
            <a:extLst>
              <a:ext uri="{FF2B5EF4-FFF2-40B4-BE49-F238E27FC236}">
                <a16:creationId xmlns:a16="http://schemas.microsoft.com/office/drawing/2014/main" id="{AFF443B6-4594-4C95-8565-506445A1013B}"/>
              </a:ext>
            </a:extLst>
          </p:cNvPr>
          <p:cNvSpPr txBox="1"/>
          <p:nvPr/>
        </p:nvSpPr>
        <p:spPr>
          <a:xfrm>
            <a:off x="489347" y="2935209"/>
            <a:ext cx="4005840" cy="248402"/>
          </a:xfrm>
          <a:prstGeom prst="rect">
            <a:avLst/>
          </a:prstGeom>
        </p:spPr>
        <p:txBody>
          <a:bodyPr vert="horz" wrap="square" lIns="91440" tIns="46800" rIns="91440" bIns="46800" rtlCol="0" anchor="t">
            <a:spAutoFit/>
          </a:bodyPr>
          <a:lstStyle/>
          <a:p>
            <a:pPr algn="l"/>
            <a:r>
              <a:rPr kumimoji="1" lang="ja-JP" altLang="en-US" sz="1000" dirty="0">
                <a:latin typeface="Meiryo UI" panose="020B0604030504040204" pitchFamily="50" charset="-128"/>
                <a:ea typeface="Meiryo UI" panose="020B0604030504040204" pitchFamily="50" charset="-128"/>
              </a:rPr>
              <a:t>参考：コンピュータにおける</a:t>
            </a:r>
            <a:r>
              <a:rPr kumimoji="1" lang="ja-JP" altLang="en-US" sz="1000" b="1" dirty="0">
                <a:latin typeface="Meiryo UI" panose="020B0604030504040204" pitchFamily="50" charset="-128"/>
                <a:ea typeface="Meiryo UI" panose="020B0604030504040204" pitchFamily="50" charset="-128"/>
              </a:rPr>
              <a:t>専用システム→共通・汎用化→クラウド化</a:t>
            </a:r>
            <a:endParaRPr kumimoji="1" lang="ja-JP" altLang="en-US" sz="1000" dirty="0">
              <a:latin typeface="Meiryo UI" panose="020B0604030504040204" pitchFamily="50" charset="-128"/>
              <a:ea typeface="Meiryo UI" panose="020B0604030504040204" pitchFamily="50" charset="-128"/>
            </a:endParaRPr>
          </a:p>
        </p:txBody>
      </p:sp>
      <p:sp>
        <p:nvSpPr>
          <p:cNvPr id="39" name="テキスト ボックス 38">
            <a:extLst>
              <a:ext uri="{FF2B5EF4-FFF2-40B4-BE49-F238E27FC236}">
                <a16:creationId xmlns:a16="http://schemas.microsoft.com/office/drawing/2014/main" id="{DE621652-5B08-477C-ADB1-4CF4BEAA0543}"/>
              </a:ext>
            </a:extLst>
          </p:cNvPr>
          <p:cNvSpPr txBox="1"/>
          <p:nvPr/>
        </p:nvSpPr>
        <p:spPr>
          <a:xfrm>
            <a:off x="5013124" y="4541043"/>
            <a:ext cx="3693553" cy="256097"/>
          </a:xfrm>
          <a:prstGeom prst="rect">
            <a:avLst/>
          </a:prstGeom>
        </p:spPr>
        <p:txBody>
          <a:bodyPr vert="horz" wrap="square" lIns="91440" tIns="46800" rIns="91440" bIns="46800" rtlCol="0" anchor="t">
            <a:spAutoFit/>
          </a:bodyPr>
          <a:lstStyle/>
          <a:p>
            <a:pPr algn="ctr"/>
            <a:r>
              <a:rPr kumimoji="1" lang="ja-JP" altLang="en-US" sz="1050" dirty="0">
                <a:latin typeface="Meiryo UI" panose="020B0604030504040204" pitchFamily="50" charset="-128"/>
                <a:ea typeface="Meiryo UI" panose="020B0604030504040204" pitchFamily="50" charset="-128"/>
              </a:rPr>
              <a:t>参考：コンピュータにおける</a:t>
            </a:r>
            <a:r>
              <a:rPr kumimoji="1" lang="en-US" altLang="ja-JP" sz="1050" b="1" dirty="0">
                <a:latin typeface="Meiryo UI" panose="020B0604030504040204" pitchFamily="50" charset="-128"/>
                <a:ea typeface="Meiryo UI" panose="020B0604030504040204" pitchFamily="50" charset="-128"/>
              </a:rPr>
              <a:t>IoT(Internet of Things)</a:t>
            </a:r>
            <a:endParaRPr kumimoji="1" lang="ja-JP" altLang="en-US" sz="1050" dirty="0">
              <a:latin typeface="Meiryo UI" panose="020B0604030504040204" pitchFamily="50" charset="-128"/>
              <a:ea typeface="Meiryo UI" panose="020B0604030504040204" pitchFamily="50" charset="-128"/>
            </a:endParaRPr>
          </a:p>
        </p:txBody>
      </p:sp>
      <p:sp>
        <p:nvSpPr>
          <p:cNvPr id="40" name="矢印: 右 39">
            <a:extLst>
              <a:ext uri="{FF2B5EF4-FFF2-40B4-BE49-F238E27FC236}">
                <a16:creationId xmlns:a16="http://schemas.microsoft.com/office/drawing/2014/main" id="{D89DB30C-2F69-4EF4-B76A-314BD45EF858}"/>
              </a:ext>
            </a:extLst>
          </p:cNvPr>
          <p:cNvSpPr/>
          <p:nvPr/>
        </p:nvSpPr>
        <p:spPr>
          <a:xfrm>
            <a:off x="2197258" y="2220442"/>
            <a:ext cx="327016" cy="376195"/>
          </a:xfrm>
          <a:prstGeom prst="rightArrow">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2" name="四角形: 角を丸くする 41">
            <a:extLst>
              <a:ext uri="{FF2B5EF4-FFF2-40B4-BE49-F238E27FC236}">
                <a16:creationId xmlns:a16="http://schemas.microsoft.com/office/drawing/2014/main" id="{D2D97D55-D767-4268-A45C-1CAA713375F5}"/>
              </a:ext>
            </a:extLst>
          </p:cNvPr>
          <p:cNvSpPr/>
          <p:nvPr/>
        </p:nvSpPr>
        <p:spPr>
          <a:xfrm>
            <a:off x="655839" y="1996502"/>
            <a:ext cx="1385860" cy="248402"/>
          </a:xfrm>
          <a:prstGeom prst="roundRect">
            <a:avLst/>
          </a:prstGeom>
          <a:solidFill>
            <a:schemeClr val="bg1"/>
          </a:solidFill>
          <a:ln w="190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3" name="四角形: 角を丸くする 42">
            <a:extLst>
              <a:ext uri="{FF2B5EF4-FFF2-40B4-BE49-F238E27FC236}">
                <a16:creationId xmlns:a16="http://schemas.microsoft.com/office/drawing/2014/main" id="{71F53A7B-FF80-4A14-A13F-1285376C8266}"/>
              </a:ext>
            </a:extLst>
          </p:cNvPr>
          <p:cNvSpPr/>
          <p:nvPr/>
        </p:nvSpPr>
        <p:spPr>
          <a:xfrm>
            <a:off x="655839" y="2284814"/>
            <a:ext cx="1385860" cy="248402"/>
          </a:xfrm>
          <a:prstGeom prst="roundRect">
            <a:avLst/>
          </a:prstGeom>
          <a:solidFill>
            <a:schemeClr val="bg1"/>
          </a:solidFill>
          <a:ln w="190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4" name="四角形: 角を丸くする 43">
            <a:extLst>
              <a:ext uri="{FF2B5EF4-FFF2-40B4-BE49-F238E27FC236}">
                <a16:creationId xmlns:a16="http://schemas.microsoft.com/office/drawing/2014/main" id="{83CAB7E6-F761-4CF8-B8A2-B7EEC17C12F7}"/>
              </a:ext>
            </a:extLst>
          </p:cNvPr>
          <p:cNvSpPr/>
          <p:nvPr/>
        </p:nvSpPr>
        <p:spPr>
          <a:xfrm>
            <a:off x="655839" y="2581473"/>
            <a:ext cx="1385860" cy="248402"/>
          </a:xfrm>
          <a:prstGeom prst="roundRect">
            <a:avLst/>
          </a:prstGeom>
          <a:solidFill>
            <a:schemeClr val="bg1"/>
          </a:solidFill>
          <a:ln w="190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5" name="テキスト ボックス 44">
            <a:extLst>
              <a:ext uri="{FF2B5EF4-FFF2-40B4-BE49-F238E27FC236}">
                <a16:creationId xmlns:a16="http://schemas.microsoft.com/office/drawing/2014/main" id="{A13EEB99-A601-4901-989C-A836E2C0CC41}"/>
              </a:ext>
            </a:extLst>
          </p:cNvPr>
          <p:cNvSpPr txBox="1"/>
          <p:nvPr/>
        </p:nvSpPr>
        <p:spPr>
          <a:xfrm>
            <a:off x="624035" y="1994043"/>
            <a:ext cx="441146" cy="248402"/>
          </a:xfrm>
          <a:prstGeom prst="rect">
            <a:avLst/>
          </a:prstGeom>
        </p:spPr>
        <p:txBody>
          <a:bodyPr vert="horz" wrap="none" lIns="91440" tIns="46800" rIns="91440" bIns="46800" rtlCol="0" anchor="t">
            <a:spAutoFit/>
          </a:bodyPr>
          <a:lstStyle/>
          <a:p>
            <a:pPr algn="l"/>
            <a:r>
              <a:rPr kumimoji="1" lang="ja-JP" altLang="en-US" sz="1000" dirty="0">
                <a:latin typeface="Meiryo UI" panose="020B0604030504040204" pitchFamily="50" charset="-128"/>
                <a:ea typeface="Meiryo UI" panose="020B0604030504040204" pitchFamily="50" charset="-128"/>
              </a:rPr>
              <a:t>小売</a:t>
            </a:r>
          </a:p>
        </p:txBody>
      </p:sp>
      <p:sp>
        <p:nvSpPr>
          <p:cNvPr id="46" name="テキスト ボックス 45">
            <a:extLst>
              <a:ext uri="{FF2B5EF4-FFF2-40B4-BE49-F238E27FC236}">
                <a16:creationId xmlns:a16="http://schemas.microsoft.com/office/drawing/2014/main" id="{D0A4EBB8-9BF2-41DA-93BF-644B00D26AA9}"/>
              </a:ext>
            </a:extLst>
          </p:cNvPr>
          <p:cNvSpPr txBox="1"/>
          <p:nvPr/>
        </p:nvSpPr>
        <p:spPr>
          <a:xfrm>
            <a:off x="624035" y="2290986"/>
            <a:ext cx="441146" cy="248402"/>
          </a:xfrm>
          <a:prstGeom prst="rect">
            <a:avLst/>
          </a:prstGeom>
        </p:spPr>
        <p:txBody>
          <a:bodyPr vert="horz" wrap="none" lIns="91440" tIns="46800" rIns="91440" bIns="46800" rtlCol="0" anchor="t">
            <a:spAutoFit/>
          </a:bodyPr>
          <a:lstStyle/>
          <a:p>
            <a:pPr algn="l"/>
            <a:r>
              <a:rPr kumimoji="1" lang="ja-JP" altLang="en-US" sz="1000" dirty="0">
                <a:latin typeface="Meiryo UI" panose="020B0604030504040204" pitchFamily="50" charset="-128"/>
                <a:ea typeface="Meiryo UI" panose="020B0604030504040204" pitchFamily="50" charset="-128"/>
              </a:rPr>
              <a:t>農業</a:t>
            </a:r>
          </a:p>
        </p:txBody>
      </p:sp>
      <p:sp>
        <p:nvSpPr>
          <p:cNvPr id="47" name="テキスト ボックス 46">
            <a:extLst>
              <a:ext uri="{FF2B5EF4-FFF2-40B4-BE49-F238E27FC236}">
                <a16:creationId xmlns:a16="http://schemas.microsoft.com/office/drawing/2014/main" id="{7C6219DD-8B03-4431-861C-A790DB0B6EE6}"/>
              </a:ext>
            </a:extLst>
          </p:cNvPr>
          <p:cNvSpPr txBox="1"/>
          <p:nvPr/>
        </p:nvSpPr>
        <p:spPr>
          <a:xfrm>
            <a:off x="624035" y="2583697"/>
            <a:ext cx="441146" cy="248402"/>
          </a:xfrm>
          <a:prstGeom prst="rect">
            <a:avLst/>
          </a:prstGeom>
        </p:spPr>
        <p:txBody>
          <a:bodyPr vert="horz" wrap="none" lIns="91440" tIns="46800" rIns="91440" bIns="46800" rtlCol="0" anchor="t">
            <a:spAutoFit/>
          </a:bodyPr>
          <a:lstStyle/>
          <a:p>
            <a:pPr algn="l"/>
            <a:r>
              <a:rPr kumimoji="1" lang="ja-JP" altLang="en-US" sz="1000" dirty="0">
                <a:latin typeface="Meiryo UI" panose="020B0604030504040204" pitchFamily="50" charset="-128"/>
                <a:ea typeface="Meiryo UI" panose="020B0604030504040204" pitchFamily="50" charset="-128"/>
              </a:rPr>
              <a:t>設備</a:t>
            </a:r>
          </a:p>
        </p:txBody>
      </p:sp>
      <p:pic>
        <p:nvPicPr>
          <p:cNvPr id="52" name="図 51" descr="アイコン&#10;&#10;自動的に生成された説明">
            <a:extLst>
              <a:ext uri="{FF2B5EF4-FFF2-40B4-BE49-F238E27FC236}">
                <a16:creationId xmlns:a16="http://schemas.microsoft.com/office/drawing/2014/main" id="{07EEEEB3-6325-48FF-B55B-676C40748A17}"/>
              </a:ext>
            </a:extLst>
          </p:cNvPr>
          <p:cNvPicPr>
            <a:picLocks noChangeAspect="1"/>
          </p:cNvPicPr>
          <p:nvPr/>
        </p:nvPicPr>
        <p:blipFill>
          <a:blip r:embed="rId2" cstate="screen">
            <a:biLevel thresh="75000"/>
            <a:extLst>
              <a:ext uri="{28A0092B-C50C-407E-A947-70E740481C1C}">
                <a14:useLocalDpi xmlns:a14="http://schemas.microsoft.com/office/drawing/2010/main"/>
              </a:ext>
            </a:extLst>
          </a:blip>
          <a:stretch>
            <a:fillRect/>
          </a:stretch>
        </p:blipFill>
        <p:spPr>
          <a:xfrm>
            <a:off x="1653118" y="2304846"/>
            <a:ext cx="204912" cy="204912"/>
          </a:xfrm>
          <a:prstGeom prst="rect">
            <a:avLst/>
          </a:prstGeom>
        </p:spPr>
      </p:pic>
      <p:sp>
        <p:nvSpPr>
          <p:cNvPr id="55" name="テキスト ボックス 54">
            <a:extLst>
              <a:ext uri="{FF2B5EF4-FFF2-40B4-BE49-F238E27FC236}">
                <a16:creationId xmlns:a16="http://schemas.microsoft.com/office/drawing/2014/main" id="{B8E6C91A-6706-4B4C-8CF6-4BC9E933CB19}"/>
              </a:ext>
            </a:extLst>
          </p:cNvPr>
          <p:cNvSpPr txBox="1"/>
          <p:nvPr/>
        </p:nvSpPr>
        <p:spPr>
          <a:xfrm>
            <a:off x="1337917" y="2019874"/>
            <a:ext cx="287258" cy="248402"/>
          </a:xfrm>
          <a:prstGeom prst="rect">
            <a:avLst/>
          </a:prstGeom>
        </p:spPr>
        <p:txBody>
          <a:bodyPr vert="horz" wrap="none" lIns="91440" tIns="46800" rIns="91440" bIns="46800" rtlCol="0" anchor="t">
            <a:spAutoFit/>
          </a:bodyPr>
          <a:lstStyle/>
          <a:p>
            <a:pPr algn="l"/>
            <a:r>
              <a:rPr kumimoji="1" lang="en-US" altLang="ja-JP" sz="1000" dirty="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p:txBody>
      </p:sp>
      <p:sp>
        <p:nvSpPr>
          <p:cNvPr id="56" name="テキスト ボックス 55">
            <a:extLst>
              <a:ext uri="{FF2B5EF4-FFF2-40B4-BE49-F238E27FC236}">
                <a16:creationId xmlns:a16="http://schemas.microsoft.com/office/drawing/2014/main" id="{4EDB2AB3-7A21-4AFF-9F54-F6D22F26EA20}"/>
              </a:ext>
            </a:extLst>
          </p:cNvPr>
          <p:cNvSpPr txBox="1"/>
          <p:nvPr/>
        </p:nvSpPr>
        <p:spPr>
          <a:xfrm>
            <a:off x="1338784" y="2299624"/>
            <a:ext cx="287258" cy="248402"/>
          </a:xfrm>
          <a:prstGeom prst="rect">
            <a:avLst/>
          </a:prstGeom>
        </p:spPr>
        <p:txBody>
          <a:bodyPr vert="horz" wrap="none" lIns="91440" tIns="46800" rIns="91440" bIns="46800" rtlCol="0" anchor="t">
            <a:spAutoFit/>
          </a:bodyPr>
          <a:lstStyle/>
          <a:p>
            <a:pPr algn="l"/>
            <a:r>
              <a:rPr kumimoji="1" lang="en-US" altLang="ja-JP" sz="1000" dirty="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p:txBody>
      </p:sp>
      <p:sp>
        <p:nvSpPr>
          <p:cNvPr id="57" name="テキスト ボックス 56">
            <a:extLst>
              <a:ext uri="{FF2B5EF4-FFF2-40B4-BE49-F238E27FC236}">
                <a16:creationId xmlns:a16="http://schemas.microsoft.com/office/drawing/2014/main" id="{D0D2FE32-09F8-4F99-B387-DE84FA13DF25}"/>
              </a:ext>
            </a:extLst>
          </p:cNvPr>
          <p:cNvSpPr txBox="1"/>
          <p:nvPr/>
        </p:nvSpPr>
        <p:spPr>
          <a:xfrm>
            <a:off x="1340445" y="2585316"/>
            <a:ext cx="287258" cy="248402"/>
          </a:xfrm>
          <a:prstGeom prst="rect">
            <a:avLst/>
          </a:prstGeom>
        </p:spPr>
        <p:txBody>
          <a:bodyPr vert="horz" wrap="none" lIns="91440" tIns="46800" rIns="91440" bIns="46800" rtlCol="0" anchor="t">
            <a:spAutoFit/>
          </a:bodyPr>
          <a:lstStyle/>
          <a:p>
            <a:pPr algn="l"/>
            <a:r>
              <a:rPr kumimoji="1" lang="en-US" altLang="ja-JP" sz="1000" dirty="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p:txBody>
      </p:sp>
      <p:pic>
        <p:nvPicPr>
          <p:cNvPr id="59" name="図 58" descr="アイコン&#10;&#10;自動的に生成された説明">
            <a:extLst>
              <a:ext uri="{FF2B5EF4-FFF2-40B4-BE49-F238E27FC236}">
                <a16:creationId xmlns:a16="http://schemas.microsoft.com/office/drawing/2014/main" id="{51CF90DF-662F-41D9-8624-6E38E8DECF5F}"/>
              </a:ext>
            </a:extLst>
          </p:cNvPr>
          <p:cNvPicPr>
            <a:picLocks noChangeAspect="1"/>
          </p:cNvPicPr>
          <p:nvPr/>
        </p:nvPicPr>
        <p:blipFill>
          <a:blip r:embed="rId3" cstate="screen">
            <a:biLevel thresh="75000"/>
            <a:extLst>
              <a:ext uri="{28A0092B-C50C-407E-A947-70E740481C1C}">
                <a14:useLocalDpi xmlns:a14="http://schemas.microsoft.com/office/drawing/2010/main"/>
              </a:ext>
            </a:extLst>
          </a:blip>
          <a:stretch>
            <a:fillRect/>
          </a:stretch>
        </p:blipFill>
        <p:spPr>
          <a:xfrm>
            <a:off x="1098399" y="1991500"/>
            <a:ext cx="241190" cy="241190"/>
          </a:xfrm>
          <a:prstGeom prst="rect">
            <a:avLst/>
          </a:prstGeom>
        </p:spPr>
      </p:pic>
      <p:pic>
        <p:nvPicPr>
          <p:cNvPr id="61" name="図 60">
            <a:extLst>
              <a:ext uri="{FF2B5EF4-FFF2-40B4-BE49-F238E27FC236}">
                <a16:creationId xmlns:a16="http://schemas.microsoft.com/office/drawing/2014/main" id="{915A7DA8-2C96-49FA-AAA6-8A40273289B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135681" y="2298308"/>
            <a:ext cx="150269" cy="211475"/>
          </a:xfrm>
          <a:prstGeom prst="rect">
            <a:avLst/>
          </a:prstGeom>
        </p:spPr>
      </p:pic>
      <p:pic>
        <p:nvPicPr>
          <p:cNvPr id="63" name="図 62">
            <a:extLst>
              <a:ext uri="{FF2B5EF4-FFF2-40B4-BE49-F238E27FC236}">
                <a16:creationId xmlns:a16="http://schemas.microsoft.com/office/drawing/2014/main" id="{4C544C0C-EEE3-4EAC-9E22-4C3B27FD204C}"/>
              </a:ext>
            </a:extLst>
          </p:cNvPr>
          <p:cNvPicPr>
            <a:picLocks noChangeAspect="1"/>
          </p:cNvPicPr>
          <p:nvPr/>
        </p:nvPicPr>
        <p:blipFill>
          <a:blip r:embed="rId5" cstate="screen">
            <a:biLevel thresh="50000"/>
            <a:extLst>
              <a:ext uri="{28A0092B-C50C-407E-A947-70E740481C1C}">
                <a14:useLocalDpi xmlns:a14="http://schemas.microsoft.com/office/drawing/2010/main"/>
              </a:ext>
            </a:extLst>
          </a:blip>
          <a:stretch>
            <a:fillRect/>
          </a:stretch>
        </p:blipFill>
        <p:spPr>
          <a:xfrm>
            <a:off x="1098399" y="2590488"/>
            <a:ext cx="233238" cy="233238"/>
          </a:xfrm>
          <a:prstGeom prst="rect">
            <a:avLst/>
          </a:prstGeom>
        </p:spPr>
      </p:pic>
      <p:pic>
        <p:nvPicPr>
          <p:cNvPr id="64" name="図 63" descr="アイコン&#10;&#10;自動的に生成された説明">
            <a:extLst>
              <a:ext uri="{FF2B5EF4-FFF2-40B4-BE49-F238E27FC236}">
                <a16:creationId xmlns:a16="http://schemas.microsoft.com/office/drawing/2014/main" id="{280286C3-6286-465A-B036-2141B0DD8109}"/>
              </a:ext>
            </a:extLst>
          </p:cNvPr>
          <p:cNvPicPr>
            <a:picLocks noChangeAspect="1"/>
          </p:cNvPicPr>
          <p:nvPr/>
        </p:nvPicPr>
        <p:blipFill>
          <a:blip r:embed="rId3" cstate="screen">
            <a:biLevel thresh="75000"/>
            <a:extLst>
              <a:ext uri="{28A0092B-C50C-407E-A947-70E740481C1C}">
                <a14:useLocalDpi xmlns:a14="http://schemas.microsoft.com/office/drawing/2010/main"/>
              </a:ext>
            </a:extLst>
          </a:blip>
          <a:stretch>
            <a:fillRect/>
          </a:stretch>
        </p:blipFill>
        <p:spPr>
          <a:xfrm>
            <a:off x="2749650" y="2143141"/>
            <a:ext cx="241190" cy="241190"/>
          </a:xfrm>
          <a:prstGeom prst="rect">
            <a:avLst/>
          </a:prstGeom>
        </p:spPr>
      </p:pic>
      <p:pic>
        <p:nvPicPr>
          <p:cNvPr id="65" name="図 64">
            <a:extLst>
              <a:ext uri="{FF2B5EF4-FFF2-40B4-BE49-F238E27FC236}">
                <a16:creationId xmlns:a16="http://schemas.microsoft.com/office/drawing/2014/main" id="{07878831-FB6F-4622-8F53-EB34F9546085}"/>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024088" y="2294090"/>
            <a:ext cx="150269" cy="211475"/>
          </a:xfrm>
          <a:prstGeom prst="rect">
            <a:avLst/>
          </a:prstGeom>
        </p:spPr>
      </p:pic>
      <p:pic>
        <p:nvPicPr>
          <p:cNvPr id="66" name="図 65">
            <a:extLst>
              <a:ext uri="{FF2B5EF4-FFF2-40B4-BE49-F238E27FC236}">
                <a16:creationId xmlns:a16="http://schemas.microsoft.com/office/drawing/2014/main" id="{2DB56228-788F-4AC7-AEED-743824EADEE5}"/>
              </a:ext>
            </a:extLst>
          </p:cNvPr>
          <p:cNvPicPr>
            <a:picLocks noChangeAspect="1"/>
          </p:cNvPicPr>
          <p:nvPr/>
        </p:nvPicPr>
        <p:blipFill>
          <a:blip r:embed="rId5" cstate="screen">
            <a:biLevel thresh="50000"/>
            <a:extLst>
              <a:ext uri="{28A0092B-C50C-407E-A947-70E740481C1C}">
                <a14:useLocalDpi xmlns:a14="http://schemas.microsoft.com/office/drawing/2010/main"/>
              </a:ext>
            </a:extLst>
          </a:blip>
          <a:stretch>
            <a:fillRect/>
          </a:stretch>
        </p:blipFill>
        <p:spPr>
          <a:xfrm>
            <a:off x="2789698" y="2461463"/>
            <a:ext cx="233238" cy="233238"/>
          </a:xfrm>
          <a:prstGeom prst="rect">
            <a:avLst/>
          </a:prstGeom>
        </p:spPr>
      </p:pic>
      <p:pic>
        <p:nvPicPr>
          <p:cNvPr id="68" name="図 67" descr="アイコン&#10;&#10;自動的に生成された説明">
            <a:extLst>
              <a:ext uri="{FF2B5EF4-FFF2-40B4-BE49-F238E27FC236}">
                <a16:creationId xmlns:a16="http://schemas.microsoft.com/office/drawing/2014/main" id="{829CFF70-9C72-42FE-8AA2-789AF5A65D4E}"/>
              </a:ext>
            </a:extLst>
          </p:cNvPr>
          <p:cNvPicPr>
            <a:picLocks noChangeAspect="1"/>
          </p:cNvPicPr>
          <p:nvPr/>
        </p:nvPicPr>
        <p:blipFill>
          <a:blip r:embed="rId6" cstate="screen">
            <a:biLevel thresh="75000"/>
            <a:extLst>
              <a:ext uri="{28A0092B-C50C-407E-A947-70E740481C1C}">
                <a14:useLocalDpi xmlns:a14="http://schemas.microsoft.com/office/drawing/2010/main"/>
              </a:ext>
            </a:extLst>
          </a:blip>
          <a:stretch>
            <a:fillRect/>
          </a:stretch>
        </p:blipFill>
        <p:spPr>
          <a:xfrm>
            <a:off x="3876521" y="2117322"/>
            <a:ext cx="320703" cy="320703"/>
          </a:xfrm>
          <a:prstGeom prst="rect">
            <a:avLst/>
          </a:prstGeom>
        </p:spPr>
      </p:pic>
      <p:pic>
        <p:nvPicPr>
          <p:cNvPr id="70" name="図 69" descr="アイコン&#10;&#10;自動的に生成された説明">
            <a:extLst>
              <a:ext uri="{FF2B5EF4-FFF2-40B4-BE49-F238E27FC236}">
                <a16:creationId xmlns:a16="http://schemas.microsoft.com/office/drawing/2014/main" id="{70DCA803-4574-47D7-823D-45B026F6B119}"/>
              </a:ext>
            </a:extLst>
          </p:cNvPr>
          <p:cNvPicPr>
            <a:picLocks noChangeAspect="1"/>
          </p:cNvPicPr>
          <p:nvPr/>
        </p:nvPicPr>
        <p:blipFill>
          <a:blip r:embed="rId7" cstate="screen">
            <a:biLevel thresh="50000"/>
            <a:extLst>
              <a:ext uri="{28A0092B-C50C-407E-A947-70E740481C1C}">
                <a14:useLocalDpi xmlns:a14="http://schemas.microsoft.com/office/drawing/2010/main"/>
              </a:ext>
            </a:extLst>
          </a:blip>
          <a:stretch>
            <a:fillRect/>
          </a:stretch>
        </p:blipFill>
        <p:spPr>
          <a:xfrm>
            <a:off x="3786925" y="2390077"/>
            <a:ext cx="420010" cy="420010"/>
          </a:xfrm>
          <a:prstGeom prst="rect">
            <a:avLst/>
          </a:prstGeom>
        </p:spPr>
      </p:pic>
      <p:sp>
        <p:nvSpPr>
          <p:cNvPr id="71" name="楕円 70">
            <a:extLst>
              <a:ext uri="{FF2B5EF4-FFF2-40B4-BE49-F238E27FC236}">
                <a16:creationId xmlns:a16="http://schemas.microsoft.com/office/drawing/2014/main" id="{F1F51452-A8A1-49A2-A126-97E257425BEB}"/>
              </a:ext>
            </a:extLst>
          </p:cNvPr>
          <p:cNvSpPr/>
          <p:nvPr/>
        </p:nvSpPr>
        <p:spPr>
          <a:xfrm>
            <a:off x="3676283" y="2026016"/>
            <a:ext cx="648578" cy="803859"/>
          </a:xfrm>
          <a:prstGeom prst="ellipse">
            <a:avLst/>
          </a:prstGeom>
          <a:noFill/>
          <a:ln w="1905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72" name="楕円 71">
            <a:extLst>
              <a:ext uri="{FF2B5EF4-FFF2-40B4-BE49-F238E27FC236}">
                <a16:creationId xmlns:a16="http://schemas.microsoft.com/office/drawing/2014/main" id="{3D9F9A0B-2A4C-4805-A07E-F76CCB71DFB6}"/>
              </a:ext>
            </a:extLst>
          </p:cNvPr>
          <p:cNvSpPr/>
          <p:nvPr/>
        </p:nvSpPr>
        <p:spPr>
          <a:xfrm>
            <a:off x="2609991" y="2009830"/>
            <a:ext cx="671456" cy="838678"/>
          </a:xfrm>
          <a:prstGeom prst="ellipse">
            <a:avLst/>
          </a:prstGeom>
          <a:noFill/>
          <a:ln w="1905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pic>
        <p:nvPicPr>
          <p:cNvPr id="75" name="図 74">
            <a:extLst>
              <a:ext uri="{FF2B5EF4-FFF2-40B4-BE49-F238E27FC236}">
                <a16:creationId xmlns:a16="http://schemas.microsoft.com/office/drawing/2014/main" id="{81BA9846-1A3D-4254-B1ED-C213ED6ABB3D}"/>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1624229" y="2620850"/>
            <a:ext cx="260130" cy="153581"/>
          </a:xfrm>
          <a:prstGeom prst="rect">
            <a:avLst/>
          </a:prstGeom>
        </p:spPr>
      </p:pic>
      <p:sp>
        <p:nvSpPr>
          <p:cNvPr id="76" name="四角形: 角を丸くする 75">
            <a:extLst>
              <a:ext uri="{FF2B5EF4-FFF2-40B4-BE49-F238E27FC236}">
                <a16:creationId xmlns:a16="http://schemas.microsoft.com/office/drawing/2014/main" id="{63EF70A7-2A8A-405F-BFEE-E1FC12E3F13E}"/>
              </a:ext>
            </a:extLst>
          </p:cNvPr>
          <p:cNvSpPr/>
          <p:nvPr/>
        </p:nvSpPr>
        <p:spPr>
          <a:xfrm>
            <a:off x="655263" y="3727401"/>
            <a:ext cx="1385860" cy="351198"/>
          </a:xfrm>
          <a:prstGeom prst="roundRect">
            <a:avLst/>
          </a:prstGeom>
          <a:solidFill>
            <a:schemeClr val="bg1"/>
          </a:solidFill>
          <a:ln w="190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77" name="テキスト ボックス 76">
            <a:extLst>
              <a:ext uri="{FF2B5EF4-FFF2-40B4-BE49-F238E27FC236}">
                <a16:creationId xmlns:a16="http://schemas.microsoft.com/office/drawing/2014/main" id="{6EC006D9-F35F-4283-AEC8-A0DF1CBFC2D6}"/>
              </a:ext>
            </a:extLst>
          </p:cNvPr>
          <p:cNvSpPr txBox="1"/>
          <p:nvPr/>
        </p:nvSpPr>
        <p:spPr>
          <a:xfrm>
            <a:off x="636016" y="3779975"/>
            <a:ext cx="514885" cy="248402"/>
          </a:xfrm>
          <a:prstGeom prst="rect">
            <a:avLst/>
          </a:prstGeom>
        </p:spPr>
        <p:txBody>
          <a:bodyPr vert="horz" wrap="none" lIns="91440" tIns="46800" rIns="91440" bIns="46800" rtlCol="0" anchor="t">
            <a:spAutoFit/>
          </a:bodyPr>
          <a:lstStyle/>
          <a:p>
            <a:pPr algn="l"/>
            <a:r>
              <a:rPr kumimoji="1" lang="ja-JP" altLang="en-US" sz="1000" dirty="0">
                <a:latin typeface="Meiryo UI" panose="020B0604030504040204" pitchFamily="50" charset="-128"/>
                <a:ea typeface="Meiryo UI" panose="020B0604030504040204" pitchFamily="50" charset="-128"/>
              </a:rPr>
              <a:t>調べる</a:t>
            </a:r>
          </a:p>
        </p:txBody>
      </p:sp>
      <p:sp>
        <p:nvSpPr>
          <p:cNvPr id="78" name="四角形: 角を丸くする 77">
            <a:extLst>
              <a:ext uri="{FF2B5EF4-FFF2-40B4-BE49-F238E27FC236}">
                <a16:creationId xmlns:a16="http://schemas.microsoft.com/office/drawing/2014/main" id="{CC85EF9D-D3B3-4233-B8E9-14365720FDAF}"/>
              </a:ext>
            </a:extLst>
          </p:cNvPr>
          <p:cNvSpPr/>
          <p:nvPr/>
        </p:nvSpPr>
        <p:spPr>
          <a:xfrm>
            <a:off x="651196" y="4143604"/>
            <a:ext cx="1385860" cy="351198"/>
          </a:xfrm>
          <a:prstGeom prst="roundRect">
            <a:avLst/>
          </a:prstGeom>
          <a:solidFill>
            <a:schemeClr val="bg1"/>
          </a:solidFill>
          <a:ln w="190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79" name="テキスト ボックス 78">
            <a:extLst>
              <a:ext uri="{FF2B5EF4-FFF2-40B4-BE49-F238E27FC236}">
                <a16:creationId xmlns:a16="http://schemas.microsoft.com/office/drawing/2014/main" id="{9F4E1D7B-07EB-4230-965E-A8760C6DECA5}"/>
              </a:ext>
            </a:extLst>
          </p:cNvPr>
          <p:cNvSpPr txBox="1"/>
          <p:nvPr/>
        </p:nvSpPr>
        <p:spPr>
          <a:xfrm>
            <a:off x="620788" y="4189450"/>
            <a:ext cx="417102" cy="248402"/>
          </a:xfrm>
          <a:prstGeom prst="rect">
            <a:avLst/>
          </a:prstGeom>
        </p:spPr>
        <p:txBody>
          <a:bodyPr vert="horz" wrap="none" lIns="91440" tIns="46800" rIns="91440" bIns="46800" rtlCol="0" anchor="t">
            <a:spAutoFit/>
          </a:bodyPr>
          <a:lstStyle/>
          <a:p>
            <a:pPr algn="l"/>
            <a:r>
              <a:rPr kumimoji="1" lang="ja-JP" altLang="en-US" sz="1000" dirty="0">
                <a:latin typeface="Meiryo UI" panose="020B0604030504040204" pitchFamily="50" charset="-128"/>
                <a:ea typeface="Meiryo UI" panose="020B0604030504040204" pitchFamily="50" charset="-128"/>
              </a:rPr>
              <a:t>運ぶ</a:t>
            </a:r>
          </a:p>
        </p:txBody>
      </p:sp>
      <p:sp>
        <p:nvSpPr>
          <p:cNvPr id="82" name="テキスト ボックス 81">
            <a:extLst>
              <a:ext uri="{FF2B5EF4-FFF2-40B4-BE49-F238E27FC236}">
                <a16:creationId xmlns:a16="http://schemas.microsoft.com/office/drawing/2014/main" id="{93C8C3A7-AF37-46FC-A66E-B0BBAF2452EE}"/>
              </a:ext>
            </a:extLst>
          </p:cNvPr>
          <p:cNvSpPr txBox="1"/>
          <p:nvPr/>
        </p:nvSpPr>
        <p:spPr>
          <a:xfrm>
            <a:off x="3578440" y="1809465"/>
            <a:ext cx="875561" cy="217625"/>
          </a:xfrm>
          <a:prstGeom prst="rect">
            <a:avLst/>
          </a:prstGeom>
        </p:spPr>
        <p:txBody>
          <a:bodyPr vert="horz" wrap="none" lIns="91440" tIns="46800" rIns="91440" bIns="46800" rtlCol="0" anchor="t">
            <a:spAutoFit/>
          </a:bodyPr>
          <a:lstStyle/>
          <a:p>
            <a:pPr algn="l"/>
            <a:r>
              <a:rPr kumimoji="1" lang="ja-JP" altLang="en-US" sz="800" dirty="0">
                <a:latin typeface="Meiryo UI" panose="020B0604030504040204" pitchFamily="50" charset="-128"/>
                <a:ea typeface="Meiryo UI" panose="020B0604030504040204" pitchFamily="50" charset="-128"/>
              </a:rPr>
              <a:t>汎用的なロボット</a:t>
            </a:r>
          </a:p>
        </p:txBody>
      </p:sp>
      <p:sp>
        <p:nvSpPr>
          <p:cNvPr id="83" name="テキスト ボックス 82">
            <a:extLst>
              <a:ext uri="{FF2B5EF4-FFF2-40B4-BE49-F238E27FC236}">
                <a16:creationId xmlns:a16="http://schemas.microsoft.com/office/drawing/2014/main" id="{062102AC-486F-4DD3-825E-A91D5B6A3BDF}"/>
              </a:ext>
            </a:extLst>
          </p:cNvPr>
          <p:cNvSpPr txBox="1"/>
          <p:nvPr/>
        </p:nvSpPr>
        <p:spPr>
          <a:xfrm>
            <a:off x="2601897" y="1802249"/>
            <a:ext cx="683200" cy="217625"/>
          </a:xfrm>
          <a:prstGeom prst="rect">
            <a:avLst/>
          </a:prstGeom>
        </p:spPr>
        <p:txBody>
          <a:bodyPr vert="horz" wrap="none" lIns="91440" tIns="46800" rIns="91440" bIns="46800" rtlCol="0" anchor="t">
            <a:spAutoFit/>
          </a:bodyPr>
          <a:lstStyle/>
          <a:p>
            <a:pPr algn="l"/>
            <a:r>
              <a:rPr kumimoji="1" lang="ja-JP" altLang="en-US" sz="800" dirty="0">
                <a:latin typeface="Meiryo UI" panose="020B0604030504040204" pitchFamily="50" charset="-128"/>
                <a:ea typeface="Meiryo UI" panose="020B0604030504040204" pitchFamily="50" charset="-128"/>
              </a:rPr>
              <a:t>様々な業種</a:t>
            </a:r>
          </a:p>
        </p:txBody>
      </p:sp>
      <p:pic>
        <p:nvPicPr>
          <p:cNvPr id="86" name="図 85" descr="アイコン&#10;&#10;自動的に生成された説明">
            <a:extLst>
              <a:ext uri="{FF2B5EF4-FFF2-40B4-BE49-F238E27FC236}">
                <a16:creationId xmlns:a16="http://schemas.microsoft.com/office/drawing/2014/main" id="{738A492C-64DA-4711-84B5-74178D96916A}"/>
              </a:ext>
            </a:extLst>
          </p:cNvPr>
          <p:cNvPicPr>
            <a:picLocks noChangeAspect="1"/>
          </p:cNvPicPr>
          <p:nvPr/>
        </p:nvPicPr>
        <p:blipFill>
          <a:blip r:embed="rId9" cstate="screen">
            <a:biLevel thresh="75000"/>
            <a:extLst>
              <a:ext uri="{28A0092B-C50C-407E-A947-70E740481C1C}">
                <a14:useLocalDpi xmlns:a14="http://schemas.microsoft.com/office/drawing/2010/main"/>
              </a:ext>
            </a:extLst>
          </a:blip>
          <a:stretch>
            <a:fillRect/>
          </a:stretch>
        </p:blipFill>
        <p:spPr>
          <a:xfrm>
            <a:off x="1114748" y="3748566"/>
            <a:ext cx="236337" cy="236337"/>
          </a:xfrm>
          <a:prstGeom prst="rect">
            <a:avLst/>
          </a:prstGeom>
        </p:spPr>
      </p:pic>
      <p:cxnSp>
        <p:nvCxnSpPr>
          <p:cNvPr id="90" name="直線矢印コネクタ 89">
            <a:extLst>
              <a:ext uri="{FF2B5EF4-FFF2-40B4-BE49-F238E27FC236}">
                <a16:creationId xmlns:a16="http://schemas.microsoft.com/office/drawing/2014/main" id="{2F63D5DF-E23F-41DD-A631-C54F67B1356B}"/>
              </a:ext>
            </a:extLst>
          </p:cNvPr>
          <p:cNvCxnSpPr>
            <a:cxnSpLocks/>
          </p:cNvCxnSpPr>
          <p:nvPr/>
        </p:nvCxnSpPr>
        <p:spPr>
          <a:xfrm>
            <a:off x="1397904" y="3913232"/>
            <a:ext cx="18290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pic>
        <p:nvPicPr>
          <p:cNvPr id="93" name="図 92" descr="アイコン&#10;&#10;自動的に生成された説明">
            <a:extLst>
              <a:ext uri="{FF2B5EF4-FFF2-40B4-BE49-F238E27FC236}">
                <a16:creationId xmlns:a16="http://schemas.microsoft.com/office/drawing/2014/main" id="{6DF8B6A5-386B-4B3C-8D2A-5E0EB2724966}"/>
              </a:ext>
            </a:extLst>
          </p:cNvPr>
          <p:cNvPicPr>
            <a:picLocks noChangeAspect="1"/>
          </p:cNvPicPr>
          <p:nvPr/>
        </p:nvPicPr>
        <p:blipFill>
          <a:blip r:embed="rId10" cstate="screen">
            <a:biLevel thresh="75000"/>
            <a:extLst>
              <a:ext uri="{28A0092B-C50C-407E-A947-70E740481C1C}">
                <a14:useLocalDpi xmlns:a14="http://schemas.microsoft.com/office/drawing/2010/main"/>
              </a:ext>
            </a:extLst>
          </a:blip>
          <a:stretch>
            <a:fillRect/>
          </a:stretch>
        </p:blipFill>
        <p:spPr>
          <a:xfrm>
            <a:off x="1642333" y="3755326"/>
            <a:ext cx="291897" cy="291897"/>
          </a:xfrm>
          <a:prstGeom prst="rect">
            <a:avLst/>
          </a:prstGeom>
        </p:spPr>
      </p:pic>
      <p:pic>
        <p:nvPicPr>
          <p:cNvPr id="94" name="コンテンツ プレースホルダー 49" descr="アイコン&#10;&#10;自動的に生成された説明">
            <a:extLst>
              <a:ext uri="{FF2B5EF4-FFF2-40B4-BE49-F238E27FC236}">
                <a16:creationId xmlns:a16="http://schemas.microsoft.com/office/drawing/2014/main" id="{28709B66-60F9-4B55-AC26-DDC15F543D93}"/>
              </a:ext>
            </a:extLst>
          </p:cNvPr>
          <p:cNvPicPr>
            <a:picLocks noChangeAspect="1"/>
          </p:cNvPicPr>
          <p:nvPr/>
        </p:nvPicPr>
        <p:blipFill>
          <a:blip r:embed="rId11" cstate="screen">
            <a:biLevel thresh="75000"/>
            <a:extLst>
              <a:ext uri="{28A0092B-C50C-407E-A947-70E740481C1C}">
                <a14:useLocalDpi xmlns:a14="http://schemas.microsoft.com/office/drawing/2010/main"/>
              </a:ext>
            </a:extLst>
          </a:blip>
          <a:stretch>
            <a:fillRect/>
          </a:stretch>
        </p:blipFill>
        <p:spPr>
          <a:xfrm>
            <a:off x="1121680" y="4159724"/>
            <a:ext cx="237550" cy="237550"/>
          </a:xfrm>
          <a:prstGeom prst="rect">
            <a:avLst/>
          </a:prstGeom>
        </p:spPr>
      </p:pic>
      <p:cxnSp>
        <p:nvCxnSpPr>
          <p:cNvPr id="95" name="直線矢印コネクタ 94">
            <a:extLst>
              <a:ext uri="{FF2B5EF4-FFF2-40B4-BE49-F238E27FC236}">
                <a16:creationId xmlns:a16="http://schemas.microsoft.com/office/drawing/2014/main" id="{F40539EF-20DC-40FE-9388-840CE38B92F6}"/>
              </a:ext>
            </a:extLst>
          </p:cNvPr>
          <p:cNvCxnSpPr>
            <a:cxnSpLocks/>
          </p:cNvCxnSpPr>
          <p:nvPr/>
        </p:nvCxnSpPr>
        <p:spPr>
          <a:xfrm>
            <a:off x="1409056" y="4327988"/>
            <a:ext cx="18290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96" name="テキスト ボックス 95">
            <a:extLst>
              <a:ext uri="{FF2B5EF4-FFF2-40B4-BE49-F238E27FC236}">
                <a16:creationId xmlns:a16="http://schemas.microsoft.com/office/drawing/2014/main" id="{62B6CE90-D3B4-4055-B3BB-AB4BC86FC742}"/>
              </a:ext>
            </a:extLst>
          </p:cNvPr>
          <p:cNvSpPr txBox="1"/>
          <p:nvPr/>
        </p:nvSpPr>
        <p:spPr>
          <a:xfrm>
            <a:off x="1098887" y="1786385"/>
            <a:ext cx="595035" cy="217625"/>
          </a:xfrm>
          <a:prstGeom prst="rect">
            <a:avLst/>
          </a:prstGeom>
        </p:spPr>
        <p:txBody>
          <a:bodyPr vert="horz" wrap="none" lIns="91440" tIns="46800" rIns="91440" bIns="46800" rtlCol="0" anchor="t">
            <a:spAutoFit/>
          </a:bodyPr>
          <a:lstStyle/>
          <a:p>
            <a:pPr algn="l"/>
            <a:r>
              <a:rPr kumimoji="1" lang="ja-JP" altLang="en-US" sz="800" dirty="0">
                <a:latin typeface="Meiryo UI" panose="020B0604030504040204" pitchFamily="50" charset="-128"/>
                <a:ea typeface="Meiryo UI" panose="020B0604030504040204" pitchFamily="50" charset="-128"/>
              </a:rPr>
              <a:t>業種専用</a:t>
            </a:r>
          </a:p>
        </p:txBody>
      </p:sp>
      <p:sp>
        <p:nvSpPr>
          <p:cNvPr id="97" name="テキスト ボックス 96">
            <a:extLst>
              <a:ext uri="{FF2B5EF4-FFF2-40B4-BE49-F238E27FC236}">
                <a16:creationId xmlns:a16="http://schemas.microsoft.com/office/drawing/2014/main" id="{4A893580-689F-4D13-AED6-033807F5C9E8}"/>
              </a:ext>
            </a:extLst>
          </p:cNvPr>
          <p:cNvSpPr txBox="1"/>
          <p:nvPr/>
        </p:nvSpPr>
        <p:spPr>
          <a:xfrm>
            <a:off x="854800" y="3530941"/>
            <a:ext cx="1010213" cy="217625"/>
          </a:xfrm>
          <a:prstGeom prst="rect">
            <a:avLst/>
          </a:prstGeom>
        </p:spPr>
        <p:txBody>
          <a:bodyPr vert="horz" wrap="none" lIns="91440" tIns="46800" rIns="91440" bIns="46800" rtlCol="0" anchor="t">
            <a:spAutoFit/>
          </a:bodyPr>
          <a:lstStyle/>
          <a:p>
            <a:pPr algn="l"/>
            <a:r>
              <a:rPr kumimoji="1" lang="ja-JP" altLang="en-US" sz="800" dirty="0">
                <a:latin typeface="Meiryo UI" panose="020B0604030504040204" pitchFamily="50" charset="-128"/>
                <a:ea typeface="Meiryo UI" panose="020B0604030504040204" pitchFamily="50" charset="-128"/>
              </a:rPr>
              <a:t>事業個別のミッション</a:t>
            </a:r>
          </a:p>
        </p:txBody>
      </p:sp>
      <p:sp>
        <p:nvSpPr>
          <p:cNvPr id="98" name="矢印: 右 97">
            <a:extLst>
              <a:ext uri="{FF2B5EF4-FFF2-40B4-BE49-F238E27FC236}">
                <a16:creationId xmlns:a16="http://schemas.microsoft.com/office/drawing/2014/main" id="{701283F9-41F8-4890-9564-49380D79977C}"/>
              </a:ext>
            </a:extLst>
          </p:cNvPr>
          <p:cNvSpPr/>
          <p:nvPr/>
        </p:nvSpPr>
        <p:spPr>
          <a:xfrm>
            <a:off x="2193124" y="3911878"/>
            <a:ext cx="327016" cy="376195"/>
          </a:xfrm>
          <a:prstGeom prst="rightArrow">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pic>
        <p:nvPicPr>
          <p:cNvPr id="100" name="図 99" descr="アイコン&#10;&#10;自動的に生成された説明">
            <a:extLst>
              <a:ext uri="{FF2B5EF4-FFF2-40B4-BE49-F238E27FC236}">
                <a16:creationId xmlns:a16="http://schemas.microsoft.com/office/drawing/2014/main" id="{CCA58CAA-7913-4518-B8A3-4B2D38BFF9AC}"/>
              </a:ext>
            </a:extLst>
          </p:cNvPr>
          <p:cNvPicPr>
            <a:picLocks noChangeAspect="1"/>
          </p:cNvPicPr>
          <p:nvPr/>
        </p:nvPicPr>
        <p:blipFill>
          <a:blip r:embed="rId12" cstate="screen">
            <a:biLevel thresh="50000"/>
            <a:extLst>
              <a:ext uri="{28A0092B-C50C-407E-A947-70E740481C1C}">
                <a14:useLocalDpi xmlns:a14="http://schemas.microsoft.com/office/drawing/2010/main"/>
              </a:ext>
            </a:extLst>
          </a:blip>
          <a:stretch>
            <a:fillRect/>
          </a:stretch>
        </p:blipFill>
        <p:spPr>
          <a:xfrm>
            <a:off x="1650659" y="4204368"/>
            <a:ext cx="249795" cy="249795"/>
          </a:xfrm>
          <a:prstGeom prst="rect">
            <a:avLst/>
          </a:prstGeom>
        </p:spPr>
      </p:pic>
      <p:pic>
        <p:nvPicPr>
          <p:cNvPr id="101" name="コンテンツ プレースホルダー 49" descr="アイコン&#10;&#10;自動的に生成された説明">
            <a:extLst>
              <a:ext uri="{FF2B5EF4-FFF2-40B4-BE49-F238E27FC236}">
                <a16:creationId xmlns:a16="http://schemas.microsoft.com/office/drawing/2014/main" id="{33CE3473-6392-4601-A4B8-DFDF01B9035C}"/>
              </a:ext>
            </a:extLst>
          </p:cNvPr>
          <p:cNvPicPr>
            <a:picLocks noChangeAspect="1"/>
          </p:cNvPicPr>
          <p:nvPr/>
        </p:nvPicPr>
        <p:blipFill>
          <a:blip r:embed="rId11" cstate="screen">
            <a:biLevel thresh="75000"/>
            <a:extLst>
              <a:ext uri="{28A0092B-C50C-407E-A947-70E740481C1C}">
                <a14:useLocalDpi xmlns:a14="http://schemas.microsoft.com/office/drawing/2010/main"/>
              </a:ext>
            </a:extLst>
          </a:blip>
          <a:stretch>
            <a:fillRect/>
          </a:stretch>
        </p:blipFill>
        <p:spPr>
          <a:xfrm>
            <a:off x="2837748" y="3791022"/>
            <a:ext cx="276225" cy="276225"/>
          </a:xfrm>
          <a:prstGeom prst="rect">
            <a:avLst/>
          </a:prstGeom>
        </p:spPr>
      </p:pic>
      <p:cxnSp>
        <p:nvCxnSpPr>
          <p:cNvPr id="103" name="コネクタ: 曲線 102">
            <a:extLst>
              <a:ext uri="{FF2B5EF4-FFF2-40B4-BE49-F238E27FC236}">
                <a16:creationId xmlns:a16="http://schemas.microsoft.com/office/drawing/2014/main" id="{D90BD10B-E023-4274-A08D-4960037E2CC6}"/>
              </a:ext>
            </a:extLst>
          </p:cNvPr>
          <p:cNvCxnSpPr>
            <a:cxnSpLocks/>
            <a:stCxn id="101" idx="2"/>
          </p:cNvCxnSpPr>
          <p:nvPr/>
        </p:nvCxnSpPr>
        <p:spPr>
          <a:xfrm rot="5400000">
            <a:off x="2810554" y="4232554"/>
            <a:ext cx="330615" cy="12700"/>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6" name="直線矢印コネクタ 115">
            <a:extLst>
              <a:ext uri="{FF2B5EF4-FFF2-40B4-BE49-F238E27FC236}">
                <a16:creationId xmlns:a16="http://schemas.microsoft.com/office/drawing/2014/main" id="{D0332FB9-3C99-4F4A-82E9-A574071AE550}"/>
              </a:ext>
            </a:extLst>
          </p:cNvPr>
          <p:cNvCxnSpPr>
            <a:cxnSpLocks/>
          </p:cNvCxnSpPr>
          <p:nvPr/>
        </p:nvCxnSpPr>
        <p:spPr>
          <a:xfrm flipV="1">
            <a:off x="3174357" y="3914508"/>
            <a:ext cx="404083" cy="13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8" name="直線矢印コネクタ 117">
            <a:extLst>
              <a:ext uri="{FF2B5EF4-FFF2-40B4-BE49-F238E27FC236}">
                <a16:creationId xmlns:a16="http://schemas.microsoft.com/office/drawing/2014/main" id="{49B25115-4D72-4134-8E69-86658381A242}"/>
              </a:ext>
            </a:extLst>
          </p:cNvPr>
          <p:cNvCxnSpPr>
            <a:cxnSpLocks/>
          </p:cNvCxnSpPr>
          <p:nvPr/>
        </p:nvCxnSpPr>
        <p:spPr>
          <a:xfrm>
            <a:off x="3121309" y="4325604"/>
            <a:ext cx="457131" cy="238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pic>
        <p:nvPicPr>
          <p:cNvPr id="119" name="図 118" descr="アイコン&#10;&#10;自動的に生成された説明">
            <a:extLst>
              <a:ext uri="{FF2B5EF4-FFF2-40B4-BE49-F238E27FC236}">
                <a16:creationId xmlns:a16="http://schemas.microsoft.com/office/drawing/2014/main" id="{0AE8FF14-1157-473A-A372-162DC9964777}"/>
              </a:ext>
            </a:extLst>
          </p:cNvPr>
          <p:cNvPicPr>
            <a:picLocks noChangeAspect="1"/>
          </p:cNvPicPr>
          <p:nvPr/>
        </p:nvPicPr>
        <p:blipFill>
          <a:blip r:embed="rId12" cstate="screen">
            <a:biLevel thresh="50000"/>
            <a:extLst>
              <a:ext uri="{28A0092B-C50C-407E-A947-70E740481C1C}">
                <a14:useLocalDpi xmlns:a14="http://schemas.microsoft.com/office/drawing/2010/main"/>
              </a:ext>
            </a:extLst>
          </a:blip>
          <a:stretch>
            <a:fillRect/>
          </a:stretch>
        </p:blipFill>
        <p:spPr>
          <a:xfrm>
            <a:off x="3609936" y="4203090"/>
            <a:ext cx="249795" cy="249795"/>
          </a:xfrm>
          <a:prstGeom prst="rect">
            <a:avLst/>
          </a:prstGeom>
        </p:spPr>
      </p:pic>
      <p:sp>
        <p:nvSpPr>
          <p:cNvPr id="127" name="テキスト ボックス 126">
            <a:extLst>
              <a:ext uri="{FF2B5EF4-FFF2-40B4-BE49-F238E27FC236}">
                <a16:creationId xmlns:a16="http://schemas.microsoft.com/office/drawing/2014/main" id="{81721412-609A-4FD6-B0C3-55B36DA97D68}"/>
              </a:ext>
            </a:extLst>
          </p:cNvPr>
          <p:cNvSpPr txBox="1"/>
          <p:nvPr/>
        </p:nvSpPr>
        <p:spPr>
          <a:xfrm>
            <a:off x="2548438" y="3536105"/>
            <a:ext cx="798617" cy="217625"/>
          </a:xfrm>
          <a:prstGeom prst="rect">
            <a:avLst/>
          </a:prstGeom>
        </p:spPr>
        <p:txBody>
          <a:bodyPr vert="horz" wrap="none" lIns="91440" tIns="46800" rIns="91440" bIns="46800" rtlCol="0" anchor="t">
            <a:spAutoFit/>
          </a:bodyPr>
          <a:lstStyle/>
          <a:p>
            <a:pPr algn="l"/>
            <a:r>
              <a:rPr kumimoji="1" lang="ja-JP" altLang="en-US" sz="800" dirty="0">
                <a:latin typeface="Meiryo UI" panose="020B0604030504040204" pitchFamily="50" charset="-128"/>
                <a:ea typeface="Meiryo UI" panose="020B0604030504040204" pitchFamily="50" charset="-128"/>
              </a:rPr>
              <a:t>調べながら運ぶ</a:t>
            </a:r>
          </a:p>
        </p:txBody>
      </p:sp>
      <p:sp>
        <p:nvSpPr>
          <p:cNvPr id="131" name="テキスト ボックス 130">
            <a:extLst>
              <a:ext uri="{FF2B5EF4-FFF2-40B4-BE49-F238E27FC236}">
                <a16:creationId xmlns:a16="http://schemas.microsoft.com/office/drawing/2014/main" id="{8F544166-B773-4699-90AB-B742C28A20B1}"/>
              </a:ext>
            </a:extLst>
          </p:cNvPr>
          <p:cNvSpPr txBox="1"/>
          <p:nvPr/>
        </p:nvSpPr>
        <p:spPr>
          <a:xfrm>
            <a:off x="498365" y="4552782"/>
            <a:ext cx="3996821" cy="248402"/>
          </a:xfrm>
          <a:prstGeom prst="rect">
            <a:avLst/>
          </a:prstGeom>
        </p:spPr>
        <p:txBody>
          <a:bodyPr vert="horz" wrap="square" lIns="91440" tIns="46800" rIns="91440" bIns="46800" rtlCol="0" anchor="t">
            <a:spAutoFit/>
          </a:bodyPr>
          <a:lstStyle/>
          <a:p>
            <a:pPr algn="l"/>
            <a:r>
              <a:rPr kumimoji="1" lang="ja-JP" altLang="en-US" sz="1000" dirty="0">
                <a:latin typeface="Meiryo UI" panose="020B0604030504040204" pitchFamily="50" charset="-128"/>
                <a:ea typeface="Meiryo UI" panose="020B0604030504040204" pitchFamily="50" charset="-128"/>
              </a:rPr>
              <a:t>参考：コンピュータにおける</a:t>
            </a:r>
            <a:r>
              <a:rPr kumimoji="1" lang="ja-JP" altLang="en-US" sz="1000" b="1" dirty="0">
                <a:latin typeface="Meiryo UI" panose="020B0604030504040204" pitchFamily="50" charset="-128"/>
                <a:ea typeface="Meiryo UI" panose="020B0604030504040204" pitchFamily="50" charset="-128"/>
              </a:rPr>
              <a:t>マルチプロセス化、ビッグデータ活用</a:t>
            </a:r>
            <a:endParaRPr kumimoji="1" lang="ja-JP" altLang="en-US" sz="1000" dirty="0">
              <a:latin typeface="Meiryo UI" panose="020B0604030504040204" pitchFamily="50" charset="-128"/>
              <a:ea typeface="Meiryo UI" panose="020B0604030504040204" pitchFamily="50" charset="-128"/>
            </a:endParaRPr>
          </a:p>
        </p:txBody>
      </p:sp>
      <p:sp>
        <p:nvSpPr>
          <p:cNvPr id="132" name="テキスト ボックス 131">
            <a:extLst>
              <a:ext uri="{FF2B5EF4-FFF2-40B4-BE49-F238E27FC236}">
                <a16:creationId xmlns:a16="http://schemas.microsoft.com/office/drawing/2014/main" id="{43BD935B-B84F-47D7-AE2F-89A8DC4EC710}"/>
              </a:ext>
            </a:extLst>
          </p:cNvPr>
          <p:cNvSpPr txBox="1"/>
          <p:nvPr/>
        </p:nvSpPr>
        <p:spPr>
          <a:xfrm>
            <a:off x="1314021" y="2778108"/>
            <a:ext cx="287258" cy="217625"/>
          </a:xfrm>
          <a:prstGeom prst="rect">
            <a:avLst/>
          </a:prstGeom>
        </p:spPr>
        <p:txBody>
          <a:bodyPr vert="horz" wrap="none" lIns="91440" tIns="46800" rIns="91440" bIns="46800" rtlCol="0" anchor="t">
            <a:spAutoFit/>
          </a:bodyPr>
          <a:lstStyle/>
          <a:p>
            <a:pPr algn="l"/>
            <a:r>
              <a:rPr kumimoji="1" lang="ja-JP" altLang="en-US" sz="800" b="1" dirty="0">
                <a:latin typeface="Meiryo UI" panose="020B0604030504040204" pitchFamily="50" charset="-128"/>
                <a:ea typeface="Meiryo UI" panose="020B0604030504040204" pitchFamily="50" charset="-128"/>
              </a:rPr>
              <a:t>：</a:t>
            </a:r>
          </a:p>
        </p:txBody>
      </p:sp>
      <p:sp>
        <p:nvSpPr>
          <p:cNvPr id="133" name="テキスト ボックス 132">
            <a:extLst>
              <a:ext uri="{FF2B5EF4-FFF2-40B4-BE49-F238E27FC236}">
                <a16:creationId xmlns:a16="http://schemas.microsoft.com/office/drawing/2014/main" id="{8BE89925-54CB-4E88-9242-2F41CC21F1B4}"/>
              </a:ext>
            </a:extLst>
          </p:cNvPr>
          <p:cNvSpPr txBox="1"/>
          <p:nvPr/>
        </p:nvSpPr>
        <p:spPr>
          <a:xfrm>
            <a:off x="2818001" y="2670749"/>
            <a:ext cx="287258" cy="217625"/>
          </a:xfrm>
          <a:prstGeom prst="rect">
            <a:avLst/>
          </a:prstGeom>
        </p:spPr>
        <p:txBody>
          <a:bodyPr vert="horz" wrap="none" lIns="91440" tIns="46800" rIns="91440" bIns="46800" rtlCol="0" anchor="t">
            <a:spAutoFit/>
          </a:bodyPr>
          <a:lstStyle/>
          <a:p>
            <a:pPr algn="l"/>
            <a:r>
              <a:rPr kumimoji="1" lang="ja-JP" altLang="en-US" sz="800" b="1" dirty="0">
                <a:latin typeface="Meiryo UI" panose="020B0604030504040204" pitchFamily="50" charset="-128"/>
                <a:ea typeface="Meiryo UI" panose="020B0604030504040204" pitchFamily="50" charset="-128"/>
              </a:rPr>
              <a:t>：</a:t>
            </a:r>
          </a:p>
        </p:txBody>
      </p:sp>
      <p:pic>
        <p:nvPicPr>
          <p:cNvPr id="141" name="図 140" descr="アイコン&#10;&#10;自動的に生成された説明">
            <a:extLst>
              <a:ext uri="{FF2B5EF4-FFF2-40B4-BE49-F238E27FC236}">
                <a16:creationId xmlns:a16="http://schemas.microsoft.com/office/drawing/2014/main" id="{151E1CBE-DE9D-48DD-9DF7-8B2A1F2A9743}"/>
              </a:ext>
            </a:extLst>
          </p:cNvPr>
          <p:cNvPicPr>
            <a:picLocks noChangeAspect="1"/>
          </p:cNvPicPr>
          <p:nvPr/>
        </p:nvPicPr>
        <p:blipFill>
          <a:blip r:embed="rId13" cstate="screen">
            <a:biLevel thresh="50000"/>
            <a:extLst>
              <a:ext uri="{28A0092B-C50C-407E-A947-70E740481C1C}">
                <a14:useLocalDpi xmlns:a14="http://schemas.microsoft.com/office/drawing/2010/main"/>
              </a:ext>
            </a:extLst>
          </a:blip>
          <a:stretch>
            <a:fillRect/>
          </a:stretch>
        </p:blipFill>
        <p:spPr>
          <a:xfrm>
            <a:off x="3614035" y="3768690"/>
            <a:ext cx="291897" cy="291897"/>
          </a:xfrm>
          <a:prstGeom prst="rect">
            <a:avLst/>
          </a:prstGeom>
        </p:spPr>
      </p:pic>
      <p:pic>
        <p:nvPicPr>
          <p:cNvPr id="117" name="図 116" descr="アイコン&#10;&#10;自動的に生成された説明">
            <a:extLst>
              <a:ext uri="{FF2B5EF4-FFF2-40B4-BE49-F238E27FC236}">
                <a16:creationId xmlns:a16="http://schemas.microsoft.com/office/drawing/2014/main" id="{A5A9FB27-D81F-44A9-89CE-9F0BA54A22FC}"/>
              </a:ext>
            </a:extLst>
          </p:cNvPr>
          <p:cNvPicPr>
            <a:picLocks noChangeAspect="1"/>
          </p:cNvPicPr>
          <p:nvPr/>
        </p:nvPicPr>
        <p:blipFill>
          <a:blip r:embed="rId14" cstate="screen">
            <a:biLevel thresh="75000"/>
            <a:extLst>
              <a:ext uri="{28A0092B-C50C-407E-A947-70E740481C1C}">
                <a14:useLocalDpi xmlns:a14="http://schemas.microsoft.com/office/drawing/2010/main"/>
              </a:ext>
            </a:extLst>
          </a:blip>
          <a:stretch>
            <a:fillRect/>
          </a:stretch>
        </p:blipFill>
        <p:spPr>
          <a:xfrm>
            <a:off x="4105254" y="3764932"/>
            <a:ext cx="249795" cy="249795"/>
          </a:xfrm>
          <a:prstGeom prst="rect">
            <a:avLst/>
          </a:prstGeom>
        </p:spPr>
      </p:pic>
      <p:cxnSp>
        <p:nvCxnSpPr>
          <p:cNvPr id="142" name="直線矢印コネクタ 141">
            <a:extLst>
              <a:ext uri="{FF2B5EF4-FFF2-40B4-BE49-F238E27FC236}">
                <a16:creationId xmlns:a16="http://schemas.microsoft.com/office/drawing/2014/main" id="{F9E03C15-94C4-4961-8E61-3AB995030BD1}"/>
              </a:ext>
            </a:extLst>
          </p:cNvPr>
          <p:cNvCxnSpPr>
            <a:cxnSpLocks/>
          </p:cNvCxnSpPr>
          <p:nvPr/>
        </p:nvCxnSpPr>
        <p:spPr>
          <a:xfrm>
            <a:off x="3882146" y="3914639"/>
            <a:ext cx="1841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51" name="テキスト ボックス 150">
            <a:extLst>
              <a:ext uri="{FF2B5EF4-FFF2-40B4-BE49-F238E27FC236}">
                <a16:creationId xmlns:a16="http://schemas.microsoft.com/office/drawing/2014/main" id="{ABDA3B69-9E51-48FA-9CC9-F8674CF9B7C4}"/>
              </a:ext>
            </a:extLst>
          </p:cNvPr>
          <p:cNvSpPr txBox="1"/>
          <p:nvPr/>
        </p:nvSpPr>
        <p:spPr>
          <a:xfrm>
            <a:off x="3318757" y="3469385"/>
            <a:ext cx="910827" cy="340735"/>
          </a:xfrm>
          <a:prstGeom prst="rect">
            <a:avLst/>
          </a:prstGeom>
        </p:spPr>
        <p:txBody>
          <a:bodyPr vert="horz" wrap="none" lIns="91440" tIns="46800" rIns="91440" bIns="46800" rtlCol="0" anchor="t">
            <a:spAutoFit/>
          </a:bodyPr>
          <a:lstStyle/>
          <a:p>
            <a:pPr algn="ctr"/>
            <a:r>
              <a:rPr kumimoji="1" lang="ja-JP" altLang="en-US" sz="800" dirty="0">
                <a:latin typeface="Meiryo UI" panose="020B0604030504040204" pitchFamily="50" charset="-128"/>
                <a:ea typeface="Meiryo UI" panose="020B0604030504040204" pitchFamily="50" charset="-128"/>
              </a:rPr>
              <a:t>多様なミッションの</a:t>
            </a:r>
            <a:br>
              <a:rPr kumimoji="1" lang="en-US" altLang="ja-JP" sz="800" dirty="0">
                <a:latin typeface="Meiryo UI" panose="020B0604030504040204" pitchFamily="50" charset="-128"/>
                <a:ea typeface="Meiryo UI" panose="020B0604030504040204" pitchFamily="50" charset="-128"/>
              </a:rPr>
            </a:br>
            <a:r>
              <a:rPr kumimoji="1" lang="ja-JP" altLang="en-US" sz="800" dirty="0">
                <a:latin typeface="Meiryo UI" panose="020B0604030504040204" pitchFamily="50" charset="-128"/>
                <a:ea typeface="Meiryo UI" panose="020B0604030504040204" pitchFamily="50" charset="-128"/>
              </a:rPr>
              <a:t>データを集積</a:t>
            </a:r>
          </a:p>
        </p:txBody>
      </p:sp>
      <p:pic>
        <p:nvPicPr>
          <p:cNvPr id="154" name="コンテンツ プレースホルダー 49" descr="アイコン&#10;&#10;自動的に生成された説明">
            <a:extLst>
              <a:ext uri="{FF2B5EF4-FFF2-40B4-BE49-F238E27FC236}">
                <a16:creationId xmlns:a16="http://schemas.microsoft.com/office/drawing/2014/main" id="{736F136C-3CEA-4873-8533-898F1F96A58B}"/>
              </a:ext>
            </a:extLst>
          </p:cNvPr>
          <p:cNvPicPr>
            <a:picLocks noChangeAspect="1"/>
          </p:cNvPicPr>
          <p:nvPr/>
        </p:nvPicPr>
        <p:blipFill>
          <a:blip r:embed="rId15" cstate="screen">
            <a:biLevel thresh="75000"/>
            <a:extLst>
              <a:ext uri="{28A0092B-C50C-407E-A947-70E740481C1C}">
                <a14:useLocalDpi xmlns:a14="http://schemas.microsoft.com/office/drawing/2010/main"/>
              </a:ext>
            </a:extLst>
          </a:blip>
          <a:stretch>
            <a:fillRect/>
          </a:stretch>
        </p:blipFill>
        <p:spPr>
          <a:xfrm>
            <a:off x="5680598" y="2268497"/>
            <a:ext cx="429143" cy="429143"/>
          </a:xfrm>
          <a:prstGeom prst="rect">
            <a:avLst/>
          </a:prstGeom>
        </p:spPr>
      </p:pic>
      <p:pic>
        <p:nvPicPr>
          <p:cNvPr id="167" name="図 166">
            <a:extLst>
              <a:ext uri="{FF2B5EF4-FFF2-40B4-BE49-F238E27FC236}">
                <a16:creationId xmlns:a16="http://schemas.microsoft.com/office/drawing/2014/main" id="{C90717BF-AA3A-4AA9-BE69-9EC7CE30A956}"/>
              </a:ext>
            </a:extLst>
          </p:cNvPr>
          <p:cNvPicPr>
            <a:picLocks noChangeAspect="1"/>
          </p:cNvPicPr>
          <p:nvPr/>
        </p:nvPicPr>
        <p:blipFill>
          <a:blip r:embed="rId16" cstate="screen">
            <a:biLevel thresh="50000"/>
            <a:extLst>
              <a:ext uri="{28A0092B-C50C-407E-A947-70E740481C1C}">
                <a14:useLocalDpi xmlns:a14="http://schemas.microsoft.com/office/drawing/2010/main"/>
              </a:ext>
            </a:extLst>
          </a:blip>
          <a:stretch>
            <a:fillRect/>
          </a:stretch>
        </p:blipFill>
        <p:spPr>
          <a:xfrm>
            <a:off x="5803752" y="3607598"/>
            <a:ext cx="267064" cy="267064"/>
          </a:xfrm>
          <a:prstGeom prst="rect">
            <a:avLst/>
          </a:prstGeom>
        </p:spPr>
      </p:pic>
      <p:pic>
        <p:nvPicPr>
          <p:cNvPr id="169" name="コンテンツ プレースホルダー 49" descr="アイコン&#10;&#10;自動的に生成された説明">
            <a:extLst>
              <a:ext uri="{FF2B5EF4-FFF2-40B4-BE49-F238E27FC236}">
                <a16:creationId xmlns:a16="http://schemas.microsoft.com/office/drawing/2014/main" id="{6095CF62-B73A-4A0A-A906-8AE38BED27BC}"/>
              </a:ext>
            </a:extLst>
          </p:cNvPr>
          <p:cNvPicPr>
            <a:picLocks noChangeAspect="1"/>
          </p:cNvPicPr>
          <p:nvPr/>
        </p:nvPicPr>
        <p:blipFill>
          <a:blip r:embed="rId17" cstate="screen">
            <a:biLevel thresh="75000"/>
            <a:extLst>
              <a:ext uri="{28A0092B-C50C-407E-A947-70E740481C1C}">
                <a14:useLocalDpi xmlns:a14="http://schemas.microsoft.com/office/drawing/2010/main"/>
              </a:ext>
            </a:extLst>
          </a:blip>
          <a:stretch>
            <a:fillRect/>
          </a:stretch>
        </p:blipFill>
        <p:spPr>
          <a:xfrm>
            <a:off x="5482639" y="3438616"/>
            <a:ext cx="319926" cy="319926"/>
          </a:xfrm>
          <a:prstGeom prst="rect">
            <a:avLst/>
          </a:prstGeom>
        </p:spPr>
      </p:pic>
      <p:pic>
        <p:nvPicPr>
          <p:cNvPr id="172" name="図 171" descr="アイコン&#10;&#10;自動的に生成された説明">
            <a:extLst>
              <a:ext uri="{FF2B5EF4-FFF2-40B4-BE49-F238E27FC236}">
                <a16:creationId xmlns:a16="http://schemas.microsoft.com/office/drawing/2014/main" id="{3B33F526-719B-4128-B634-6F63A72A00DD}"/>
              </a:ext>
            </a:extLst>
          </p:cNvPr>
          <p:cNvPicPr>
            <a:picLocks noChangeAspect="1"/>
          </p:cNvPicPr>
          <p:nvPr/>
        </p:nvPicPr>
        <p:blipFill>
          <a:blip r:embed="rId18" cstate="screen">
            <a:biLevel thresh="50000"/>
            <a:extLst>
              <a:ext uri="{28A0092B-C50C-407E-A947-70E740481C1C}">
                <a14:useLocalDpi xmlns:a14="http://schemas.microsoft.com/office/drawing/2010/main"/>
              </a:ext>
            </a:extLst>
          </a:blip>
          <a:stretch>
            <a:fillRect/>
          </a:stretch>
        </p:blipFill>
        <p:spPr>
          <a:xfrm>
            <a:off x="5131159" y="2427215"/>
            <a:ext cx="357404" cy="357404"/>
          </a:xfrm>
          <a:prstGeom prst="rect">
            <a:avLst/>
          </a:prstGeom>
        </p:spPr>
      </p:pic>
      <p:sp>
        <p:nvSpPr>
          <p:cNvPr id="173" name="矢印: 右 172">
            <a:extLst>
              <a:ext uri="{FF2B5EF4-FFF2-40B4-BE49-F238E27FC236}">
                <a16:creationId xmlns:a16="http://schemas.microsoft.com/office/drawing/2014/main" id="{F3A46C87-646C-457E-AFD9-4219E5BC79F7}"/>
              </a:ext>
            </a:extLst>
          </p:cNvPr>
          <p:cNvSpPr/>
          <p:nvPr/>
        </p:nvSpPr>
        <p:spPr>
          <a:xfrm>
            <a:off x="6776634" y="3045781"/>
            <a:ext cx="230690" cy="376195"/>
          </a:xfrm>
          <a:prstGeom prst="rightArrow">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pic>
        <p:nvPicPr>
          <p:cNvPr id="175" name="図 174" descr="アイコン&#10;&#10;自動的に生成された説明">
            <a:extLst>
              <a:ext uri="{FF2B5EF4-FFF2-40B4-BE49-F238E27FC236}">
                <a16:creationId xmlns:a16="http://schemas.microsoft.com/office/drawing/2014/main" id="{85D0AC4B-5EF2-4210-9DF9-BB3064C29926}"/>
              </a:ext>
            </a:extLst>
          </p:cNvPr>
          <p:cNvPicPr>
            <a:picLocks noChangeAspect="1"/>
          </p:cNvPicPr>
          <p:nvPr/>
        </p:nvPicPr>
        <p:blipFill>
          <a:blip r:embed="rId18" cstate="screen">
            <a:biLevel thresh="50000"/>
            <a:extLst>
              <a:ext uri="{28A0092B-C50C-407E-A947-70E740481C1C}">
                <a14:useLocalDpi xmlns:a14="http://schemas.microsoft.com/office/drawing/2010/main"/>
              </a:ext>
            </a:extLst>
          </a:blip>
          <a:stretch>
            <a:fillRect/>
          </a:stretch>
        </p:blipFill>
        <p:spPr>
          <a:xfrm>
            <a:off x="5138770" y="3508231"/>
            <a:ext cx="357404" cy="357404"/>
          </a:xfrm>
          <a:prstGeom prst="rect">
            <a:avLst/>
          </a:prstGeom>
        </p:spPr>
      </p:pic>
      <p:pic>
        <p:nvPicPr>
          <p:cNvPr id="176" name="図 175" descr="アイコン&#10;&#10;自動的に生成された説明">
            <a:extLst>
              <a:ext uri="{FF2B5EF4-FFF2-40B4-BE49-F238E27FC236}">
                <a16:creationId xmlns:a16="http://schemas.microsoft.com/office/drawing/2014/main" id="{84EE79ED-EC5B-4109-BCDE-6DB6C7726880}"/>
              </a:ext>
            </a:extLst>
          </p:cNvPr>
          <p:cNvPicPr>
            <a:picLocks noChangeAspect="1"/>
          </p:cNvPicPr>
          <p:nvPr/>
        </p:nvPicPr>
        <p:blipFill>
          <a:blip r:embed="rId19" cstate="screen">
            <a:biLevel thresh="50000"/>
            <a:extLst>
              <a:ext uri="{28A0092B-C50C-407E-A947-70E740481C1C}">
                <a14:useLocalDpi xmlns:a14="http://schemas.microsoft.com/office/drawing/2010/main"/>
              </a:ext>
            </a:extLst>
          </a:blip>
          <a:stretch>
            <a:fillRect/>
          </a:stretch>
        </p:blipFill>
        <p:spPr>
          <a:xfrm>
            <a:off x="6428882" y="3549693"/>
            <a:ext cx="319925" cy="319925"/>
          </a:xfrm>
          <a:prstGeom prst="rect">
            <a:avLst/>
          </a:prstGeom>
        </p:spPr>
      </p:pic>
      <p:sp>
        <p:nvSpPr>
          <p:cNvPr id="177" name="テキスト ボックス 176">
            <a:extLst>
              <a:ext uri="{FF2B5EF4-FFF2-40B4-BE49-F238E27FC236}">
                <a16:creationId xmlns:a16="http://schemas.microsoft.com/office/drawing/2014/main" id="{73B56238-FE21-49F9-924F-DB21A5AA5CC6}"/>
              </a:ext>
            </a:extLst>
          </p:cNvPr>
          <p:cNvSpPr txBox="1"/>
          <p:nvPr/>
        </p:nvSpPr>
        <p:spPr>
          <a:xfrm>
            <a:off x="5205426" y="2019874"/>
            <a:ext cx="1490233" cy="217625"/>
          </a:xfrm>
          <a:prstGeom prst="rect">
            <a:avLst/>
          </a:prstGeom>
        </p:spPr>
        <p:txBody>
          <a:bodyPr vert="horz" wrap="square" lIns="91440" tIns="46800" rIns="91440" bIns="46800" rtlCol="0" anchor="t">
            <a:spAutoFit/>
          </a:bodyPr>
          <a:lstStyle/>
          <a:p>
            <a:pPr algn="ctr"/>
            <a:r>
              <a:rPr kumimoji="1" lang="ja-JP" altLang="en-US" sz="800" dirty="0">
                <a:latin typeface="Meiryo UI" panose="020B0604030504040204" pitchFamily="50" charset="-128"/>
                <a:ea typeface="Meiryo UI" panose="020B0604030504040204" pitchFamily="50" charset="-128"/>
              </a:rPr>
              <a:t>単一モビリティでミッションを達成</a:t>
            </a:r>
            <a:endParaRPr kumimoji="1" lang="en-US" altLang="ja-JP" sz="800" dirty="0">
              <a:latin typeface="Meiryo UI" panose="020B0604030504040204" pitchFamily="50" charset="-128"/>
              <a:ea typeface="Meiryo UI" panose="020B0604030504040204" pitchFamily="50" charset="-128"/>
            </a:endParaRPr>
          </a:p>
        </p:txBody>
      </p:sp>
      <p:sp>
        <p:nvSpPr>
          <p:cNvPr id="178" name="テキスト ボックス 177">
            <a:extLst>
              <a:ext uri="{FF2B5EF4-FFF2-40B4-BE49-F238E27FC236}">
                <a16:creationId xmlns:a16="http://schemas.microsoft.com/office/drawing/2014/main" id="{70F80378-007C-4A79-807C-DF5ECF5F8BEA}"/>
              </a:ext>
            </a:extLst>
          </p:cNvPr>
          <p:cNvSpPr txBox="1"/>
          <p:nvPr/>
        </p:nvSpPr>
        <p:spPr>
          <a:xfrm>
            <a:off x="5328578" y="3224729"/>
            <a:ext cx="1237901" cy="217625"/>
          </a:xfrm>
          <a:prstGeom prst="rect">
            <a:avLst/>
          </a:prstGeom>
        </p:spPr>
        <p:txBody>
          <a:bodyPr vert="horz" wrap="square" lIns="91440" tIns="46800" rIns="91440" bIns="46800" rtlCol="0" anchor="t">
            <a:spAutoFit/>
          </a:bodyPr>
          <a:lstStyle/>
          <a:p>
            <a:pPr algn="ctr"/>
            <a:r>
              <a:rPr kumimoji="1" lang="ja-JP" altLang="en-US" sz="800" dirty="0">
                <a:latin typeface="Meiryo UI" panose="020B0604030504040204" pitchFamily="50" charset="-128"/>
                <a:ea typeface="Meiryo UI" panose="020B0604030504040204" pitchFamily="50" charset="-128"/>
              </a:rPr>
              <a:t>モビリティの固定的な連携</a:t>
            </a:r>
            <a:endParaRPr kumimoji="1" lang="en-US" altLang="ja-JP" sz="800" dirty="0">
              <a:latin typeface="Meiryo UI" panose="020B0604030504040204" pitchFamily="50" charset="-128"/>
              <a:ea typeface="Meiryo UI" panose="020B0604030504040204" pitchFamily="50" charset="-128"/>
            </a:endParaRPr>
          </a:p>
        </p:txBody>
      </p:sp>
      <p:pic>
        <p:nvPicPr>
          <p:cNvPr id="179" name="グラフィックス 178">
            <a:extLst>
              <a:ext uri="{FF2B5EF4-FFF2-40B4-BE49-F238E27FC236}">
                <a16:creationId xmlns:a16="http://schemas.microsoft.com/office/drawing/2014/main" id="{6D982638-E855-4AC9-A1FD-355E81823A35}"/>
              </a:ext>
            </a:extLst>
          </p:cNvPr>
          <p:cNvPicPr>
            <a:picLocks noChangeAspect="1"/>
          </p:cNvPicPr>
          <p:nvPr/>
        </p:nvPicPr>
        <p:blipFill>
          <a:blip r:embed="rId20" cstate="screen">
            <a:extLst>
              <a:ext uri="{28A0092B-C50C-407E-A947-70E740481C1C}">
                <a14:useLocalDpi xmlns:a14="http://schemas.microsoft.com/office/drawing/2010/main"/>
              </a:ext>
              <a:ext uri="{96DAC541-7B7A-43D3-8B79-37D633B846F1}">
                <asvg:svgBlip xmlns:asvg="http://schemas.microsoft.com/office/drawing/2016/SVG/main" r:embed="rId21"/>
              </a:ext>
            </a:extLst>
          </a:blip>
          <a:stretch>
            <a:fillRect/>
          </a:stretch>
        </p:blipFill>
        <p:spPr>
          <a:xfrm>
            <a:off x="6088854" y="3436271"/>
            <a:ext cx="330104" cy="330104"/>
          </a:xfrm>
          <a:prstGeom prst="rect">
            <a:avLst/>
          </a:prstGeom>
        </p:spPr>
      </p:pic>
      <p:cxnSp>
        <p:nvCxnSpPr>
          <p:cNvPr id="181" name="直線矢印コネクタ 180">
            <a:extLst>
              <a:ext uri="{FF2B5EF4-FFF2-40B4-BE49-F238E27FC236}">
                <a16:creationId xmlns:a16="http://schemas.microsoft.com/office/drawing/2014/main" id="{B00457D0-7C8F-4960-AEF6-625C5BD0E59D}"/>
              </a:ext>
            </a:extLst>
          </p:cNvPr>
          <p:cNvCxnSpPr/>
          <p:nvPr/>
        </p:nvCxnSpPr>
        <p:spPr>
          <a:xfrm>
            <a:off x="5488000" y="2670749"/>
            <a:ext cx="850819" cy="56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2" name="直線矢印コネクタ 181">
            <a:extLst>
              <a:ext uri="{FF2B5EF4-FFF2-40B4-BE49-F238E27FC236}">
                <a16:creationId xmlns:a16="http://schemas.microsoft.com/office/drawing/2014/main" id="{735F0448-C4EE-43E4-AA2A-96D5936206FC}"/>
              </a:ext>
            </a:extLst>
          </p:cNvPr>
          <p:cNvCxnSpPr>
            <a:cxnSpLocks/>
          </p:cNvCxnSpPr>
          <p:nvPr/>
        </p:nvCxnSpPr>
        <p:spPr>
          <a:xfrm>
            <a:off x="5491363" y="3759352"/>
            <a:ext cx="278317" cy="70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4" name="直線矢印コネクタ 183">
            <a:extLst>
              <a:ext uri="{FF2B5EF4-FFF2-40B4-BE49-F238E27FC236}">
                <a16:creationId xmlns:a16="http://schemas.microsoft.com/office/drawing/2014/main" id="{CE88E109-D2F0-439A-840A-2E5C222562A1}"/>
              </a:ext>
            </a:extLst>
          </p:cNvPr>
          <p:cNvCxnSpPr>
            <a:cxnSpLocks/>
          </p:cNvCxnSpPr>
          <p:nvPr/>
        </p:nvCxnSpPr>
        <p:spPr>
          <a:xfrm>
            <a:off x="6122273" y="3760382"/>
            <a:ext cx="278317" cy="70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87" name="図 186" descr="アイコン&#10;&#10;自動的に生成された説明">
            <a:extLst>
              <a:ext uri="{FF2B5EF4-FFF2-40B4-BE49-F238E27FC236}">
                <a16:creationId xmlns:a16="http://schemas.microsoft.com/office/drawing/2014/main" id="{D2B05AE2-26DE-4765-87C1-52229258511C}"/>
              </a:ext>
            </a:extLst>
          </p:cNvPr>
          <p:cNvPicPr>
            <a:picLocks noChangeAspect="1"/>
          </p:cNvPicPr>
          <p:nvPr/>
        </p:nvPicPr>
        <p:blipFill>
          <a:blip r:embed="rId18" cstate="screen">
            <a:biLevel thresh="50000"/>
            <a:extLst>
              <a:ext uri="{28A0092B-C50C-407E-A947-70E740481C1C}">
                <a14:useLocalDpi xmlns:a14="http://schemas.microsoft.com/office/drawing/2010/main"/>
              </a:ext>
            </a:extLst>
          </a:blip>
          <a:stretch>
            <a:fillRect/>
          </a:stretch>
        </p:blipFill>
        <p:spPr>
          <a:xfrm>
            <a:off x="7136538" y="2468567"/>
            <a:ext cx="357404" cy="357404"/>
          </a:xfrm>
          <a:prstGeom prst="rect">
            <a:avLst/>
          </a:prstGeom>
        </p:spPr>
      </p:pic>
      <p:pic>
        <p:nvPicPr>
          <p:cNvPr id="188" name="図 187" descr="アイコン&#10;&#10;自動的に生成された説明">
            <a:extLst>
              <a:ext uri="{FF2B5EF4-FFF2-40B4-BE49-F238E27FC236}">
                <a16:creationId xmlns:a16="http://schemas.microsoft.com/office/drawing/2014/main" id="{EEFD13E8-443C-4D0E-9876-4C28D735CE13}"/>
              </a:ext>
            </a:extLst>
          </p:cNvPr>
          <p:cNvPicPr>
            <a:picLocks noChangeAspect="1"/>
          </p:cNvPicPr>
          <p:nvPr/>
        </p:nvPicPr>
        <p:blipFill>
          <a:blip r:embed="rId19" cstate="screen">
            <a:biLevel thresh="50000"/>
            <a:extLst>
              <a:ext uri="{28A0092B-C50C-407E-A947-70E740481C1C}">
                <a14:useLocalDpi xmlns:a14="http://schemas.microsoft.com/office/drawing/2010/main"/>
              </a:ext>
            </a:extLst>
          </a:blip>
          <a:stretch>
            <a:fillRect/>
          </a:stretch>
        </p:blipFill>
        <p:spPr>
          <a:xfrm>
            <a:off x="8183665" y="3071824"/>
            <a:ext cx="319925" cy="319925"/>
          </a:xfrm>
          <a:prstGeom prst="rect">
            <a:avLst/>
          </a:prstGeom>
        </p:spPr>
      </p:pic>
      <p:pic>
        <p:nvPicPr>
          <p:cNvPr id="189" name="コンテンツ プレースホルダー 49" descr="アイコン&#10;&#10;自動的に生成された説明">
            <a:extLst>
              <a:ext uri="{FF2B5EF4-FFF2-40B4-BE49-F238E27FC236}">
                <a16:creationId xmlns:a16="http://schemas.microsoft.com/office/drawing/2014/main" id="{EEF9EA42-6ACE-430A-A47D-C6A1A6977187}"/>
              </a:ext>
            </a:extLst>
          </p:cNvPr>
          <p:cNvPicPr>
            <a:picLocks noChangeAspect="1"/>
          </p:cNvPicPr>
          <p:nvPr/>
        </p:nvPicPr>
        <p:blipFill>
          <a:blip r:embed="rId22" cstate="screen">
            <a:biLevel thresh="75000"/>
            <a:extLst>
              <a:ext uri="{28A0092B-C50C-407E-A947-70E740481C1C}">
                <a14:useLocalDpi xmlns:a14="http://schemas.microsoft.com/office/drawing/2010/main"/>
              </a:ext>
            </a:extLst>
          </a:blip>
          <a:stretch>
            <a:fillRect/>
          </a:stretch>
        </p:blipFill>
        <p:spPr>
          <a:xfrm>
            <a:off x="7532091" y="2525668"/>
            <a:ext cx="321944" cy="321944"/>
          </a:xfrm>
          <a:prstGeom prst="rect">
            <a:avLst/>
          </a:prstGeom>
        </p:spPr>
      </p:pic>
      <p:sp>
        <p:nvSpPr>
          <p:cNvPr id="191" name="楕円 190">
            <a:extLst>
              <a:ext uri="{FF2B5EF4-FFF2-40B4-BE49-F238E27FC236}">
                <a16:creationId xmlns:a16="http://schemas.microsoft.com/office/drawing/2014/main" id="{57351A43-9B49-4512-80A2-E1B3837E65F6}"/>
              </a:ext>
            </a:extLst>
          </p:cNvPr>
          <p:cNvSpPr/>
          <p:nvPr/>
        </p:nvSpPr>
        <p:spPr>
          <a:xfrm>
            <a:off x="7762249" y="2927439"/>
            <a:ext cx="136588" cy="13658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cxnSp>
        <p:nvCxnSpPr>
          <p:cNvPr id="192" name="直線矢印コネクタ 191">
            <a:extLst>
              <a:ext uri="{FF2B5EF4-FFF2-40B4-BE49-F238E27FC236}">
                <a16:creationId xmlns:a16="http://schemas.microsoft.com/office/drawing/2014/main" id="{D89F3054-2CF5-4DE2-B5F8-FBDEA25750C6}"/>
              </a:ext>
            </a:extLst>
          </p:cNvPr>
          <p:cNvCxnSpPr>
            <a:cxnSpLocks/>
          </p:cNvCxnSpPr>
          <p:nvPr/>
        </p:nvCxnSpPr>
        <p:spPr>
          <a:xfrm>
            <a:off x="7347127" y="2842167"/>
            <a:ext cx="415122" cy="1142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5" name="直線矢印コネクタ 194">
            <a:extLst>
              <a:ext uri="{FF2B5EF4-FFF2-40B4-BE49-F238E27FC236}">
                <a16:creationId xmlns:a16="http://schemas.microsoft.com/office/drawing/2014/main" id="{723FD982-AAEC-4312-A13F-52866B4348A5}"/>
              </a:ext>
            </a:extLst>
          </p:cNvPr>
          <p:cNvCxnSpPr>
            <a:cxnSpLocks/>
            <a:endCxn id="188" idx="1"/>
          </p:cNvCxnSpPr>
          <p:nvPr/>
        </p:nvCxnSpPr>
        <p:spPr>
          <a:xfrm>
            <a:off x="7898837" y="3012680"/>
            <a:ext cx="284828" cy="2191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1" name="テキスト ボックス 200">
            <a:extLst>
              <a:ext uri="{FF2B5EF4-FFF2-40B4-BE49-F238E27FC236}">
                <a16:creationId xmlns:a16="http://schemas.microsoft.com/office/drawing/2014/main" id="{1CAABCA8-CCFF-4B81-8D53-8DCEF32FBFB7}"/>
              </a:ext>
            </a:extLst>
          </p:cNvPr>
          <p:cNvSpPr txBox="1"/>
          <p:nvPr/>
        </p:nvSpPr>
        <p:spPr>
          <a:xfrm>
            <a:off x="6988486" y="1972137"/>
            <a:ext cx="1542642" cy="463846"/>
          </a:xfrm>
          <a:prstGeom prst="rect">
            <a:avLst/>
          </a:prstGeom>
        </p:spPr>
        <p:txBody>
          <a:bodyPr vert="horz" wrap="square" lIns="91440" tIns="46800" rIns="91440" bIns="46800" rtlCol="0" anchor="t">
            <a:spAutoFit/>
          </a:bodyPr>
          <a:lstStyle/>
          <a:p>
            <a:pPr algn="ctr"/>
            <a:r>
              <a:rPr kumimoji="1" lang="ja-JP" altLang="en-US" sz="800" dirty="0">
                <a:latin typeface="Meiryo UI" panose="020B0604030504040204" pitchFamily="50" charset="-128"/>
                <a:ea typeface="Meiryo UI" panose="020B0604030504040204" pitchFamily="50" charset="-128"/>
              </a:rPr>
              <a:t>様々なモビリティを自在に連携させ</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それぞれの機能を活かして</a:t>
            </a:r>
            <a:br>
              <a:rPr kumimoji="1" lang="en-US" altLang="ja-JP" sz="800" dirty="0">
                <a:latin typeface="Meiryo UI" panose="020B0604030504040204" pitchFamily="50" charset="-128"/>
                <a:ea typeface="Meiryo UI" panose="020B0604030504040204" pitchFamily="50" charset="-128"/>
              </a:rPr>
            </a:br>
            <a:r>
              <a:rPr kumimoji="1" lang="ja-JP" altLang="en-US" sz="800" dirty="0">
                <a:latin typeface="Meiryo UI" panose="020B0604030504040204" pitchFamily="50" charset="-128"/>
                <a:ea typeface="Meiryo UI" panose="020B0604030504040204" pitchFamily="50" charset="-128"/>
              </a:rPr>
              <a:t>ミッションを達成</a:t>
            </a:r>
            <a:endParaRPr kumimoji="1" lang="en-US" altLang="ja-JP" sz="800" dirty="0">
              <a:latin typeface="Meiryo UI" panose="020B0604030504040204" pitchFamily="50" charset="-128"/>
              <a:ea typeface="Meiryo UI" panose="020B0604030504040204" pitchFamily="50" charset="-128"/>
            </a:endParaRPr>
          </a:p>
        </p:txBody>
      </p:sp>
      <p:pic>
        <p:nvPicPr>
          <p:cNvPr id="207" name="グラフィックス 206">
            <a:extLst>
              <a:ext uri="{FF2B5EF4-FFF2-40B4-BE49-F238E27FC236}">
                <a16:creationId xmlns:a16="http://schemas.microsoft.com/office/drawing/2014/main" id="{F8B86AA0-1D6E-4A26-BF79-B0D9B3FF5D76}"/>
              </a:ext>
            </a:extLst>
          </p:cNvPr>
          <p:cNvPicPr>
            <a:picLocks noChangeAspect="1"/>
          </p:cNvPicPr>
          <p:nvPr/>
        </p:nvPicPr>
        <p:blipFill>
          <a:blip r:embed="rId20" cstate="screen">
            <a:extLst>
              <a:ext uri="{28A0092B-C50C-407E-A947-70E740481C1C}">
                <a14:useLocalDpi xmlns:a14="http://schemas.microsoft.com/office/drawing/2010/main"/>
              </a:ext>
              <a:ext uri="{96DAC541-7B7A-43D3-8B79-37D633B846F1}">
                <asvg:svgBlip xmlns:asvg="http://schemas.microsoft.com/office/drawing/2016/SVG/main" r:embed="rId21"/>
              </a:ext>
            </a:extLst>
          </a:blip>
          <a:stretch>
            <a:fillRect/>
          </a:stretch>
        </p:blipFill>
        <p:spPr>
          <a:xfrm>
            <a:off x="8042936" y="2765389"/>
            <a:ext cx="330104" cy="330104"/>
          </a:xfrm>
          <a:prstGeom prst="rect">
            <a:avLst/>
          </a:prstGeom>
        </p:spPr>
      </p:pic>
      <p:sp>
        <p:nvSpPr>
          <p:cNvPr id="208" name="楕円 207">
            <a:extLst>
              <a:ext uri="{FF2B5EF4-FFF2-40B4-BE49-F238E27FC236}">
                <a16:creationId xmlns:a16="http://schemas.microsoft.com/office/drawing/2014/main" id="{985736F0-93C5-4151-B9E2-B576D793A75B}"/>
              </a:ext>
            </a:extLst>
          </p:cNvPr>
          <p:cNvSpPr/>
          <p:nvPr/>
        </p:nvSpPr>
        <p:spPr>
          <a:xfrm>
            <a:off x="7532091" y="3337337"/>
            <a:ext cx="136588" cy="13658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pic>
        <p:nvPicPr>
          <p:cNvPr id="209" name="図 208">
            <a:extLst>
              <a:ext uri="{FF2B5EF4-FFF2-40B4-BE49-F238E27FC236}">
                <a16:creationId xmlns:a16="http://schemas.microsoft.com/office/drawing/2014/main" id="{F1D8E9EE-428A-4711-AAED-3C790178962D}"/>
              </a:ext>
            </a:extLst>
          </p:cNvPr>
          <p:cNvPicPr>
            <a:picLocks noChangeAspect="1"/>
          </p:cNvPicPr>
          <p:nvPr/>
        </p:nvPicPr>
        <p:blipFill>
          <a:blip r:embed="rId23" cstate="screen">
            <a:biLevel thresh="50000"/>
            <a:extLst>
              <a:ext uri="{28A0092B-C50C-407E-A947-70E740481C1C}">
                <a14:useLocalDpi xmlns:a14="http://schemas.microsoft.com/office/drawing/2010/main"/>
              </a:ext>
            </a:extLst>
          </a:blip>
          <a:stretch>
            <a:fillRect/>
          </a:stretch>
        </p:blipFill>
        <p:spPr>
          <a:xfrm>
            <a:off x="6395678" y="2482847"/>
            <a:ext cx="299982" cy="299982"/>
          </a:xfrm>
          <a:prstGeom prst="rect">
            <a:avLst/>
          </a:prstGeom>
        </p:spPr>
      </p:pic>
      <p:pic>
        <p:nvPicPr>
          <p:cNvPr id="210" name="図 209">
            <a:extLst>
              <a:ext uri="{FF2B5EF4-FFF2-40B4-BE49-F238E27FC236}">
                <a16:creationId xmlns:a16="http://schemas.microsoft.com/office/drawing/2014/main" id="{BE637727-B324-46BC-ABD8-D44246B82560}"/>
              </a:ext>
            </a:extLst>
          </p:cNvPr>
          <p:cNvPicPr>
            <a:picLocks noChangeAspect="1"/>
          </p:cNvPicPr>
          <p:nvPr/>
        </p:nvPicPr>
        <p:blipFill>
          <a:blip r:embed="rId23" cstate="screen">
            <a:biLevel thresh="50000"/>
            <a:extLst>
              <a:ext uri="{28A0092B-C50C-407E-A947-70E740481C1C}">
                <a14:useLocalDpi xmlns:a14="http://schemas.microsoft.com/office/drawing/2010/main"/>
              </a:ext>
            </a:extLst>
          </a:blip>
          <a:stretch>
            <a:fillRect/>
          </a:stretch>
        </p:blipFill>
        <p:spPr>
          <a:xfrm>
            <a:off x="7948539" y="3741130"/>
            <a:ext cx="299982" cy="299982"/>
          </a:xfrm>
          <a:prstGeom prst="rect">
            <a:avLst/>
          </a:prstGeom>
        </p:spPr>
      </p:pic>
      <p:cxnSp>
        <p:nvCxnSpPr>
          <p:cNvPr id="211" name="直線矢印コネクタ 210">
            <a:extLst>
              <a:ext uri="{FF2B5EF4-FFF2-40B4-BE49-F238E27FC236}">
                <a16:creationId xmlns:a16="http://schemas.microsoft.com/office/drawing/2014/main" id="{F9A4C1F3-B1E6-4184-A925-19811BE2000D}"/>
              </a:ext>
            </a:extLst>
          </p:cNvPr>
          <p:cNvCxnSpPr>
            <a:cxnSpLocks/>
            <a:stCxn id="208" idx="5"/>
            <a:endCxn id="210" idx="1"/>
          </p:cNvCxnSpPr>
          <p:nvPr/>
        </p:nvCxnSpPr>
        <p:spPr>
          <a:xfrm>
            <a:off x="7648676" y="3453922"/>
            <a:ext cx="299863" cy="4371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4" name="直線矢印コネクタ 213">
            <a:extLst>
              <a:ext uri="{FF2B5EF4-FFF2-40B4-BE49-F238E27FC236}">
                <a16:creationId xmlns:a16="http://schemas.microsoft.com/office/drawing/2014/main" id="{0B2C96DC-B329-4FB2-BDFB-E7436F45DB72}"/>
              </a:ext>
            </a:extLst>
          </p:cNvPr>
          <p:cNvCxnSpPr>
            <a:cxnSpLocks/>
            <a:endCxn id="208" idx="1"/>
          </p:cNvCxnSpPr>
          <p:nvPr/>
        </p:nvCxnSpPr>
        <p:spPr>
          <a:xfrm>
            <a:off x="7347127" y="2852718"/>
            <a:ext cx="204967" cy="5046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7" name="直線矢印コネクタ 216">
            <a:extLst>
              <a:ext uri="{FF2B5EF4-FFF2-40B4-BE49-F238E27FC236}">
                <a16:creationId xmlns:a16="http://schemas.microsoft.com/office/drawing/2014/main" id="{FA2B1F5C-DFB3-4F7D-A586-D8B49C6D059E}"/>
              </a:ext>
            </a:extLst>
          </p:cNvPr>
          <p:cNvCxnSpPr>
            <a:cxnSpLocks/>
            <a:endCxn id="208" idx="7"/>
          </p:cNvCxnSpPr>
          <p:nvPr/>
        </p:nvCxnSpPr>
        <p:spPr>
          <a:xfrm flipH="1">
            <a:off x="7648676" y="3070648"/>
            <a:ext cx="164594" cy="2866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22" name="グラフィックス 221">
            <a:extLst>
              <a:ext uri="{FF2B5EF4-FFF2-40B4-BE49-F238E27FC236}">
                <a16:creationId xmlns:a16="http://schemas.microsoft.com/office/drawing/2014/main" id="{AD65BC94-EEFD-417E-BAF0-BF7079B350A5}"/>
              </a:ext>
            </a:extLst>
          </p:cNvPr>
          <p:cNvPicPr>
            <a:picLocks noChangeAspect="1"/>
          </p:cNvPicPr>
          <p:nvPr/>
        </p:nvPicPr>
        <p:blipFill>
          <a:blip r:embed="rId24" cstate="screen">
            <a:extLst>
              <a:ext uri="{28A0092B-C50C-407E-A947-70E740481C1C}">
                <a14:useLocalDpi xmlns:a14="http://schemas.microsoft.com/office/drawing/2010/main"/>
              </a:ext>
              <a:ext uri="{96DAC541-7B7A-43D3-8B79-37D633B846F1}">
                <asvg:svgBlip xmlns:asvg="http://schemas.microsoft.com/office/drawing/2016/SVG/main" r:embed="rId25"/>
              </a:ext>
            </a:extLst>
          </a:blip>
          <a:stretch>
            <a:fillRect/>
          </a:stretch>
        </p:blipFill>
        <p:spPr>
          <a:xfrm>
            <a:off x="7724454" y="3142765"/>
            <a:ext cx="311603" cy="311603"/>
          </a:xfrm>
          <a:prstGeom prst="rect">
            <a:avLst/>
          </a:prstGeom>
        </p:spPr>
      </p:pic>
      <p:pic>
        <p:nvPicPr>
          <p:cNvPr id="224" name="コンテンツ プレースホルダー 49" descr="アイコン&#10;&#10;自動的に生成された説明">
            <a:extLst>
              <a:ext uri="{FF2B5EF4-FFF2-40B4-BE49-F238E27FC236}">
                <a16:creationId xmlns:a16="http://schemas.microsoft.com/office/drawing/2014/main" id="{6B8FE8DE-EAED-40BD-AE45-24819C1AD00D}"/>
              </a:ext>
            </a:extLst>
          </p:cNvPr>
          <p:cNvPicPr>
            <a:picLocks noChangeAspect="1"/>
          </p:cNvPicPr>
          <p:nvPr/>
        </p:nvPicPr>
        <p:blipFill>
          <a:blip r:embed="rId22" cstate="screen">
            <a:biLevel thresh="75000"/>
            <a:extLst>
              <a:ext uri="{28A0092B-C50C-407E-A947-70E740481C1C}">
                <a14:useLocalDpi xmlns:a14="http://schemas.microsoft.com/office/drawing/2010/main"/>
              </a:ext>
            </a:extLst>
          </a:blip>
          <a:stretch>
            <a:fillRect/>
          </a:stretch>
        </p:blipFill>
        <p:spPr>
          <a:xfrm>
            <a:off x="7420653" y="3552718"/>
            <a:ext cx="321944" cy="321944"/>
          </a:xfrm>
          <a:prstGeom prst="rect">
            <a:avLst/>
          </a:prstGeom>
        </p:spPr>
      </p:pic>
      <p:pic>
        <p:nvPicPr>
          <p:cNvPr id="225" name="図 224" descr="図形&#10;&#10;低い精度で自動的に生成された説明">
            <a:extLst>
              <a:ext uri="{FF2B5EF4-FFF2-40B4-BE49-F238E27FC236}">
                <a16:creationId xmlns:a16="http://schemas.microsoft.com/office/drawing/2014/main" id="{AAE7B8C4-BCC0-422A-9ED2-FA95B7DDFF70}"/>
              </a:ext>
            </a:extLst>
          </p:cNvPr>
          <p:cNvPicPr>
            <a:picLocks noChangeAspect="1"/>
          </p:cNvPicPr>
          <p:nvPr/>
        </p:nvPicPr>
        <p:blipFill rotWithShape="1">
          <a:blip r:embed="rId26" cstate="screen">
            <a:extLst>
              <a:ext uri="{28A0092B-C50C-407E-A947-70E740481C1C}">
                <a14:useLocalDpi xmlns:a14="http://schemas.microsoft.com/office/drawing/2010/main"/>
              </a:ext>
            </a:extLst>
          </a:blip>
          <a:srcRect/>
          <a:stretch/>
        </p:blipFill>
        <p:spPr>
          <a:xfrm rot="12125867" flipH="1">
            <a:off x="7852684" y="2506218"/>
            <a:ext cx="135439" cy="188903"/>
          </a:xfrm>
          <a:prstGeom prst="rect">
            <a:avLst/>
          </a:prstGeom>
        </p:spPr>
      </p:pic>
      <p:pic>
        <p:nvPicPr>
          <p:cNvPr id="226" name="図 225" descr="図形&#10;&#10;低い精度で自動的に生成された説明">
            <a:extLst>
              <a:ext uri="{FF2B5EF4-FFF2-40B4-BE49-F238E27FC236}">
                <a16:creationId xmlns:a16="http://schemas.microsoft.com/office/drawing/2014/main" id="{E0C3CD6C-3222-49C9-BC91-7E8B3D8FF21B}"/>
              </a:ext>
            </a:extLst>
          </p:cNvPr>
          <p:cNvPicPr>
            <a:picLocks noChangeAspect="1"/>
          </p:cNvPicPr>
          <p:nvPr/>
        </p:nvPicPr>
        <p:blipFill rotWithShape="1">
          <a:blip r:embed="rId26" cstate="screen">
            <a:extLst>
              <a:ext uri="{28A0092B-C50C-407E-A947-70E740481C1C}">
                <a14:useLocalDpi xmlns:a14="http://schemas.microsoft.com/office/drawing/2010/main"/>
              </a:ext>
            </a:extLst>
          </a:blip>
          <a:srcRect/>
          <a:stretch/>
        </p:blipFill>
        <p:spPr>
          <a:xfrm rot="2558791" flipH="1">
            <a:off x="8067002" y="2665845"/>
            <a:ext cx="135439" cy="188903"/>
          </a:xfrm>
          <a:prstGeom prst="rect">
            <a:avLst/>
          </a:prstGeom>
        </p:spPr>
      </p:pic>
      <p:pic>
        <p:nvPicPr>
          <p:cNvPr id="227" name="図 226" descr="図形&#10;&#10;低い精度で自動的に生成された説明">
            <a:extLst>
              <a:ext uri="{FF2B5EF4-FFF2-40B4-BE49-F238E27FC236}">
                <a16:creationId xmlns:a16="http://schemas.microsoft.com/office/drawing/2014/main" id="{90D6CF99-F474-4A09-AB6E-C66903BE0212}"/>
              </a:ext>
            </a:extLst>
          </p:cNvPr>
          <p:cNvPicPr>
            <a:picLocks noChangeAspect="1"/>
          </p:cNvPicPr>
          <p:nvPr/>
        </p:nvPicPr>
        <p:blipFill rotWithShape="1">
          <a:blip r:embed="rId26" cstate="screen">
            <a:extLst>
              <a:ext uri="{28A0092B-C50C-407E-A947-70E740481C1C}">
                <a14:useLocalDpi xmlns:a14="http://schemas.microsoft.com/office/drawing/2010/main"/>
              </a:ext>
            </a:extLst>
          </a:blip>
          <a:srcRect/>
          <a:stretch/>
        </p:blipFill>
        <p:spPr>
          <a:xfrm rot="8238042" flipH="1">
            <a:off x="7839678" y="3060251"/>
            <a:ext cx="135439" cy="188903"/>
          </a:xfrm>
          <a:prstGeom prst="rect">
            <a:avLst/>
          </a:prstGeom>
        </p:spPr>
      </p:pic>
      <p:pic>
        <p:nvPicPr>
          <p:cNvPr id="228" name="図 227" descr="図形&#10;&#10;低い精度で自動的に生成された説明">
            <a:extLst>
              <a:ext uri="{FF2B5EF4-FFF2-40B4-BE49-F238E27FC236}">
                <a16:creationId xmlns:a16="http://schemas.microsoft.com/office/drawing/2014/main" id="{33190C18-CD68-446C-BBE9-2B6A79EF5F20}"/>
              </a:ext>
            </a:extLst>
          </p:cNvPr>
          <p:cNvPicPr>
            <a:picLocks noChangeAspect="1"/>
          </p:cNvPicPr>
          <p:nvPr/>
        </p:nvPicPr>
        <p:blipFill rotWithShape="1">
          <a:blip r:embed="rId26" cstate="screen">
            <a:extLst>
              <a:ext uri="{28A0092B-C50C-407E-A947-70E740481C1C}">
                <a14:useLocalDpi xmlns:a14="http://schemas.microsoft.com/office/drawing/2010/main"/>
              </a:ext>
            </a:extLst>
          </a:blip>
          <a:srcRect/>
          <a:stretch/>
        </p:blipFill>
        <p:spPr>
          <a:xfrm rot="5400000" flipH="1">
            <a:off x="7198877" y="2841273"/>
            <a:ext cx="135439" cy="188903"/>
          </a:xfrm>
          <a:prstGeom prst="rect">
            <a:avLst/>
          </a:prstGeom>
        </p:spPr>
      </p:pic>
      <p:grpSp>
        <p:nvGrpSpPr>
          <p:cNvPr id="230" name="グループ化 229">
            <a:extLst>
              <a:ext uri="{FF2B5EF4-FFF2-40B4-BE49-F238E27FC236}">
                <a16:creationId xmlns:a16="http://schemas.microsoft.com/office/drawing/2014/main" id="{83483A31-6CE3-4C5E-A90B-0A901BFD275A}"/>
              </a:ext>
            </a:extLst>
          </p:cNvPr>
          <p:cNvGrpSpPr/>
          <p:nvPr/>
        </p:nvGrpSpPr>
        <p:grpSpPr>
          <a:xfrm>
            <a:off x="7143812" y="3068731"/>
            <a:ext cx="413859" cy="127647"/>
            <a:chOff x="588497" y="1626394"/>
            <a:chExt cx="705768" cy="163634"/>
          </a:xfrm>
        </p:grpSpPr>
        <p:sp>
          <p:nvSpPr>
            <p:cNvPr id="231" name="正方形/長方形 230">
              <a:extLst>
                <a:ext uri="{FF2B5EF4-FFF2-40B4-BE49-F238E27FC236}">
                  <a16:creationId xmlns:a16="http://schemas.microsoft.com/office/drawing/2014/main" id="{5B88F390-58DF-4782-B9E5-F16A517AC158}"/>
                </a:ext>
              </a:extLst>
            </p:cNvPr>
            <p:cNvSpPr/>
            <p:nvPr/>
          </p:nvSpPr>
          <p:spPr>
            <a:xfrm>
              <a:off x="928518" y="1662519"/>
              <a:ext cx="185576" cy="85005"/>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32" name="フリーフォーム: 図形 231">
              <a:extLst>
                <a:ext uri="{FF2B5EF4-FFF2-40B4-BE49-F238E27FC236}">
                  <a16:creationId xmlns:a16="http://schemas.microsoft.com/office/drawing/2014/main" id="{4CC2E3F0-846B-478A-B637-60119F09D584}"/>
                </a:ext>
              </a:extLst>
            </p:cNvPr>
            <p:cNvSpPr/>
            <p:nvPr/>
          </p:nvSpPr>
          <p:spPr>
            <a:xfrm>
              <a:off x="643143" y="1705023"/>
              <a:ext cx="85005" cy="85005"/>
            </a:xfrm>
            <a:custGeom>
              <a:avLst/>
              <a:gdLst>
                <a:gd name="connsiteX0" fmla="*/ 133350 w 133350"/>
                <a:gd name="connsiteY0" fmla="*/ 66675 h 133350"/>
                <a:gd name="connsiteX1" fmla="*/ 66675 w 133350"/>
                <a:gd name="connsiteY1" fmla="*/ 133350 h 133350"/>
                <a:gd name="connsiteX2" fmla="*/ 0 w 133350"/>
                <a:gd name="connsiteY2" fmla="*/ 66675 h 133350"/>
                <a:gd name="connsiteX3" fmla="*/ 66675 w 133350"/>
                <a:gd name="connsiteY3" fmla="*/ 0 h 133350"/>
                <a:gd name="connsiteX4" fmla="*/ 133350 w 133350"/>
                <a:gd name="connsiteY4" fmla="*/ 66675 h 133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3350" h="133350">
                  <a:moveTo>
                    <a:pt x="133350" y="66675"/>
                  </a:moveTo>
                  <a:cubicBezTo>
                    <a:pt x="133350" y="103499"/>
                    <a:pt x="103499" y="133350"/>
                    <a:pt x="66675" y="133350"/>
                  </a:cubicBezTo>
                  <a:cubicBezTo>
                    <a:pt x="29851" y="133350"/>
                    <a:pt x="0" y="103499"/>
                    <a:pt x="0" y="66675"/>
                  </a:cubicBezTo>
                  <a:cubicBezTo>
                    <a:pt x="0" y="29851"/>
                    <a:pt x="29851" y="0"/>
                    <a:pt x="66675" y="0"/>
                  </a:cubicBezTo>
                  <a:cubicBezTo>
                    <a:pt x="103499" y="0"/>
                    <a:pt x="133350" y="29851"/>
                    <a:pt x="133350" y="66675"/>
                  </a:cubicBezTo>
                  <a:close/>
                </a:path>
              </a:pathLst>
            </a:custGeom>
            <a:solidFill>
              <a:srgbClr val="000000"/>
            </a:solidFill>
            <a:ln w="9525" cap="flat">
              <a:noFill/>
              <a:prstDash val="solid"/>
              <a:miter/>
            </a:ln>
          </p:spPr>
          <p:txBody>
            <a:bodyPr rtlCol="0" anchor="ctr"/>
            <a:lstStyle/>
            <a:p>
              <a:endParaRPr lang="ja-JP" altLang="en-US" dirty="0">
                <a:latin typeface="Meiryo UI" panose="020B0604030504040204" pitchFamily="50" charset="-128"/>
                <a:ea typeface="Meiryo UI" panose="020B0604030504040204" pitchFamily="50" charset="-128"/>
              </a:endParaRPr>
            </a:p>
          </p:txBody>
        </p:sp>
        <p:sp>
          <p:nvSpPr>
            <p:cNvPr id="233" name="フリーフォーム: 図形 232">
              <a:extLst>
                <a:ext uri="{FF2B5EF4-FFF2-40B4-BE49-F238E27FC236}">
                  <a16:creationId xmlns:a16="http://schemas.microsoft.com/office/drawing/2014/main" id="{2FD18CC1-8386-432E-B4B6-E311215AC808}"/>
                </a:ext>
              </a:extLst>
            </p:cNvPr>
            <p:cNvSpPr/>
            <p:nvPr/>
          </p:nvSpPr>
          <p:spPr>
            <a:xfrm>
              <a:off x="1166757" y="1705023"/>
              <a:ext cx="85005" cy="85005"/>
            </a:xfrm>
            <a:custGeom>
              <a:avLst/>
              <a:gdLst>
                <a:gd name="connsiteX0" fmla="*/ 133350 w 133350"/>
                <a:gd name="connsiteY0" fmla="*/ 66675 h 133350"/>
                <a:gd name="connsiteX1" fmla="*/ 66675 w 133350"/>
                <a:gd name="connsiteY1" fmla="*/ 133350 h 133350"/>
                <a:gd name="connsiteX2" fmla="*/ 0 w 133350"/>
                <a:gd name="connsiteY2" fmla="*/ 66675 h 133350"/>
                <a:gd name="connsiteX3" fmla="*/ 66675 w 133350"/>
                <a:gd name="connsiteY3" fmla="*/ 0 h 133350"/>
                <a:gd name="connsiteX4" fmla="*/ 133350 w 133350"/>
                <a:gd name="connsiteY4" fmla="*/ 66675 h 133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3350" h="133350">
                  <a:moveTo>
                    <a:pt x="133350" y="66675"/>
                  </a:moveTo>
                  <a:cubicBezTo>
                    <a:pt x="133350" y="103499"/>
                    <a:pt x="103499" y="133350"/>
                    <a:pt x="66675" y="133350"/>
                  </a:cubicBezTo>
                  <a:cubicBezTo>
                    <a:pt x="29851" y="133350"/>
                    <a:pt x="0" y="103499"/>
                    <a:pt x="0" y="66675"/>
                  </a:cubicBezTo>
                  <a:cubicBezTo>
                    <a:pt x="0" y="29851"/>
                    <a:pt x="29851" y="0"/>
                    <a:pt x="66675" y="0"/>
                  </a:cubicBezTo>
                  <a:cubicBezTo>
                    <a:pt x="103499" y="0"/>
                    <a:pt x="133350" y="29851"/>
                    <a:pt x="133350" y="66675"/>
                  </a:cubicBezTo>
                  <a:close/>
                </a:path>
              </a:pathLst>
            </a:custGeom>
            <a:solidFill>
              <a:srgbClr val="000000"/>
            </a:solidFill>
            <a:ln w="9525" cap="flat">
              <a:noFill/>
              <a:prstDash val="solid"/>
              <a:miter/>
            </a:ln>
          </p:spPr>
          <p:txBody>
            <a:bodyPr rtlCol="0" anchor="ctr"/>
            <a:lstStyle/>
            <a:p>
              <a:endParaRPr lang="ja-JP" altLang="en-US" dirty="0">
                <a:latin typeface="Meiryo UI" panose="020B0604030504040204" pitchFamily="50" charset="-128"/>
                <a:ea typeface="Meiryo UI" panose="020B0604030504040204" pitchFamily="50" charset="-128"/>
              </a:endParaRPr>
            </a:p>
          </p:txBody>
        </p:sp>
        <p:sp>
          <p:nvSpPr>
            <p:cNvPr id="234" name="フリーフォーム: 図形 233">
              <a:extLst>
                <a:ext uri="{FF2B5EF4-FFF2-40B4-BE49-F238E27FC236}">
                  <a16:creationId xmlns:a16="http://schemas.microsoft.com/office/drawing/2014/main" id="{8B9FC086-B489-46EF-B187-9523122531E8}"/>
                </a:ext>
              </a:extLst>
            </p:cNvPr>
            <p:cNvSpPr/>
            <p:nvPr/>
          </p:nvSpPr>
          <p:spPr>
            <a:xfrm>
              <a:off x="588497" y="1662520"/>
              <a:ext cx="340021" cy="85005"/>
            </a:xfrm>
            <a:custGeom>
              <a:avLst/>
              <a:gdLst>
                <a:gd name="connsiteX0" fmla="*/ 533400 w 533400"/>
                <a:gd name="connsiteY0" fmla="*/ 133350 h 133350"/>
                <a:gd name="connsiteX1" fmla="*/ 247650 w 533400"/>
                <a:gd name="connsiteY1" fmla="*/ 133350 h 133350"/>
                <a:gd name="connsiteX2" fmla="*/ 152400 w 533400"/>
                <a:gd name="connsiteY2" fmla="*/ 38100 h 133350"/>
                <a:gd name="connsiteX3" fmla="*/ 57150 w 533400"/>
                <a:gd name="connsiteY3" fmla="*/ 133350 h 133350"/>
                <a:gd name="connsiteX4" fmla="*/ 0 w 533400"/>
                <a:gd name="connsiteY4" fmla="*/ 133350 h 133350"/>
                <a:gd name="connsiteX5" fmla="*/ 0 w 533400"/>
                <a:gd name="connsiteY5" fmla="*/ 0 h 133350"/>
                <a:gd name="connsiteX6" fmla="*/ 533400 w 533400"/>
                <a:gd name="connsiteY6" fmla="*/ 0 h 133350"/>
                <a:gd name="connsiteX7" fmla="*/ 533400 w 533400"/>
                <a:gd name="connsiteY7" fmla="*/ 133350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400" h="133350">
                  <a:moveTo>
                    <a:pt x="533400" y="133350"/>
                  </a:moveTo>
                  <a:lnTo>
                    <a:pt x="247650" y="133350"/>
                  </a:lnTo>
                  <a:cubicBezTo>
                    <a:pt x="247650" y="80963"/>
                    <a:pt x="204788" y="38100"/>
                    <a:pt x="152400" y="38100"/>
                  </a:cubicBezTo>
                  <a:cubicBezTo>
                    <a:pt x="100013" y="38100"/>
                    <a:pt x="57150" y="80963"/>
                    <a:pt x="57150" y="133350"/>
                  </a:cubicBezTo>
                  <a:lnTo>
                    <a:pt x="0" y="133350"/>
                  </a:lnTo>
                  <a:lnTo>
                    <a:pt x="0" y="0"/>
                  </a:lnTo>
                  <a:lnTo>
                    <a:pt x="533400" y="0"/>
                  </a:lnTo>
                  <a:lnTo>
                    <a:pt x="533400" y="133350"/>
                  </a:lnTo>
                  <a:close/>
                </a:path>
              </a:pathLst>
            </a:custGeom>
            <a:solidFill>
              <a:srgbClr val="000000"/>
            </a:solidFill>
            <a:ln w="9525" cap="flat">
              <a:noFill/>
              <a:prstDash val="solid"/>
              <a:miter/>
            </a:ln>
          </p:spPr>
          <p:txBody>
            <a:bodyPr rtlCol="0" anchor="ctr"/>
            <a:lstStyle/>
            <a:p>
              <a:endParaRPr lang="ja-JP" altLang="en-US" dirty="0">
                <a:latin typeface="Meiryo UI" panose="020B0604030504040204" pitchFamily="50" charset="-128"/>
                <a:ea typeface="Meiryo UI" panose="020B0604030504040204" pitchFamily="50" charset="-128"/>
              </a:endParaRPr>
            </a:p>
          </p:txBody>
        </p:sp>
        <p:grpSp>
          <p:nvGrpSpPr>
            <p:cNvPr id="235" name="グループ化 234">
              <a:extLst>
                <a:ext uri="{FF2B5EF4-FFF2-40B4-BE49-F238E27FC236}">
                  <a16:creationId xmlns:a16="http://schemas.microsoft.com/office/drawing/2014/main" id="{CD6CAED1-6837-4A7D-9B2C-2DFF02992FB2}"/>
                </a:ext>
              </a:extLst>
            </p:cNvPr>
            <p:cNvGrpSpPr/>
            <p:nvPr/>
          </p:nvGrpSpPr>
          <p:grpSpPr>
            <a:xfrm>
              <a:off x="1124255" y="1626394"/>
              <a:ext cx="170010" cy="99700"/>
              <a:chOff x="1124255" y="1528941"/>
              <a:chExt cx="170010" cy="218584"/>
            </a:xfrm>
          </p:grpSpPr>
          <p:sp>
            <p:nvSpPr>
              <p:cNvPr id="236" name="フリーフォーム: 図形 235">
                <a:extLst>
                  <a:ext uri="{FF2B5EF4-FFF2-40B4-BE49-F238E27FC236}">
                    <a16:creationId xmlns:a16="http://schemas.microsoft.com/office/drawing/2014/main" id="{500AAC48-D8FC-48AF-A85F-A9A6C524DB1C}"/>
                  </a:ext>
                </a:extLst>
              </p:cNvPr>
              <p:cNvSpPr/>
              <p:nvPr/>
            </p:nvSpPr>
            <p:spPr>
              <a:xfrm>
                <a:off x="1124255" y="1528941"/>
                <a:ext cx="170010" cy="218584"/>
              </a:xfrm>
              <a:custGeom>
                <a:avLst/>
                <a:gdLst>
                  <a:gd name="connsiteX0" fmla="*/ 38100 w 266700"/>
                  <a:gd name="connsiteY0" fmla="*/ 38100 h 342900"/>
                  <a:gd name="connsiteX1" fmla="*/ 95250 w 266700"/>
                  <a:gd name="connsiteY1" fmla="*/ 38100 h 342900"/>
                  <a:gd name="connsiteX2" fmla="*/ 131445 w 266700"/>
                  <a:gd name="connsiteY2" fmla="*/ 65723 h 342900"/>
                  <a:gd name="connsiteX3" fmla="*/ 150495 w 266700"/>
                  <a:gd name="connsiteY3" fmla="*/ 131445 h 342900"/>
                  <a:gd name="connsiteX4" fmla="*/ 151448 w 266700"/>
                  <a:gd name="connsiteY4" fmla="*/ 133350 h 342900"/>
                  <a:gd name="connsiteX5" fmla="*/ 38100 w 266700"/>
                  <a:gd name="connsiteY5" fmla="*/ 133350 h 342900"/>
                  <a:gd name="connsiteX6" fmla="*/ 38100 w 266700"/>
                  <a:gd name="connsiteY6" fmla="*/ 38100 h 342900"/>
                  <a:gd name="connsiteX7" fmla="*/ 95250 w 266700"/>
                  <a:gd name="connsiteY7" fmla="*/ 0 h 342900"/>
                  <a:gd name="connsiteX8" fmla="*/ 0 w 266700"/>
                  <a:gd name="connsiteY8" fmla="*/ 0 h 342900"/>
                  <a:gd name="connsiteX9" fmla="*/ 0 w 266700"/>
                  <a:gd name="connsiteY9" fmla="*/ 133350 h 342900"/>
                  <a:gd name="connsiteX10" fmla="*/ 0 w 266700"/>
                  <a:gd name="connsiteY10" fmla="*/ 190500 h 342900"/>
                  <a:gd name="connsiteX11" fmla="*/ 0 w 266700"/>
                  <a:gd name="connsiteY11" fmla="*/ 342900 h 342900"/>
                  <a:gd name="connsiteX12" fmla="*/ 38100 w 266700"/>
                  <a:gd name="connsiteY12" fmla="*/ 342900 h 342900"/>
                  <a:gd name="connsiteX13" fmla="*/ 133350 w 266700"/>
                  <a:gd name="connsiteY13" fmla="*/ 247650 h 342900"/>
                  <a:gd name="connsiteX14" fmla="*/ 228600 w 266700"/>
                  <a:gd name="connsiteY14" fmla="*/ 342900 h 342900"/>
                  <a:gd name="connsiteX15" fmla="*/ 266700 w 266700"/>
                  <a:gd name="connsiteY15" fmla="*/ 304800 h 342900"/>
                  <a:gd name="connsiteX16" fmla="*/ 266700 w 266700"/>
                  <a:gd name="connsiteY16" fmla="*/ 209550 h 342900"/>
                  <a:gd name="connsiteX17" fmla="*/ 251460 w 266700"/>
                  <a:gd name="connsiteY17" fmla="*/ 179070 h 342900"/>
                  <a:gd name="connsiteX18" fmla="*/ 200977 w 266700"/>
                  <a:gd name="connsiteY18" fmla="*/ 140970 h 342900"/>
                  <a:gd name="connsiteX19" fmla="*/ 187642 w 266700"/>
                  <a:gd name="connsiteY19" fmla="*/ 120968 h 342900"/>
                  <a:gd name="connsiteX20" fmla="*/ 168592 w 266700"/>
                  <a:gd name="connsiteY20" fmla="*/ 55245 h 342900"/>
                  <a:gd name="connsiteX21" fmla="*/ 95250 w 266700"/>
                  <a:gd name="connsiteY21" fmla="*/ 0 h 342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6700" h="342900">
                    <a:moveTo>
                      <a:pt x="38100" y="38100"/>
                    </a:moveTo>
                    <a:lnTo>
                      <a:pt x="95250" y="38100"/>
                    </a:lnTo>
                    <a:cubicBezTo>
                      <a:pt x="112395" y="38100"/>
                      <a:pt x="127635" y="49530"/>
                      <a:pt x="131445" y="65723"/>
                    </a:cubicBezTo>
                    <a:lnTo>
                      <a:pt x="150495" y="131445"/>
                    </a:lnTo>
                    <a:cubicBezTo>
                      <a:pt x="150495" y="132398"/>
                      <a:pt x="151448" y="132398"/>
                      <a:pt x="151448" y="133350"/>
                    </a:cubicBezTo>
                    <a:lnTo>
                      <a:pt x="38100" y="133350"/>
                    </a:lnTo>
                    <a:lnTo>
                      <a:pt x="38100" y="38100"/>
                    </a:lnTo>
                    <a:close/>
                    <a:moveTo>
                      <a:pt x="95250" y="0"/>
                    </a:moveTo>
                    <a:lnTo>
                      <a:pt x="0" y="0"/>
                    </a:lnTo>
                    <a:lnTo>
                      <a:pt x="0" y="133350"/>
                    </a:lnTo>
                    <a:lnTo>
                      <a:pt x="0" y="190500"/>
                    </a:lnTo>
                    <a:lnTo>
                      <a:pt x="0" y="342900"/>
                    </a:lnTo>
                    <a:lnTo>
                      <a:pt x="38100" y="342900"/>
                    </a:lnTo>
                    <a:cubicBezTo>
                      <a:pt x="38100" y="290513"/>
                      <a:pt x="80963" y="247650"/>
                      <a:pt x="133350" y="247650"/>
                    </a:cubicBezTo>
                    <a:cubicBezTo>
                      <a:pt x="185738" y="247650"/>
                      <a:pt x="228600" y="290513"/>
                      <a:pt x="228600" y="342900"/>
                    </a:cubicBezTo>
                    <a:cubicBezTo>
                      <a:pt x="249555" y="342900"/>
                      <a:pt x="266700" y="325755"/>
                      <a:pt x="266700" y="304800"/>
                    </a:cubicBezTo>
                    <a:lnTo>
                      <a:pt x="266700" y="209550"/>
                    </a:lnTo>
                    <a:cubicBezTo>
                      <a:pt x="266700" y="197168"/>
                      <a:pt x="260985" y="186690"/>
                      <a:pt x="251460" y="179070"/>
                    </a:cubicBezTo>
                    <a:lnTo>
                      <a:pt x="200977" y="140970"/>
                    </a:lnTo>
                    <a:cubicBezTo>
                      <a:pt x="194310" y="136208"/>
                      <a:pt x="189548" y="128588"/>
                      <a:pt x="187642" y="120968"/>
                    </a:cubicBezTo>
                    <a:lnTo>
                      <a:pt x="168592" y="55245"/>
                    </a:lnTo>
                    <a:cubicBezTo>
                      <a:pt x="159067" y="22860"/>
                      <a:pt x="128588" y="0"/>
                      <a:pt x="95250" y="0"/>
                    </a:cubicBezTo>
                    <a:close/>
                  </a:path>
                </a:pathLst>
              </a:custGeom>
              <a:solidFill>
                <a:srgbClr val="000000"/>
              </a:solidFill>
              <a:ln w="9525" cap="flat">
                <a:noFill/>
                <a:prstDash val="solid"/>
                <a:miter/>
              </a:ln>
            </p:spPr>
            <p:txBody>
              <a:bodyPr rtlCol="0" anchor="ctr"/>
              <a:lstStyle/>
              <a:p>
                <a:endParaRPr lang="ja-JP" altLang="en-US" dirty="0">
                  <a:latin typeface="Meiryo UI" panose="020B0604030504040204" pitchFamily="50" charset="-128"/>
                  <a:ea typeface="Meiryo UI" panose="020B0604030504040204" pitchFamily="50" charset="-128"/>
                </a:endParaRPr>
              </a:p>
            </p:txBody>
          </p:sp>
          <p:sp>
            <p:nvSpPr>
              <p:cNvPr id="237" name="正方形/長方形 236">
                <a:extLst>
                  <a:ext uri="{FF2B5EF4-FFF2-40B4-BE49-F238E27FC236}">
                    <a16:creationId xmlns:a16="http://schemas.microsoft.com/office/drawing/2014/main" id="{8A7C8AA9-5045-4E36-95DD-77C6629B0AFA}"/>
                  </a:ext>
                </a:extLst>
              </p:cNvPr>
              <p:cNvSpPr/>
              <p:nvPr/>
            </p:nvSpPr>
            <p:spPr>
              <a:xfrm>
                <a:off x="1140620" y="1539381"/>
                <a:ext cx="58526" cy="125251"/>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pSp>
      </p:grpSp>
      <p:pic>
        <p:nvPicPr>
          <p:cNvPr id="240" name="図 239" descr="アイコン&#10;&#10;自動的に生成された説明">
            <a:extLst>
              <a:ext uri="{FF2B5EF4-FFF2-40B4-BE49-F238E27FC236}">
                <a16:creationId xmlns:a16="http://schemas.microsoft.com/office/drawing/2014/main" id="{36861BD2-4471-4112-ACAA-0892D92E2635}"/>
              </a:ext>
            </a:extLst>
          </p:cNvPr>
          <p:cNvPicPr>
            <a:picLocks noChangeAspect="1"/>
          </p:cNvPicPr>
          <p:nvPr/>
        </p:nvPicPr>
        <p:blipFill>
          <a:blip r:embed="rId27" cstate="screen">
            <a:biLevel thresh="50000"/>
            <a:extLst>
              <a:ext uri="{28A0092B-C50C-407E-A947-70E740481C1C}">
                <a14:useLocalDpi xmlns:a14="http://schemas.microsoft.com/office/drawing/2010/main"/>
              </a:ext>
            </a:extLst>
          </a:blip>
          <a:stretch>
            <a:fillRect/>
          </a:stretch>
        </p:blipFill>
        <p:spPr>
          <a:xfrm>
            <a:off x="7146595" y="2968966"/>
            <a:ext cx="176335" cy="176335"/>
          </a:xfrm>
          <a:prstGeom prst="rect">
            <a:avLst/>
          </a:prstGeom>
        </p:spPr>
      </p:pic>
      <p:sp>
        <p:nvSpPr>
          <p:cNvPr id="241" name="正方形/長方形 240">
            <a:extLst>
              <a:ext uri="{FF2B5EF4-FFF2-40B4-BE49-F238E27FC236}">
                <a16:creationId xmlns:a16="http://schemas.microsoft.com/office/drawing/2014/main" id="{E5D32DD2-D6DF-4C08-BE0B-2EF03CCF33CB}"/>
              </a:ext>
            </a:extLst>
          </p:cNvPr>
          <p:cNvSpPr/>
          <p:nvPr/>
        </p:nvSpPr>
        <p:spPr>
          <a:xfrm>
            <a:off x="7319477" y="3023365"/>
            <a:ext cx="105745" cy="68294"/>
          </a:xfrm>
          <a:prstGeom prst="rect">
            <a:avLst/>
          </a:prstGeom>
          <a:solidFill>
            <a:schemeClr val="bg1"/>
          </a:solidFill>
          <a:ln w="12700">
            <a:solidFill>
              <a:schemeClr val="tx1">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pic>
        <p:nvPicPr>
          <p:cNvPr id="242" name="図 241" descr="図形&#10;&#10;低い精度で自動的に生成された説明">
            <a:extLst>
              <a:ext uri="{FF2B5EF4-FFF2-40B4-BE49-F238E27FC236}">
                <a16:creationId xmlns:a16="http://schemas.microsoft.com/office/drawing/2014/main" id="{483B8E5F-C4AF-4E14-90FC-864C9DC2614B}"/>
              </a:ext>
            </a:extLst>
          </p:cNvPr>
          <p:cNvPicPr>
            <a:picLocks noChangeAspect="1"/>
          </p:cNvPicPr>
          <p:nvPr/>
        </p:nvPicPr>
        <p:blipFill rotWithShape="1">
          <a:blip r:embed="rId26" cstate="screen">
            <a:extLst>
              <a:ext uri="{28A0092B-C50C-407E-A947-70E740481C1C}">
                <a14:useLocalDpi xmlns:a14="http://schemas.microsoft.com/office/drawing/2010/main"/>
              </a:ext>
            </a:extLst>
          </a:blip>
          <a:srcRect/>
          <a:stretch/>
        </p:blipFill>
        <p:spPr>
          <a:xfrm rot="8238042" flipH="1">
            <a:off x="7748510" y="3494589"/>
            <a:ext cx="135439" cy="188903"/>
          </a:xfrm>
          <a:prstGeom prst="rect">
            <a:avLst/>
          </a:prstGeom>
        </p:spPr>
      </p:pic>
      <p:sp>
        <p:nvSpPr>
          <p:cNvPr id="244" name="四角形: 角を丸くする 243">
            <a:extLst>
              <a:ext uri="{FF2B5EF4-FFF2-40B4-BE49-F238E27FC236}">
                <a16:creationId xmlns:a16="http://schemas.microsoft.com/office/drawing/2014/main" id="{FFE8F0F5-55A6-470E-A8D9-32C70771D2D7}"/>
              </a:ext>
            </a:extLst>
          </p:cNvPr>
          <p:cNvSpPr/>
          <p:nvPr/>
        </p:nvSpPr>
        <p:spPr>
          <a:xfrm>
            <a:off x="5138770" y="2216557"/>
            <a:ext cx="1622130" cy="724368"/>
          </a:xfrm>
          <a:prstGeom prst="roundRect">
            <a:avLst/>
          </a:prstGeom>
          <a:noFill/>
          <a:ln w="190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45" name="四角形: 角を丸くする 244">
            <a:extLst>
              <a:ext uri="{FF2B5EF4-FFF2-40B4-BE49-F238E27FC236}">
                <a16:creationId xmlns:a16="http://schemas.microsoft.com/office/drawing/2014/main" id="{10AE6CA4-6757-4542-BF45-292156E35118}"/>
              </a:ext>
            </a:extLst>
          </p:cNvPr>
          <p:cNvSpPr/>
          <p:nvPr/>
        </p:nvSpPr>
        <p:spPr>
          <a:xfrm>
            <a:off x="5140166" y="3426494"/>
            <a:ext cx="1622130" cy="901494"/>
          </a:xfrm>
          <a:prstGeom prst="roundRect">
            <a:avLst/>
          </a:prstGeom>
          <a:noFill/>
          <a:ln w="190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46" name="テキスト ボックス 245">
            <a:extLst>
              <a:ext uri="{FF2B5EF4-FFF2-40B4-BE49-F238E27FC236}">
                <a16:creationId xmlns:a16="http://schemas.microsoft.com/office/drawing/2014/main" id="{84D1908F-7651-4A0E-8269-EF5C44D7A70A}"/>
              </a:ext>
            </a:extLst>
          </p:cNvPr>
          <p:cNvSpPr txBox="1"/>
          <p:nvPr/>
        </p:nvSpPr>
        <p:spPr>
          <a:xfrm>
            <a:off x="4991389" y="4084403"/>
            <a:ext cx="1944177" cy="217625"/>
          </a:xfrm>
          <a:prstGeom prst="rect">
            <a:avLst/>
          </a:prstGeom>
        </p:spPr>
        <p:txBody>
          <a:bodyPr vert="horz" wrap="square" lIns="91440" tIns="46800" rIns="91440" bIns="46800" rtlCol="0" anchor="t">
            <a:spAutoFit/>
          </a:bodyPr>
          <a:lstStyle/>
          <a:p>
            <a:pPr algn="ctr"/>
            <a:r>
              <a:rPr kumimoji="1" lang="ja-JP" altLang="en-US" sz="800" dirty="0">
                <a:latin typeface="Meiryo UI" panose="020B0604030504040204" pitchFamily="50" charset="-128"/>
                <a:ea typeface="Meiryo UI" panose="020B0604030504040204" pitchFamily="50" charset="-128"/>
              </a:rPr>
              <a:t>人が介在：場所・稼働に制限</a:t>
            </a:r>
            <a:endParaRPr kumimoji="1" lang="en-US" altLang="ja-JP" sz="800" dirty="0">
              <a:latin typeface="Meiryo UI" panose="020B0604030504040204" pitchFamily="50" charset="-128"/>
              <a:ea typeface="Meiryo UI" panose="020B0604030504040204" pitchFamily="50" charset="-128"/>
            </a:endParaRPr>
          </a:p>
        </p:txBody>
      </p:sp>
      <p:sp>
        <p:nvSpPr>
          <p:cNvPr id="248" name="四角形: 角を丸くする 247">
            <a:extLst>
              <a:ext uri="{FF2B5EF4-FFF2-40B4-BE49-F238E27FC236}">
                <a16:creationId xmlns:a16="http://schemas.microsoft.com/office/drawing/2014/main" id="{9FE3E646-4360-4EA5-9E3E-A97BA6298497}"/>
              </a:ext>
            </a:extLst>
          </p:cNvPr>
          <p:cNvSpPr/>
          <p:nvPr/>
        </p:nvSpPr>
        <p:spPr>
          <a:xfrm>
            <a:off x="7053726" y="2422779"/>
            <a:ext cx="1524179" cy="1720826"/>
          </a:xfrm>
          <a:prstGeom prst="roundRect">
            <a:avLst/>
          </a:prstGeom>
          <a:noFill/>
          <a:ln w="1905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cxnSp>
        <p:nvCxnSpPr>
          <p:cNvPr id="249" name="直線矢印コネクタ 248">
            <a:extLst>
              <a:ext uri="{FF2B5EF4-FFF2-40B4-BE49-F238E27FC236}">
                <a16:creationId xmlns:a16="http://schemas.microsoft.com/office/drawing/2014/main" id="{7995A54D-0082-4A47-A9AC-A686E5DDA22A}"/>
              </a:ext>
            </a:extLst>
          </p:cNvPr>
          <p:cNvCxnSpPr>
            <a:cxnSpLocks/>
            <a:stCxn id="72" idx="6"/>
            <a:endCxn id="71" idx="2"/>
          </p:cNvCxnSpPr>
          <p:nvPr/>
        </p:nvCxnSpPr>
        <p:spPr>
          <a:xfrm flipV="1">
            <a:off x="3281447" y="2427946"/>
            <a:ext cx="394836" cy="122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3" name="テキスト ボックス 252">
            <a:extLst>
              <a:ext uri="{FF2B5EF4-FFF2-40B4-BE49-F238E27FC236}">
                <a16:creationId xmlns:a16="http://schemas.microsoft.com/office/drawing/2014/main" id="{1467DC91-6B8B-49B2-A149-85D089F61F0B}"/>
              </a:ext>
            </a:extLst>
          </p:cNvPr>
          <p:cNvSpPr txBox="1"/>
          <p:nvPr/>
        </p:nvSpPr>
        <p:spPr>
          <a:xfrm>
            <a:off x="3173776" y="2113297"/>
            <a:ext cx="623889" cy="309958"/>
          </a:xfrm>
          <a:prstGeom prst="rect">
            <a:avLst/>
          </a:prstGeom>
        </p:spPr>
        <p:txBody>
          <a:bodyPr vert="horz" wrap="none" lIns="91440" tIns="46800" rIns="91440" bIns="46800" rtlCol="0" anchor="t">
            <a:spAutoFit/>
          </a:bodyPr>
          <a:lstStyle/>
          <a:p>
            <a:pPr algn="ctr"/>
            <a:r>
              <a:rPr kumimoji="1" lang="ja-JP" altLang="en-US" sz="700" dirty="0">
                <a:latin typeface="Meiryo UI" panose="020B0604030504040204" pitchFamily="50" charset="-128"/>
                <a:ea typeface="Meiryo UI" panose="020B0604030504040204" pitchFamily="50" charset="-128"/>
              </a:rPr>
              <a:t>使えるものを</a:t>
            </a:r>
            <a:br>
              <a:rPr kumimoji="1" lang="en-US" altLang="ja-JP" sz="700" dirty="0">
                <a:latin typeface="Meiryo UI" panose="020B0604030504040204" pitchFamily="50" charset="-128"/>
                <a:ea typeface="Meiryo UI" panose="020B0604030504040204" pitchFamily="50" charset="-128"/>
              </a:rPr>
            </a:br>
            <a:r>
              <a:rPr kumimoji="1" lang="ja-JP" altLang="en-US" sz="700" dirty="0">
                <a:latin typeface="Meiryo UI" panose="020B0604030504040204" pitchFamily="50" charset="-128"/>
                <a:ea typeface="Meiryo UI" panose="020B0604030504040204" pitchFamily="50" charset="-128"/>
              </a:rPr>
              <a:t>使う</a:t>
            </a:r>
          </a:p>
        </p:txBody>
      </p:sp>
      <p:sp>
        <p:nvSpPr>
          <p:cNvPr id="255" name="四角形: 角を丸くする 254">
            <a:extLst>
              <a:ext uri="{FF2B5EF4-FFF2-40B4-BE49-F238E27FC236}">
                <a16:creationId xmlns:a16="http://schemas.microsoft.com/office/drawing/2014/main" id="{95CD5290-8B21-44AF-8E2D-F4BAD15CA957}"/>
              </a:ext>
            </a:extLst>
          </p:cNvPr>
          <p:cNvSpPr/>
          <p:nvPr/>
        </p:nvSpPr>
        <p:spPr>
          <a:xfrm>
            <a:off x="2581238" y="3501197"/>
            <a:ext cx="1824042" cy="1037791"/>
          </a:xfrm>
          <a:prstGeom prst="roundRect">
            <a:avLst/>
          </a:prstGeom>
          <a:noFill/>
          <a:ln w="1905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cxnSp>
        <p:nvCxnSpPr>
          <p:cNvPr id="256" name="コネクタ: 曲線 255">
            <a:extLst>
              <a:ext uri="{FF2B5EF4-FFF2-40B4-BE49-F238E27FC236}">
                <a16:creationId xmlns:a16="http://schemas.microsoft.com/office/drawing/2014/main" id="{8D12B990-04FF-4FDB-90F2-345F61912CB6}"/>
              </a:ext>
            </a:extLst>
          </p:cNvPr>
          <p:cNvCxnSpPr>
            <a:cxnSpLocks/>
          </p:cNvCxnSpPr>
          <p:nvPr/>
        </p:nvCxnSpPr>
        <p:spPr>
          <a:xfrm rot="5400000">
            <a:off x="1148712" y="3996966"/>
            <a:ext cx="117424" cy="35840"/>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8" name="コネクタ: 曲線 257">
            <a:extLst>
              <a:ext uri="{FF2B5EF4-FFF2-40B4-BE49-F238E27FC236}">
                <a16:creationId xmlns:a16="http://schemas.microsoft.com/office/drawing/2014/main" id="{3098674C-BE98-49FB-B928-14B551D561BF}"/>
              </a:ext>
            </a:extLst>
          </p:cNvPr>
          <p:cNvCxnSpPr>
            <a:cxnSpLocks/>
          </p:cNvCxnSpPr>
          <p:nvPr/>
        </p:nvCxnSpPr>
        <p:spPr>
          <a:xfrm rot="5400000">
            <a:off x="1158947" y="4404167"/>
            <a:ext cx="117424" cy="35840"/>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264" name="矢印: 上カーブ 263">
            <a:extLst>
              <a:ext uri="{FF2B5EF4-FFF2-40B4-BE49-F238E27FC236}">
                <a16:creationId xmlns:a16="http://schemas.microsoft.com/office/drawing/2014/main" id="{2446AD09-18C7-4635-AED1-0B60CD56AC7A}"/>
              </a:ext>
            </a:extLst>
          </p:cNvPr>
          <p:cNvSpPr/>
          <p:nvPr/>
        </p:nvSpPr>
        <p:spPr>
          <a:xfrm>
            <a:off x="5698394" y="3883149"/>
            <a:ext cx="490647" cy="114275"/>
          </a:xfrm>
          <a:prstGeom prst="curved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65" name="正方形/長方形 264">
            <a:extLst>
              <a:ext uri="{FF2B5EF4-FFF2-40B4-BE49-F238E27FC236}">
                <a16:creationId xmlns:a16="http://schemas.microsoft.com/office/drawing/2014/main" id="{4E3FA8B6-AF86-4495-81E4-B48982398B1F}"/>
              </a:ext>
            </a:extLst>
          </p:cNvPr>
          <p:cNvSpPr/>
          <p:nvPr/>
        </p:nvSpPr>
        <p:spPr>
          <a:xfrm>
            <a:off x="5832432" y="3851745"/>
            <a:ext cx="222570" cy="2918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pic>
        <p:nvPicPr>
          <p:cNvPr id="186" name="図 185">
            <a:extLst>
              <a:ext uri="{FF2B5EF4-FFF2-40B4-BE49-F238E27FC236}">
                <a16:creationId xmlns:a16="http://schemas.microsoft.com/office/drawing/2014/main" id="{2E089E7E-E1CA-436D-A4BC-0A1F4F4E0B73}"/>
              </a:ext>
            </a:extLst>
          </p:cNvPr>
          <p:cNvPicPr>
            <a:picLocks noChangeAspect="1"/>
          </p:cNvPicPr>
          <p:nvPr/>
        </p:nvPicPr>
        <p:blipFill>
          <a:blip r:embed="rId28" cstate="screen">
            <a:extLst>
              <a:ext uri="{28A0092B-C50C-407E-A947-70E740481C1C}">
                <a14:useLocalDpi xmlns:a14="http://schemas.microsoft.com/office/drawing/2010/main"/>
              </a:ext>
            </a:extLst>
          </a:blip>
          <a:stretch>
            <a:fillRect/>
          </a:stretch>
        </p:blipFill>
        <p:spPr>
          <a:xfrm>
            <a:off x="5870630" y="3871807"/>
            <a:ext cx="167774" cy="212017"/>
          </a:xfrm>
          <a:prstGeom prst="rect">
            <a:avLst/>
          </a:prstGeom>
        </p:spPr>
      </p:pic>
      <p:sp>
        <p:nvSpPr>
          <p:cNvPr id="266" name="テキスト ボックス 265">
            <a:extLst>
              <a:ext uri="{FF2B5EF4-FFF2-40B4-BE49-F238E27FC236}">
                <a16:creationId xmlns:a16="http://schemas.microsoft.com/office/drawing/2014/main" id="{960C3F9B-63AF-4057-9AC0-3957E856C346}"/>
              </a:ext>
            </a:extLst>
          </p:cNvPr>
          <p:cNvSpPr txBox="1"/>
          <p:nvPr/>
        </p:nvSpPr>
        <p:spPr>
          <a:xfrm>
            <a:off x="5344043" y="2718344"/>
            <a:ext cx="1186482" cy="217625"/>
          </a:xfrm>
          <a:prstGeom prst="rect">
            <a:avLst/>
          </a:prstGeom>
        </p:spPr>
        <p:txBody>
          <a:bodyPr vert="horz" wrap="square" lIns="91440" tIns="46800" rIns="91440" bIns="46800" rtlCol="0" anchor="t">
            <a:spAutoFit/>
          </a:bodyPr>
          <a:lstStyle/>
          <a:p>
            <a:pPr algn="ctr"/>
            <a:r>
              <a:rPr kumimoji="1" lang="ja-JP" altLang="en-US" sz="800" dirty="0">
                <a:latin typeface="Meiryo UI" panose="020B0604030504040204" pitchFamily="50" charset="-128"/>
                <a:ea typeface="Meiryo UI" panose="020B0604030504040204" pitchFamily="50" charset="-128"/>
              </a:rPr>
              <a:t>航続距離等に制限</a:t>
            </a:r>
            <a:endParaRPr kumimoji="1" lang="en-US" altLang="ja-JP" sz="800" dirty="0">
              <a:latin typeface="Meiryo UI" panose="020B0604030504040204" pitchFamily="50" charset="-128"/>
              <a:ea typeface="Meiryo UI" panose="020B0604030504040204" pitchFamily="50" charset="-128"/>
            </a:endParaRPr>
          </a:p>
        </p:txBody>
      </p:sp>
      <p:pic>
        <p:nvPicPr>
          <p:cNvPr id="123" name="図 122" descr="アイコン&#10;&#10;自動的に生成された説明">
            <a:extLst>
              <a:ext uri="{FF2B5EF4-FFF2-40B4-BE49-F238E27FC236}">
                <a16:creationId xmlns:a16="http://schemas.microsoft.com/office/drawing/2014/main" id="{EE544DCF-32C1-4258-A8A1-A158896A8D46}"/>
              </a:ext>
            </a:extLst>
          </p:cNvPr>
          <p:cNvPicPr>
            <a:picLocks noChangeAspect="1"/>
          </p:cNvPicPr>
          <p:nvPr/>
        </p:nvPicPr>
        <p:blipFill>
          <a:blip r:embed="rId18" cstate="screen">
            <a:biLevel thresh="50000"/>
            <a:extLst>
              <a:ext uri="{28A0092B-C50C-407E-A947-70E740481C1C}">
                <a14:useLocalDpi xmlns:a14="http://schemas.microsoft.com/office/drawing/2010/main"/>
              </a:ext>
            </a:extLst>
          </a:blip>
          <a:stretch>
            <a:fillRect/>
          </a:stretch>
        </p:blipFill>
        <p:spPr>
          <a:xfrm>
            <a:off x="4032101" y="4107380"/>
            <a:ext cx="357404" cy="357404"/>
          </a:xfrm>
          <a:prstGeom prst="rect">
            <a:avLst/>
          </a:prstGeom>
        </p:spPr>
      </p:pic>
      <p:cxnSp>
        <p:nvCxnSpPr>
          <p:cNvPr id="124" name="直線矢印コネクタ 123">
            <a:extLst>
              <a:ext uri="{FF2B5EF4-FFF2-40B4-BE49-F238E27FC236}">
                <a16:creationId xmlns:a16="http://schemas.microsoft.com/office/drawing/2014/main" id="{B69F9853-0DBA-4301-886D-AA10691DBE4C}"/>
              </a:ext>
            </a:extLst>
          </p:cNvPr>
          <p:cNvCxnSpPr>
            <a:cxnSpLocks/>
            <a:stCxn id="141" idx="3"/>
            <a:endCxn id="123" idx="1"/>
          </p:cNvCxnSpPr>
          <p:nvPr/>
        </p:nvCxnSpPr>
        <p:spPr>
          <a:xfrm>
            <a:off x="3905932" y="3914639"/>
            <a:ext cx="126169" cy="37144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pic>
        <p:nvPicPr>
          <p:cNvPr id="50" name="コンテンツ プレースホルダー 49" descr="アイコン&#10;&#10;自動的に生成された説明">
            <a:extLst>
              <a:ext uri="{FF2B5EF4-FFF2-40B4-BE49-F238E27FC236}">
                <a16:creationId xmlns:a16="http://schemas.microsoft.com/office/drawing/2014/main" id="{292D6BE3-19F7-4DD4-BA14-CF32BFF33821}"/>
              </a:ext>
            </a:extLst>
          </p:cNvPr>
          <p:cNvPicPr>
            <a:picLocks noGrp="1" noChangeAspect="1"/>
          </p:cNvPicPr>
          <p:nvPr>
            <p:ph idx="4294967295"/>
          </p:nvPr>
        </p:nvPicPr>
        <p:blipFill>
          <a:blip r:embed="rId11" cstate="screen">
            <a:biLevel thresh="75000"/>
            <a:extLst>
              <a:ext uri="{28A0092B-C50C-407E-A947-70E740481C1C}">
                <a14:useLocalDpi xmlns:a14="http://schemas.microsoft.com/office/drawing/2010/main"/>
              </a:ext>
            </a:extLst>
          </a:blip>
          <a:stretch>
            <a:fillRect/>
          </a:stretch>
        </p:blipFill>
        <p:spPr>
          <a:xfrm>
            <a:off x="1632416" y="1975263"/>
            <a:ext cx="276225" cy="276225"/>
          </a:xfrm>
        </p:spPr>
      </p:pic>
    </p:spTree>
    <p:extLst>
      <p:ext uri="{BB962C8B-B14F-4D97-AF65-F5344CB8AC3E}">
        <p14:creationId xmlns:p14="http://schemas.microsoft.com/office/powerpoint/2010/main" val="323209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CB7D22-BAA9-0907-0280-D4544A7618AB}"/>
              </a:ext>
            </a:extLst>
          </p:cNvPr>
          <p:cNvSpPr>
            <a:spLocks noGrp="1"/>
          </p:cNvSpPr>
          <p:nvPr>
            <p:ph type="title"/>
          </p:nvPr>
        </p:nvSpPr>
        <p:spPr/>
        <p:txBody>
          <a:bodyPr/>
          <a:lstStyle/>
          <a:p>
            <a:r>
              <a:rPr kumimoji="1" lang="ja-JP" altLang="en-US"/>
              <a:t>オペレーショナル</a:t>
            </a:r>
            <a:r>
              <a:rPr lang="ja-JP" altLang="en-US"/>
              <a:t>ビュー</a:t>
            </a:r>
            <a:r>
              <a:rPr kumimoji="1" lang="ja-JP" altLang="en-US"/>
              <a:t>（運用フェーズ）</a:t>
            </a:r>
          </a:p>
        </p:txBody>
      </p:sp>
      <p:sp>
        <p:nvSpPr>
          <p:cNvPr id="3" name="スライド番号プレースホルダー 2">
            <a:extLst>
              <a:ext uri="{FF2B5EF4-FFF2-40B4-BE49-F238E27FC236}">
                <a16:creationId xmlns:a16="http://schemas.microsoft.com/office/drawing/2014/main" id="{7035B4AF-2234-FEF2-A63D-95F6182D0112}"/>
              </a:ext>
            </a:extLst>
          </p:cNvPr>
          <p:cNvSpPr>
            <a:spLocks noGrp="1"/>
          </p:cNvSpPr>
          <p:nvPr>
            <p:ph type="sldNum" sz="quarter" idx="12"/>
          </p:nvPr>
        </p:nvSpPr>
        <p:spPr/>
        <p:txBody>
          <a:bodyPr/>
          <a:lstStyle/>
          <a:p>
            <a:fld id="{211C9D6F-5FD0-F248-84EE-02F713802E9A}" type="slidenum">
              <a:rPr kumimoji="1" lang="ja-JP" altLang="en-US" smtClean="0">
                <a:latin typeface="Meiryo UI" panose="020B0604030504040204" pitchFamily="50" charset="-128"/>
                <a:ea typeface="Meiryo UI" panose="020B0604030504040204" pitchFamily="50" charset="-128"/>
              </a:rPr>
              <a:pPr/>
              <a:t>3</a:t>
            </a:fld>
            <a:endParaRPr kumimoji="1" lang="ja-JP" altLang="en-US" dirty="0">
              <a:latin typeface="Meiryo UI" panose="020B0604030504040204" pitchFamily="50" charset="-128"/>
              <a:ea typeface="Meiryo UI" panose="020B0604030504040204" pitchFamily="50" charset="-128"/>
            </a:endParaRPr>
          </a:p>
        </p:txBody>
      </p:sp>
      <p:grpSp>
        <p:nvGrpSpPr>
          <p:cNvPr id="14" name="グループ化 13">
            <a:extLst>
              <a:ext uri="{FF2B5EF4-FFF2-40B4-BE49-F238E27FC236}">
                <a16:creationId xmlns:a16="http://schemas.microsoft.com/office/drawing/2014/main" id="{83862F87-B481-D540-A48A-D7DB7F54AAF5}"/>
              </a:ext>
            </a:extLst>
          </p:cNvPr>
          <p:cNvGrpSpPr/>
          <p:nvPr/>
        </p:nvGrpSpPr>
        <p:grpSpPr>
          <a:xfrm>
            <a:off x="306151" y="552750"/>
            <a:ext cx="8796699" cy="4370161"/>
            <a:chOff x="306151" y="552750"/>
            <a:chExt cx="8796699" cy="4406005"/>
          </a:xfrm>
        </p:grpSpPr>
        <p:sp>
          <p:nvSpPr>
            <p:cNvPr id="23" name="テキスト ボックス 22">
              <a:extLst>
                <a:ext uri="{FF2B5EF4-FFF2-40B4-BE49-F238E27FC236}">
                  <a16:creationId xmlns:a16="http://schemas.microsoft.com/office/drawing/2014/main" id="{5083547F-6F11-1BEC-0C8B-CD37039D933A}"/>
                </a:ext>
              </a:extLst>
            </p:cNvPr>
            <p:cNvSpPr txBox="1"/>
            <p:nvPr/>
          </p:nvSpPr>
          <p:spPr>
            <a:xfrm>
              <a:off x="3093276" y="1237240"/>
              <a:ext cx="1048056" cy="233014"/>
            </a:xfrm>
            <a:prstGeom prst="rect">
              <a:avLst/>
            </a:prstGeom>
          </p:spPr>
          <p:txBody>
            <a:bodyPr vert="horz" wrap="square" lIns="91440" tIns="46800" rIns="91440" bIns="46800" rtlCol="0" anchor="t">
              <a:spAutoFit/>
            </a:bodyPr>
            <a:lstStyle/>
            <a:p>
              <a:pPr algn="ctr"/>
              <a:r>
                <a:rPr kumimoji="1" lang="ja-JP" altLang="en-US" sz="900">
                  <a:latin typeface="Meiryo UI" panose="020B0604030504040204" pitchFamily="50" charset="-128"/>
                  <a:ea typeface="Meiryo UI" panose="020B0604030504040204" pitchFamily="50" charset="-128"/>
                </a:rPr>
                <a:t>サービス提供依頼</a:t>
              </a:r>
            </a:p>
          </p:txBody>
        </p:sp>
        <p:sp>
          <p:nvSpPr>
            <p:cNvPr id="16" name="テキスト ボックス 15">
              <a:extLst>
                <a:ext uri="{FF2B5EF4-FFF2-40B4-BE49-F238E27FC236}">
                  <a16:creationId xmlns:a16="http://schemas.microsoft.com/office/drawing/2014/main" id="{849E735B-CF6B-13F7-A511-EA019A5B4C21}"/>
                </a:ext>
              </a:extLst>
            </p:cNvPr>
            <p:cNvSpPr txBox="1"/>
            <p:nvPr/>
          </p:nvSpPr>
          <p:spPr>
            <a:xfrm>
              <a:off x="6859310" y="552750"/>
              <a:ext cx="1079308" cy="371513"/>
            </a:xfrm>
            <a:prstGeom prst="rect">
              <a:avLst/>
            </a:prstGeom>
          </p:spPr>
          <p:txBody>
            <a:bodyPr vert="horz" wrap="square" lIns="91440" tIns="46800" rIns="91440" bIns="46800" rtlCol="0" anchor="t">
              <a:spAutoFit/>
            </a:bodyPr>
            <a:lstStyle/>
            <a:p>
              <a:pPr algn="ctr"/>
              <a:r>
                <a:rPr kumimoji="1" lang="ja-JP" altLang="en-US" sz="900">
                  <a:latin typeface="Meiryo UI" panose="020B0604030504040204" pitchFamily="50" charset="-128"/>
                  <a:ea typeface="Meiryo UI" panose="020B0604030504040204" pitchFamily="50" charset="-128"/>
                </a:rPr>
                <a:t>サービス</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a:latin typeface="Meiryo UI" panose="020B0604030504040204" pitchFamily="50" charset="-128"/>
                  <a:ea typeface="Meiryo UI" panose="020B0604030504040204" pitchFamily="50" charset="-128"/>
                </a:rPr>
                <a:t>提供依頼</a:t>
              </a:r>
            </a:p>
          </p:txBody>
        </p:sp>
        <p:sp>
          <p:nvSpPr>
            <p:cNvPr id="4" name="正方形/長方形 3">
              <a:extLst>
                <a:ext uri="{FF2B5EF4-FFF2-40B4-BE49-F238E27FC236}">
                  <a16:creationId xmlns:a16="http://schemas.microsoft.com/office/drawing/2014/main" id="{36106A62-8E31-F65E-29F2-961CB1174738}"/>
                </a:ext>
              </a:extLst>
            </p:cNvPr>
            <p:cNvSpPr/>
            <p:nvPr/>
          </p:nvSpPr>
          <p:spPr>
            <a:xfrm>
              <a:off x="306151" y="1990221"/>
              <a:ext cx="1698424" cy="2932690"/>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kumimoji="1" lang="ja-JP" altLang="en-US" sz="1200">
                  <a:solidFill>
                    <a:schemeClr val="bg1"/>
                  </a:solidFill>
                  <a:latin typeface="Meiryo UI" panose="020B0604030504040204" pitchFamily="50" charset="-128"/>
                  <a:ea typeface="Meiryo UI" panose="020B0604030504040204" pitchFamily="50" charset="-128"/>
                </a:rPr>
                <a:t>空間情報を流通させる</a:t>
              </a:r>
              <a:endParaRPr kumimoji="1" lang="en-US" altLang="ja-JP" sz="1200" dirty="0">
                <a:solidFill>
                  <a:schemeClr val="bg1"/>
                </a:solidFill>
                <a:latin typeface="Meiryo UI" panose="020B0604030504040204" pitchFamily="50" charset="-128"/>
                <a:ea typeface="Meiryo UI" panose="020B0604030504040204" pitchFamily="50" charset="-128"/>
              </a:endParaRPr>
            </a:p>
            <a:p>
              <a:pPr algn="ctr"/>
              <a:r>
                <a:rPr kumimoji="1" lang="ja-JP" altLang="en-US" sz="1200">
                  <a:solidFill>
                    <a:schemeClr val="bg1"/>
                  </a:solidFill>
                  <a:latin typeface="Meiryo UI" panose="020B0604030504040204" pitchFamily="50" charset="-128"/>
                  <a:ea typeface="Meiryo UI" panose="020B0604030504040204" pitchFamily="50" charset="-128"/>
                </a:rPr>
                <a:t>システム</a:t>
              </a:r>
              <a:endParaRPr kumimoji="1" lang="en-US" altLang="ja-JP" sz="1200" dirty="0">
                <a:solidFill>
                  <a:schemeClr val="bg1"/>
                </a:solidFill>
                <a:latin typeface="Meiryo UI" panose="020B0604030504040204" pitchFamily="50" charset="-128"/>
                <a:ea typeface="Meiryo UI" panose="020B0604030504040204" pitchFamily="50" charset="-128"/>
              </a:endParaRPr>
            </a:p>
          </p:txBody>
        </p:sp>
        <p:sp>
          <p:nvSpPr>
            <p:cNvPr id="5" name="角丸四角形 4">
              <a:extLst>
                <a:ext uri="{FF2B5EF4-FFF2-40B4-BE49-F238E27FC236}">
                  <a16:creationId xmlns:a16="http://schemas.microsoft.com/office/drawing/2014/main" id="{34C8396A-11A9-D597-5B2A-BD68F906867C}"/>
                </a:ext>
              </a:extLst>
            </p:cNvPr>
            <p:cNvSpPr/>
            <p:nvPr/>
          </p:nvSpPr>
          <p:spPr>
            <a:xfrm>
              <a:off x="543363" y="2358912"/>
              <a:ext cx="1224000" cy="5760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rPr>
                <a:t>ope.8</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rPr>
                <a:t>空間情報を</a:t>
              </a:r>
              <a:endParaRPr kumimoji="1" lang="en-US" altLang="ja-JP" sz="1200"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rPr>
                <a:t>提供する</a:t>
              </a:r>
            </a:p>
          </p:txBody>
        </p:sp>
        <p:sp>
          <p:nvSpPr>
            <p:cNvPr id="6" name="正方形/長方形 5">
              <a:extLst>
                <a:ext uri="{FF2B5EF4-FFF2-40B4-BE49-F238E27FC236}">
                  <a16:creationId xmlns:a16="http://schemas.microsoft.com/office/drawing/2014/main" id="{1ED15B15-A8A0-6827-1E71-232948229F96}"/>
                </a:ext>
              </a:extLst>
            </p:cNvPr>
            <p:cNvSpPr/>
            <p:nvPr/>
          </p:nvSpPr>
          <p:spPr>
            <a:xfrm>
              <a:off x="2567489" y="1990221"/>
              <a:ext cx="4536000" cy="1224000"/>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kumimoji="1" lang="ja-JP" altLang="en-US" sz="1200">
                  <a:solidFill>
                    <a:schemeClr val="bg1"/>
                  </a:solidFill>
                  <a:latin typeface="Meiryo UI" panose="020B0604030504040204" pitchFamily="50" charset="-128"/>
                  <a:ea typeface="Meiryo UI" panose="020B0604030504040204" pitchFamily="50" charset="-128"/>
                </a:rPr>
                <a:t>運行をマネジメントするシステム</a:t>
              </a:r>
              <a:endParaRPr kumimoji="1" lang="en-US" altLang="ja-JP" sz="1200" dirty="0">
                <a:solidFill>
                  <a:schemeClr val="bg1"/>
                </a:solidFill>
                <a:latin typeface="Meiryo UI" panose="020B0604030504040204" pitchFamily="50" charset="-128"/>
                <a:ea typeface="Meiryo UI" panose="020B0604030504040204" pitchFamily="50" charset="-128"/>
              </a:endParaRPr>
            </a:p>
          </p:txBody>
        </p:sp>
        <p:sp>
          <p:nvSpPr>
            <p:cNvPr id="7" name="角丸四角形 6">
              <a:extLst>
                <a:ext uri="{FF2B5EF4-FFF2-40B4-BE49-F238E27FC236}">
                  <a16:creationId xmlns:a16="http://schemas.microsoft.com/office/drawing/2014/main" id="{927EA006-8565-6913-D6B0-79AEFA15CC15}"/>
                </a:ext>
              </a:extLst>
            </p:cNvPr>
            <p:cNvSpPr/>
            <p:nvPr/>
          </p:nvSpPr>
          <p:spPr>
            <a:xfrm>
              <a:off x="2744828" y="2185051"/>
              <a:ext cx="4188470" cy="40268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rPr>
                <a:t>ope.3</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srgbClr val="1A1A1A"/>
                  </a:solidFill>
                  <a:latin typeface="Meiryo UI" panose="020B0604030504040204" pitchFamily="50" charset="-128"/>
                  <a:ea typeface="Meiryo UI" panose="020B0604030504040204" pitchFamily="50" charset="-128"/>
                </a:rPr>
                <a:t>運搬</a:t>
              </a:r>
              <a:r>
                <a:rPr kumimoji="1" lang="en-US" altLang="ja-JP" sz="1200" dirty="0">
                  <a:solidFill>
                    <a:srgbClr val="1A1A1A"/>
                  </a:solidFill>
                  <a:latin typeface="Meiryo UI" panose="020B0604030504040204" pitchFamily="50" charset="-128"/>
                  <a:ea typeface="Meiryo UI" panose="020B0604030504040204" pitchFamily="50" charset="-128"/>
                </a:rPr>
                <a:t>/</a:t>
              </a:r>
              <a:r>
                <a:rPr kumimoji="1" lang="ja-JP" altLang="en-US" sz="1200" dirty="0">
                  <a:solidFill>
                    <a:srgbClr val="1A1A1A"/>
                  </a:solidFill>
                  <a:latin typeface="Meiryo UI" panose="020B0604030504040204" pitchFamily="50" charset="-128"/>
                  <a:ea typeface="Meiryo UI" panose="020B0604030504040204" pitchFamily="50" charset="-128"/>
                </a:rPr>
                <a:t>調査</a:t>
              </a:r>
              <a:r>
                <a:rPr kumimoji="1" lang="en-US" altLang="ja-JP" sz="1200" dirty="0">
                  <a:solidFill>
                    <a:srgbClr val="1A1A1A"/>
                  </a:solidFill>
                  <a:latin typeface="Meiryo UI" panose="020B0604030504040204" pitchFamily="50" charset="-128"/>
                  <a:ea typeface="Meiryo UI" panose="020B0604030504040204" pitchFamily="50" charset="-128"/>
                </a:rPr>
                <a:t>/</a:t>
              </a:r>
              <a:r>
                <a:rPr kumimoji="1" lang="ja-JP" altLang="en-US" sz="1200" dirty="0">
                  <a:solidFill>
                    <a:srgbClr val="1A1A1A"/>
                  </a:solidFill>
                  <a:latin typeface="Meiryo UI" panose="020B0604030504040204" pitchFamily="50" charset="-128"/>
                  <a:ea typeface="Meiryo UI" panose="020B0604030504040204" pitchFamily="50" charset="-128"/>
                </a:rPr>
                <a:t>作業サービスを提供する</a:t>
              </a:r>
              <a:endParaRPr kumimoji="1" lang="en-US" altLang="ja-JP" sz="1200" dirty="0">
                <a:solidFill>
                  <a:srgbClr val="1A1A1A"/>
                </a:solidFill>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FEDEBBAD-9FB5-1860-1B01-080A78772D63}"/>
                </a:ext>
              </a:extLst>
            </p:cNvPr>
            <p:cNvSpPr>
              <a:spLocks/>
            </p:cNvSpPr>
            <p:nvPr/>
          </p:nvSpPr>
          <p:spPr>
            <a:xfrm>
              <a:off x="2567487" y="1441329"/>
              <a:ext cx="3590426" cy="396000"/>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ctr" anchorCtr="0"/>
            <a:lstStyle/>
            <a:p>
              <a:r>
                <a:rPr kumimoji="1" lang="ja-JP" altLang="en-US" sz="1200">
                  <a:solidFill>
                    <a:schemeClr val="bg1"/>
                  </a:solidFill>
                  <a:latin typeface="Meiryo UI" panose="020B0604030504040204" pitchFamily="50" charset="-128"/>
                  <a:ea typeface="Meiryo UI" panose="020B0604030504040204" pitchFamily="50" charset="-128"/>
                </a:rPr>
                <a:t>情報や取引を仲介するシステム</a:t>
              </a:r>
              <a:endParaRPr kumimoji="1" lang="en-US" altLang="ja-JP" sz="1200" dirty="0">
                <a:solidFill>
                  <a:schemeClr val="bg1"/>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240B57FF-9051-AFED-0521-18ACC2B1F017}"/>
                </a:ext>
              </a:extLst>
            </p:cNvPr>
            <p:cNvSpPr/>
            <p:nvPr/>
          </p:nvSpPr>
          <p:spPr>
            <a:xfrm>
              <a:off x="2567489" y="559765"/>
              <a:ext cx="4536000" cy="720000"/>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kumimoji="1" lang="ja-JP" altLang="en-US" sz="1200">
                  <a:solidFill>
                    <a:schemeClr val="bg1"/>
                  </a:solidFill>
                  <a:latin typeface="Meiryo UI" panose="020B0604030504040204" pitchFamily="50" charset="-128"/>
                  <a:ea typeface="Meiryo UI" panose="020B0604030504040204" pitchFamily="50" charset="-128"/>
                </a:rPr>
                <a:t>サービスを提供するシステム</a:t>
              </a:r>
              <a:endParaRPr kumimoji="1" lang="en-US" altLang="ja-JP" sz="1200" dirty="0">
                <a:solidFill>
                  <a:schemeClr val="bg1"/>
                </a:solidFill>
                <a:latin typeface="Meiryo UI" panose="020B0604030504040204" pitchFamily="50" charset="-128"/>
                <a:ea typeface="Meiryo UI" panose="020B0604030504040204" pitchFamily="50" charset="-128"/>
              </a:endParaRPr>
            </a:p>
          </p:txBody>
        </p:sp>
        <p:sp>
          <p:nvSpPr>
            <p:cNvPr id="10" name="角丸四角形 9">
              <a:extLst>
                <a:ext uri="{FF2B5EF4-FFF2-40B4-BE49-F238E27FC236}">
                  <a16:creationId xmlns:a16="http://schemas.microsoft.com/office/drawing/2014/main" id="{20512ABA-2CBC-0CC8-5298-86F166BB6F19}"/>
                </a:ext>
              </a:extLst>
            </p:cNvPr>
            <p:cNvSpPr/>
            <p:nvPr/>
          </p:nvSpPr>
          <p:spPr>
            <a:xfrm>
              <a:off x="2666244" y="763633"/>
              <a:ext cx="4338494" cy="4320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rPr>
                <a:t>ope.2</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rPr>
                <a:t>サービスを提供する</a:t>
              </a:r>
            </a:p>
          </p:txBody>
        </p:sp>
        <p:sp>
          <p:nvSpPr>
            <p:cNvPr id="11" name="正方形/長方形 10">
              <a:extLst>
                <a:ext uri="{FF2B5EF4-FFF2-40B4-BE49-F238E27FC236}">
                  <a16:creationId xmlns:a16="http://schemas.microsoft.com/office/drawing/2014/main" id="{371D7149-ABF2-0F11-6C25-754808F9DF80}"/>
                </a:ext>
              </a:extLst>
            </p:cNvPr>
            <p:cNvSpPr/>
            <p:nvPr/>
          </p:nvSpPr>
          <p:spPr>
            <a:xfrm>
              <a:off x="7667461" y="561924"/>
              <a:ext cx="1224000" cy="882254"/>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kumimoji="1" lang="ja-JP" altLang="en-US" sz="1200">
                  <a:solidFill>
                    <a:schemeClr val="bg1"/>
                  </a:solidFill>
                  <a:latin typeface="Meiryo UI" panose="020B0604030504040204" pitchFamily="50" charset="-128"/>
                  <a:ea typeface="Meiryo UI" panose="020B0604030504040204" pitchFamily="50" charset="-128"/>
                </a:rPr>
                <a:t>利用者</a:t>
              </a:r>
              <a:endParaRPr kumimoji="1" lang="en-US" altLang="ja-JP" sz="1200" dirty="0">
                <a:solidFill>
                  <a:schemeClr val="bg1"/>
                </a:solidFill>
                <a:latin typeface="Meiryo UI" panose="020B0604030504040204" pitchFamily="50" charset="-128"/>
                <a:ea typeface="Meiryo UI" panose="020B0604030504040204" pitchFamily="50" charset="-128"/>
              </a:endParaRPr>
            </a:p>
            <a:p>
              <a:pPr algn="ctr"/>
              <a:endParaRPr kumimoji="1" lang="en-US" altLang="ja-JP" sz="1200" dirty="0">
                <a:solidFill>
                  <a:schemeClr val="bg1"/>
                </a:solidFill>
                <a:latin typeface="Meiryo UI" panose="020B0604030504040204" pitchFamily="50" charset="-128"/>
                <a:ea typeface="Meiryo UI" panose="020B0604030504040204" pitchFamily="50" charset="-128"/>
              </a:endParaRPr>
            </a:p>
          </p:txBody>
        </p:sp>
        <p:cxnSp>
          <p:nvCxnSpPr>
            <p:cNvPr id="13" name="直線矢印コネクタ 12">
              <a:extLst>
                <a:ext uri="{FF2B5EF4-FFF2-40B4-BE49-F238E27FC236}">
                  <a16:creationId xmlns:a16="http://schemas.microsoft.com/office/drawing/2014/main" id="{9CCC5ED0-CB56-E3C0-2F72-9640A5650CAE}"/>
                </a:ext>
              </a:extLst>
            </p:cNvPr>
            <p:cNvCxnSpPr>
              <a:cxnSpLocks/>
            </p:cNvCxnSpPr>
            <p:nvPr/>
          </p:nvCxnSpPr>
          <p:spPr>
            <a:xfrm flipH="1">
              <a:off x="6995888" y="887154"/>
              <a:ext cx="900000" cy="0"/>
            </a:xfrm>
            <a:prstGeom prst="straightConnector1">
              <a:avLst/>
            </a:prstGeom>
            <a:ln w="381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a:extLst>
                <a:ext uri="{FF2B5EF4-FFF2-40B4-BE49-F238E27FC236}">
                  <a16:creationId xmlns:a16="http://schemas.microsoft.com/office/drawing/2014/main" id="{599A0B93-1799-8606-B80B-1690E258E728}"/>
                </a:ext>
              </a:extLst>
            </p:cNvPr>
            <p:cNvCxnSpPr>
              <a:cxnSpLocks/>
            </p:cNvCxnSpPr>
            <p:nvPr/>
          </p:nvCxnSpPr>
          <p:spPr>
            <a:xfrm flipV="1">
              <a:off x="3106512" y="1202301"/>
              <a:ext cx="0" cy="252000"/>
            </a:xfrm>
            <a:prstGeom prst="straightConnector1">
              <a:avLst/>
            </a:prstGeom>
            <a:ln w="38100">
              <a:solidFill>
                <a:schemeClr val="accent5"/>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6C73C699-8E59-AFEE-5592-6817803C27FF}"/>
                </a:ext>
              </a:extLst>
            </p:cNvPr>
            <p:cNvCxnSpPr>
              <a:cxnSpLocks/>
            </p:cNvCxnSpPr>
            <p:nvPr/>
          </p:nvCxnSpPr>
          <p:spPr>
            <a:xfrm flipV="1">
              <a:off x="3106512" y="1825073"/>
              <a:ext cx="0" cy="360000"/>
            </a:xfrm>
            <a:prstGeom prst="straightConnector1">
              <a:avLst/>
            </a:prstGeom>
            <a:ln w="38100">
              <a:solidFill>
                <a:schemeClr val="accent5"/>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2" name="テキスト ボックス 31">
              <a:extLst>
                <a:ext uri="{FF2B5EF4-FFF2-40B4-BE49-F238E27FC236}">
                  <a16:creationId xmlns:a16="http://schemas.microsoft.com/office/drawing/2014/main" id="{29830C20-A769-944D-2415-6E76D574BC52}"/>
                </a:ext>
              </a:extLst>
            </p:cNvPr>
            <p:cNvSpPr txBox="1"/>
            <p:nvPr/>
          </p:nvSpPr>
          <p:spPr>
            <a:xfrm>
              <a:off x="3093276" y="1801292"/>
              <a:ext cx="1048056" cy="233014"/>
            </a:xfrm>
            <a:prstGeom prst="rect">
              <a:avLst/>
            </a:prstGeom>
          </p:spPr>
          <p:txBody>
            <a:bodyPr vert="horz" wrap="square" lIns="91440" tIns="46800" rIns="91440" bIns="46800" rtlCol="0" anchor="t">
              <a:spAutoFit/>
            </a:bodyPr>
            <a:lstStyle/>
            <a:p>
              <a:pPr algn="ctr"/>
              <a:r>
                <a:rPr kumimoji="1" lang="ja-JP" altLang="en-US" sz="900">
                  <a:latin typeface="Meiryo UI" panose="020B0604030504040204" pitchFamily="50" charset="-128"/>
                  <a:ea typeface="Meiryo UI" panose="020B0604030504040204" pitchFamily="50" charset="-128"/>
                </a:rPr>
                <a:t>サービス提供依頼</a:t>
              </a:r>
            </a:p>
          </p:txBody>
        </p:sp>
        <p:sp>
          <p:nvSpPr>
            <p:cNvPr id="24" name="角丸四角形 23">
              <a:extLst>
                <a:ext uri="{FF2B5EF4-FFF2-40B4-BE49-F238E27FC236}">
                  <a16:creationId xmlns:a16="http://schemas.microsoft.com/office/drawing/2014/main" id="{549A5024-DB6F-35F1-ABC3-08D7A2EA783E}"/>
                </a:ext>
              </a:extLst>
            </p:cNvPr>
            <p:cNvSpPr/>
            <p:nvPr/>
          </p:nvSpPr>
          <p:spPr>
            <a:xfrm>
              <a:off x="2744828" y="2664489"/>
              <a:ext cx="1152000" cy="3600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err="1">
                  <a:ln>
                    <a:noFill/>
                  </a:ln>
                  <a:solidFill>
                    <a:srgbClr val="1A1A1A"/>
                  </a:solidFill>
                  <a:effectLst/>
                  <a:uLnTx/>
                  <a:uFillTx/>
                  <a:latin typeface="Meiryo UI" panose="020B0604030504040204" pitchFamily="50" charset="-128"/>
                  <a:ea typeface="Meiryo UI" panose="020B0604030504040204" pitchFamily="50" charset="-128"/>
                </a:rPr>
                <a:t>ope</a:t>
              </a:r>
              <a:r>
                <a:rPr kumimoji="1" lang="en-US" altLang="ja-JP" sz="900" b="1"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rPr>
                <a:t>.</a:t>
              </a:r>
              <a:r>
                <a:rPr kumimoji="1" lang="en-US" altLang="ja-JP" sz="900" b="1" dirty="0">
                  <a:solidFill>
                    <a:srgbClr val="1A1A1A"/>
                  </a:solidFill>
                  <a:latin typeface="Meiryo UI" panose="020B0604030504040204" pitchFamily="50" charset="-128"/>
                  <a:ea typeface="Meiryo UI" panose="020B0604030504040204" pitchFamily="50" charset="-128"/>
                </a:rPr>
                <a:t>4</a:t>
              </a:r>
              <a:endParaRPr kumimoji="1" lang="en-US" altLang="ja-JP" sz="900" b="1"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srgbClr val="1A1A1A"/>
                  </a:solidFill>
                  <a:latin typeface="Meiryo UI" panose="020B0604030504040204" pitchFamily="50" charset="-128"/>
                  <a:ea typeface="Meiryo UI" panose="020B0604030504040204" pitchFamily="50" charset="-128"/>
                </a:rPr>
                <a:t>ルートを指示</a:t>
              </a:r>
              <a:r>
                <a:rPr kumimoji="1" lang="ja-JP" altLang="en-US" sz="1200"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rPr>
                <a:t>する</a:t>
              </a:r>
            </a:p>
          </p:txBody>
        </p:sp>
        <p:sp>
          <p:nvSpPr>
            <p:cNvPr id="25" name="角丸四角形 24">
              <a:extLst>
                <a:ext uri="{FF2B5EF4-FFF2-40B4-BE49-F238E27FC236}">
                  <a16:creationId xmlns:a16="http://schemas.microsoft.com/office/drawing/2014/main" id="{C98BBE9F-4D24-91D7-A211-02818EB83D28}"/>
                </a:ext>
              </a:extLst>
            </p:cNvPr>
            <p:cNvSpPr/>
            <p:nvPr/>
          </p:nvSpPr>
          <p:spPr>
            <a:xfrm>
              <a:off x="4155063" y="2664489"/>
              <a:ext cx="1152000" cy="3600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err="1">
                  <a:ln>
                    <a:noFill/>
                  </a:ln>
                  <a:solidFill>
                    <a:srgbClr val="1A1A1A"/>
                  </a:solidFill>
                  <a:effectLst/>
                  <a:uLnTx/>
                  <a:uFillTx/>
                  <a:latin typeface="Meiryo UI" panose="020B0604030504040204" pitchFamily="50" charset="-128"/>
                  <a:ea typeface="Meiryo UI" panose="020B0604030504040204" pitchFamily="50" charset="-128"/>
                </a:rPr>
                <a:t>ope</a:t>
              </a:r>
              <a:r>
                <a:rPr kumimoji="1" lang="en-US" altLang="ja-JP" sz="900" b="1"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rPr>
                <a:t>.</a:t>
              </a:r>
              <a:r>
                <a:rPr kumimoji="1" lang="en-US" altLang="ja-JP" sz="900" b="1" dirty="0">
                  <a:solidFill>
                    <a:srgbClr val="1A1A1A"/>
                  </a:solidFill>
                  <a:latin typeface="Meiryo UI" panose="020B0604030504040204" pitchFamily="50" charset="-128"/>
                  <a:ea typeface="Meiryo UI" panose="020B0604030504040204" pitchFamily="50" charset="-128"/>
                </a:rPr>
                <a:t>5</a:t>
              </a:r>
              <a:endParaRPr kumimoji="1" lang="en-US" altLang="ja-JP" sz="900" b="1"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rPr>
                <a:t>監視する</a:t>
              </a:r>
            </a:p>
          </p:txBody>
        </p:sp>
        <p:cxnSp>
          <p:nvCxnSpPr>
            <p:cNvPr id="26" name="直線矢印コネクタ 25">
              <a:extLst>
                <a:ext uri="{FF2B5EF4-FFF2-40B4-BE49-F238E27FC236}">
                  <a16:creationId xmlns:a16="http://schemas.microsoft.com/office/drawing/2014/main" id="{BB4F9EF4-D5FD-78A0-7A52-B02480648A58}"/>
                </a:ext>
              </a:extLst>
            </p:cNvPr>
            <p:cNvCxnSpPr>
              <a:cxnSpLocks/>
              <a:stCxn id="24" idx="3"/>
              <a:endCxn id="25" idx="1"/>
            </p:cNvCxnSpPr>
            <p:nvPr/>
          </p:nvCxnSpPr>
          <p:spPr>
            <a:xfrm>
              <a:off x="3896828" y="2844489"/>
              <a:ext cx="258235" cy="0"/>
            </a:xfrm>
            <a:prstGeom prst="straightConnector1">
              <a:avLst/>
            </a:prstGeom>
            <a:ln w="38100">
              <a:solidFill>
                <a:schemeClr val="accent5"/>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27" name="角丸四角形 26">
              <a:extLst>
                <a:ext uri="{FF2B5EF4-FFF2-40B4-BE49-F238E27FC236}">
                  <a16:creationId xmlns:a16="http://schemas.microsoft.com/office/drawing/2014/main" id="{4C80248C-0E77-3939-CE59-13D5477F0724}"/>
                </a:ext>
              </a:extLst>
            </p:cNvPr>
            <p:cNvSpPr/>
            <p:nvPr/>
          </p:nvSpPr>
          <p:spPr>
            <a:xfrm>
              <a:off x="5565298" y="2664489"/>
              <a:ext cx="1368000" cy="3600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err="1">
                  <a:ln>
                    <a:noFill/>
                  </a:ln>
                  <a:solidFill>
                    <a:srgbClr val="1A1A1A"/>
                  </a:solidFill>
                  <a:effectLst/>
                  <a:uLnTx/>
                  <a:uFillTx/>
                  <a:latin typeface="Meiryo UI" panose="020B0604030504040204" pitchFamily="50" charset="-128"/>
                  <a:ea typeface="Meiryo UI" panose="020B0604030504040204" pitchFamily="50" charset="-128"/>
                </a:rPr>
                <a:t>ope</a:t>
              </a:r>
              <a:r>
                <a:rPr kumimoji="1" lang="en-US" altLang="ja-JP" sz="900" b="1"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rPr>
                <a:t>.</a:t>
              </a:r>
              <a:r>
                <a:rPr kumimoji="1" lang="en-US" altLang="ja-JP" sz="900" b="1" dirty="0">
                  <a:solidFill>
                    <a:srgbClr val="1A1A1A"/>
                  </a:solidFill>
                  <a:latin typeface="Meiryo UI" panose="020B0604030504040204" pitchFamily="50" charset="-128"/>
                  <a:ea typeface="Meiryo UI" panose="020B0604030504040204" pitchFamily="50" charset="-128"/>
                </a:rPr>
                <a:t>6</a:t>
              </a:r>
              <a:endParaRPr kumimoji="1" lang="en-US" altLang="ja-JP" sz="900" b="1"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srgbClr val="1A1A1A"/>
                  </a:solidFill>
                  <a:latin typeface="Meiryo UI" panose="020B0604030504040204" pitchFamily="50" charset="-128"/>
                  <a:ea typeface="Meiryo UI" panose="020B0604030504040204" pitchFamily="50" charset="-128"/>
                </a:rPr>
                <a:t>衝突回避を調整</a:t>
              </a:r>
              <a:r>
                <a:rPr kumimoji="1" lang="ja-JP" altLang="en-US" sz="1200"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rPr>
                <a:t>する</a:t>
              </a:r>
            </a:p>
          </p:txBody>
        </p:sp>
        <p:cxnSp>
          <p:nvCxnSpPr>
            <p:cNvPr id="28" name="直線矢印コネクタ 27">
              <a:extLst>
                <a:ext uri="{FF2B5EF4-FFF2-40B4-BE49-F238E27FC236}">
                  <a16:creationId xmlns:a16="http://schemas.microsoft.com/office/drawing/2014/main" id="{B63E3DC1-77B9-DC4A-DA1F-90C2069A094C}"/>
                </a:ext>
              </a:extLst>
            </p:cNvPr>
            <p:cNvCxnSpPr>
              <a:cxnSpLocks/>
              <a:stCxn id="25" idx="3"/>
              <a:endCxn id="27" idx="1"/>
            </p:cNvCxnSpPr>
            <p:nvPr/>
          </p:nvCxnSpPr>
          <p:spPr>
            <a:xfrm>
              <a:off x="5307063" y="2844489"/>
              <a:ext cx="258235" cy="0"/>
            </a:xfrm>
            <a:prstGeom prst="straightConnector1">
              <a:avLst/>
            </a:prstGeom>
            <a:ln w="38100">
              <a:solidFill>
                <a:schemeClr val="accent5"/>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41" name="正方形/長方形 40">
              <a:extLst>
                <a:ext uri="{FF2B5EF4-FFF2-40B4-BE49-F238E27FC236}">
                  <a16:creationId xmlns:a16="http://schemas.microsoft.com/office/drawing/2014/main" id="{94A25ACC-C8EA-0B70-BB68-AFC9B2DC7B7D}"/>
                </a:ext>
              </a:extLst>
            </p:cNvPr>
            <p:cNvSpPr/>
            <p:nvPr/>
          </p:nvSpPr>
          <p:spPr>
            <a:xfrm>
              <a:off x="2567488" y="3395362"/>
              <a:ext cx="6323971" cy="1527549"/>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t" anchorCtr="0"/>
            <a:lstStyle/>
            <a:p>
              <a:endParaRPr kumimoji="1" lang="en-US" altLang="ja-JP" sz="1200" dirty="0">
                <a:solidFill>
                  <a:schemeClr val="bg1"/>
                </a:solidFill>
                <a:latin typeface="Meiryo UI" panose="020B0604030504040204" pitchFamily="50" charset="-128"/>
                <a:ea typeface="Meiryo UI" panose="020B0604030504040204" pitchFamily="50" charset="-128"/>
              </a:endParaRPr>
            </a:p>
            <a:p>
              <a:endParaRPr kumimoji="1" lang="en-US" altLang="ja-JP" sz="1200" dirty="0">
                <a:solidFill>
                  <a:schemeClr val="bg1"/>
                </a:solidFill>
                <a:latin typeface="Meiryo UI" panose="020B0604030504040204" pitchFamily="50" charset="-128"/>
                <a:ea typeface="Meiryo UI" panose="020B0604030504040204" pitchFamily="50" charset="-128"/>
              </a:endParaRPr>
            </a:p>
            <a:p>
              <a:endParaRPr kumimoji="1" lang="en-US" altLang="ja-JP" sz="1200" dirty="0">
                <a:solidFill>
                  <a:schemeClr val="bg1"/>
                </a:solidFill>
                <a:latin typeface="Meiryo UI" panose="020B0604030504040204" pitchFamily="50" charset="-128"/>
                <a:ea typeface="Meiryo UI" panose="020B0604030504040204" pitchFamily="50" charset="-128"/>
              </a:endParaRPr>
            </a:p>
            <a:p>
              <a:r>
                <a:rPr kumimoji="1" lang="ja-JP" altLang="en-US" sz="1200">
                  <a:solidFill>
                    <a:schemeClr val="bg1"/>
                  </a:solidFill>
                  <a:latin typeface="Meiryo UI" panose="020B0604030504040204" pitchFamily="50" charset="-128"/>
                  <a:ea typeface="Meiryo UI" panose="020B0604030504040204" pitchFamily="50" charset="-128"/>
                </a:rPr>
                <a:t>自律移動ロボット</a:t>
              </a:r>
              <a:endParaRPr kumimoji="1" lang="en-US" altLang="ja-JP" sz="1200" dirty="0">
                <a:solidFill>
                  <a:schemeClr val="bg1"/>
                </a:solidFill>
                <a:latin typeface="Meiryo UI" panose="020B0604030504040204" pitchFamily="50" charset="-128"/>
                <a:ea typeface="Meiryo UI" panose="020B0604030504040204" pitchFamily="50" charset="-128"/>
              </a:endParaRPr>
            </a:p>
          </p:txBody>
        </p:sp>
        <p:sp>
          <p:nvSpPr>
            <p:cNvPr id="42" name="正方形/長方形 41">
              <a:extLst>
                <a:ext uri="{FF2B5EF4-FFF2-40B4-BE49-F238E27FC236}">
                  <a16:creationId xmlns:a16="http://schemas.microsoft.com/office/drawing/2014/main" id="{70FE1195-3E6D-A710-C12C-4C7B07BD011D}"/>
                </a:ext>
              </a:extLst>
            </p:cNvPr>
            <p:cNvSpPr/>
            <p:nvPr/>
          </p:nvSpPr>
          <p:spPr>
            <a:xfrm>
              <a:off x="2527320" y="4208949"/>
              <a:ext cx="4572000" cy="749806"/>
            </a:xfrm>
            <a:prstGeom prst="rect">
              <a:avLst/>
            </a:prstGeom>
            <a:solidFill>
              <a:schemeClr val="bg2">
                <a:lumMod val="2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t" anchorCtr="0"/>
            <a:lstStyle/>
            <a:p>
              <a:pPr algn="ctr"/>
              <a:r>
                <a:rPr kumimoji="1" lang="en-US" altLang="ja-JP" sz="1200" dirty="0">
                  <a:solidFill>
                    <a:schemeClr val="bg1"/>
                  </a:solidFill>
                  <a:latin typeface="Meiryo UI" panose="020B0604030504040204" pitchFamily="50" charset="-128"/>
                  <a:ea typeface="Meiryo UI" panose="020B0604030504040204" pitchFamily="50" charset="-128"/>
                </a:rPr>
                <a:t>IoT</a:t>
              </a:r>
              <a:r>
                <a:rPr kumimoji="1" lang="ja-JP" altLang="en-US" sz="1200">
                  <a:solidFill>
                    <a:schemeClr val="bg1"/>
                  </a:solidFill>
                  <a:latin typeface="Meiryo UI" panose="020B0604030504040204" pitchFamily="50" charset="-128"/>
                  <a:ea typeface="Meiryo UI" panose="020B0604030504040204" pitchFamily="50" charset="-128"/>
                </a:rPr>
                <a:t>インフラ</a:t>
              </a:r>
              <a:endParaRPr kumimoji="1" lang="en-US" altLang="ja-JP" sz="1200" dirty="0">
                <a:solidFill>
                  <a:schemeClr val="bg1"/>
                </a:solidFill>
                <a:latin typeface="Meiryo UI" panose="020B0604030504040204" pitchFamily="50" charset="-128"/>
                <a:ea typeface="Meiryo UI" panose="020B0604030504040204" pitchFamily="50" charset="-128"/>
              </a:endParaRPr>
            </a:p>
          </p:txBody>
        </p:sp>
        <p:cxnSp>
          <p:nvCxnSpPr>
            <p:cNvPr id="43" name="直線矢印コネクタ 42">
              <a:extLst>
                <a:ext uri="{FF2B5EF4-FFF2-40B4-BE49-F238E27FC236}">
                  <a16:creationId xmlns:a16="http://schemas.microsoft.com/office/drawing/2014/main" id="{533C81C1-6D6A-0B76-1858-1561B59146FD}"/>
                </a:ext>
              </a:extLst>
            </p:cNvPr>
            <p:cNvCxnSpPr>
              <a:cxnSpLocks/>
            </p:cNvCxnSpPr>
            <p:nvPr/>
          </p:nvCxnSpPr>
          <p:spPr>
            <a:xfrm flipH="1">
              <a:off x="1767363" y="2550681"/>
              <a:ext cx="800122" cy="0"/>
            </a:xfrm>
            <a:prstGeom prst="straightConnector1">
              <a:avLst/>
            </a:prstGeom>
            <a:ln w="38100">
              <a:solidFill>
                <a:schemeClr val="accent5"/>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46" name="テキスト ボックス 45">
              <a:extLst>
                <a:ext uri="{FF2B5EF4-FFF2-40B4-BE49-F238E27FC236}">
                  <a16:creationId xmlns:a16="http://schemas.microsoft.com/office/drawing/2014/main" id="{27A91376-364E-6B95-E1FA-FCA897C8DE9C}"/>
                </a:ext>
              </a:extLst>
            </p:cNvPr>
            <p:cNvSpPr txBox="1"/>
            <p:nvPr/>
          </p:nvSpPr>
          <p:spPr>
            <a:xfrm>
              <a:off x="1933853" y="2212153"/>
              <a:ext cx="759582" cy="371513"/>
            </a:xfrm>
            <a:prstGeom prst="rect">
              <a:avLst/>
            </a:prstGeom>
          </p:spPr>
          <p:txBody>
            <a:bodyPr vert="horz" wrap="square" lIns="91440" tIns="46800" rIns="91440" bIns="46800" rtlCol="0" anchor="t">
              <a:spAutoFit/>
            </a:bodyPr>
            <a:lstStyle/>
            <a:p>
              <a:pPr algn="l"/>
              <a:r>
                <a:rPr kumimoji="1" lang="ja-JP" altLang="en-US" sz="900">
                  <a:latin typeface="Meiryo UI" panose="020B0604030504040204" pitchFamily="50" charset="-128"/>
                  <a:ea typeface="Meiryo UI" panose="020B0604030504040204" pitchFamily="50" charset="-128"/>
                </a:rPr>
                <a:t>人流、地物</a:t>
              </a:r>
              <a:endParaRPr kumimoji="1" lang="en-US" altLang="ja-JP" sz="900" dirty="0">
                <a:latin typeface="Meiryo UI" panose="020B0604030504040204" pitchFamily="50" charset="-128"/>
                <a:ea typeface="Meiryo UI" panose="020B0604030504040204" pitchFamily="50" charset="-128"/>
              </a:endParaRPr>
            </a:p>
            <a:p>
              <a:pPr algn="l"/>
              <a:r>
                <a:rPr kumimoji="1" lang="ja-JP" altLang="en-US" sz="900">
                  <a:latin typeface="Meiryo UI" panose="020B0604030504040204" pitchFamily="50" charset="-128"/>
                  <a:ea typeface="Meiryo UI" panose="020B0604030504040204" pitchFamily="50" charset="-128"/>
                </a:rPr>
                <a:t>等の情報</a:t>
              </a:r>
            </a:p>
          </p:txBody>
        </p:sp>
        <p:sp>
          <p:nvSpPr>
            <p:cNvPr id="47" name="角丸四角形 46">
              <a:extLst>
                <a:ext uri="{FF2B5EF4-FFF2-40B4-BE49-F238E27FC236}">
                  <a16:creationId xmlns:a16="http://schemas.microsoft.com/office/drawing/2014/main" id="{7AD2DA80-94B3-D412-B9D7-6D70DAB4521C}"/>
                </a:ext>
              </a:extLst>
            </p:cNvPr>
            <p:cNvSpPr/>
            <p:nvPr/>
          </p:nvSpPr>
          <p:spPr>
            <a:xfrm>
              <a:off x="543363" y="3189242"/>
              <a:ext cx="1224000" cy="168041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rPr>
                <a:t>ope.7</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rPr>
                <a:t>空間情報を</a:t>
              </a:r>
              <a:endParaRPr kumimoji="1" lang="en-US" altLang="ja-JP" sz="1200"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srgbClr val="1A1A1A"/>
                  </a:solidFill>
                  <a:latin typeface="Meiryo UI" panose="020B0604030504040204" pitchFamily="50" charset="-128"/>
                  <a:ea typeface="Meiryo UI" panose="020B0604030504040204" pitchFamily="50" charset="-128"/>
                </a:rPr>
                <a:t>収集</a:t>
              </a:r>
              <a:r>
                <a:rPr kumimoji="1" lang="ja-JP" altLang="en-US" sz="1200"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rPr>
                <a:t>する</a:t>
              </a:r>
            </a:p>
          </p:txBody>
        </p:sp>
        <p:cxnSp>
          <p:nvCxnSpPr>
            <p:cNvPr id="48" name="直線矢印コネクタ 47">
              <a:extLst>
                <a:ext uri="{FF2B5EF4-FFF2-40B4-BE49-F238E27FC236}">
                  <a16:creationId xmlns:a16="http://schemas.microsoft.com/office/drawing/2014/main" id="{7B697795-0775-9E4B-1164-9EC205870563}"/>
                </a:ext>
              </a:extLst>
            </p:cNvPr>
            <p:cNvCxnSpPr>
              <a:cxnSpLocks/>
              <a:stCxn id="47" idx="0"/>
              <a:endCxn id="5" idx="2"/>
            </p:cNvCxnSpPr>
            <p:nvPr/>
          </p:nvCxnSpPr>
          <p:spPr>
            <a:xfrm flipV="1">
              <a:off x="1155363" y="2934912"/>
              <a:ext cx="0" cy="254330"/>
            </a:xfrm>
            <a:prstGeom prst="straightConnector1">
              <a:avLst/>
            </a:prstGeom>
            <a:ln w="38100">
              <a:solidFill>
                <a:schemeClr val="accent5"/>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53" name="直線矢印コネクタ 52">
              <a:extLst>
                <a:ext uri="{FF2B5EF4-FFF2-40B4-BE49-F238E27FC236}">
                  <a16:creationId xmlns:a16="http://schemas.microsoft.com/office/drawing/2014/main" id="{7ACF108B-E1B8-1598-1130-E6538218B162}"/>
                </a:ext>
              </a:extLst>
            </p:cNvPr>
            <p:cNvCxnSpPr>
              <a:cxnSpLocks/>
            </p:cNvCxnSpPr>
            <p:nvPr/>
          </p:nvCxnSpPr>
          <p:spPr>
            <a:xfrm flipV="1">
              <a:off x="1767363" y="2890790"/>
              <a:ext cx="800122" cy="547438"/>
            </a:xfrm>
            <a:prstGeom prst="bentConnector3">
              <a:avLst>
                <a:gd name="adj1" fmla="val 50000"/>
              </a:avLst>
            </a:prstGeom>
            <a:ln w="38100">
              <a:solidFill>
                <a:schemeClr val="accent5"/>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54" name="テキスト ボックス 53">
              <a:extLst>
                <a:ext uri="{FF2B5EF4-FFF2-40B4-BE49-F238E27FC236}">
                  <a16:creationId xmlns:a16="http://schemas.microsoft.com/office/drawing/2014/main" id="{DE728AB8-2013-B1BB-21F7-F2B096D324BD}"/>
                </a:ext>
              </a:extLst>
            </p:cNvPr>
            <p:cNvSpPr txBox="1"/>
            <p:nvPr/>
          </p:nvSpPr>
          <p:spPr>
            <a:xfrm>
              <a:off x="1956593" y="3442537"/>
              <a:ext cx="650588" cy="510012"/>
            </a:xfrm>
            <a:prstGeom prst="rect">
              <a:avLst/>
            </a:prstGeom>
          </p:spPr>
          <p:txBody>
            <a:bodyPr vert="horz" wrap="square" lIns="91440" tIns="46800" rIns="91440" bIns="46800" rtlCol="0" anchor="t">
              <a:spAutoFit/>
            </a:bodyPr>
            <a:lstStyle/>
            <a:p>
              <a:pPr algn="l"/>
              <a:r>
                <a:rPr kumimoji="1" lang="ja-JP" altLang="en-US" sz="900">
                  <a:latin typeface="Meiryo UI" panose="020B0604030504040204" pitchFamily="50" charset="-128"/>
                  <a:ea typeface="Meiryo UI" panose="020B0604030504040204" pitchFamily="50" charset="-128"/>
                </a:rPr>
                <a:t>自律移動</a:t>
              </a:r>
              <a:endParaRPr kumimoji="1" lang="en-US" altLang="ja-JP" sz="900" dirty="0">
                <a:latin typeface="Meiryo UI" panose="020B0604030504040204" pitchFamily="50" charset="-128"/>
                <a:ea typeface="Meiryo UI" panose="020B0604030504040204" pitchFamily="50" charset="-128"/>
              </a:endParaRPr>
            </a:p>
            <a:p>
              <a:pPr algn="l"/>
              <a:r>
                <a:rPr kumimoji="1" lang="ja-JP" altLang="en-US" sz="900">
                  <a:latin typeface="Meiryo UI" panose="020B0604030504040204" pitchFamily="50" charset="-128"/>
                  <a:ea typeface="Meiryo UI" panose="020B0604030504040204" pitchFamily="50" charset="-128"/>
                </a:rPr>
                <a:t>ロボットの</a:t>
              </a:r>
              <a:endParaRPr kumimoji="1" lang="en-US" altLang="ja-JP" sz="900" dirty="0">
                <a:latin typeface="Meiryo UI" panose="020B0604030504040204" pitchFamily="50" charset="-128"/>
                <a:ea typeface="Meiryo UI" panose="020B0604030504040204" pitchFamily="50" charset="-128"/>
              </a:endParaRPr>
            </a:p>
            <a:p>
              <a:pPr algn="l"/>
              <a:r>
                <a:rPr kumimoji="1" lang="ja-JP" altLang="en-US" sz="900">
                  <a:latin typeface="Meiryo UI" panose="020B0604030504040204" pitchFamily="50" charset="-128"/>
                  <a:ea typeface="Meiryo UI" panose="020B0604030504040204" pitchFamily="50" charset="-128"/>
                </a:rPr>
                <a:t>位置等</a:t>
              </a:r>
            </a:p>
          </p:txBody>
        </p:sp>
        <p:sp>
          <p:nvSpPr>
            <p:cNvPr id="12" name="角丸四角形 11">
              <a:extLst>
                <a:ext uri="{FF2B5EF4-FFF2-40B4-BE49-F238E27FC236}">
                  <a16:creationId xmlns:a16="http://schemas.microsoft.com/office/drawing/2014/main" id="{431CE099-184F-B88A-E350-4E0E0A2C190E}"/>
                </a:ext>
              </a:extLst>
            </p:cNvPr>
            <p:cNvSpPr/>
            <p:nvPr/>
          </p:nvSpPr>
          <p:spPr>
            <a:xfrm>
              <a:off x="7817529" y="768522"/>
              <a:ext cx="923864" cy="56942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rPr>
                <a:t>ope.1</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rPr>
                <a:t>サービスを</a:t>
              </a:r>
              <a:endParaRPr kumimoji="1" lang="en-US" altLang="ja-JP" sz="1200"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srgbClr val="1A1A1A"/>
                  </a:solidFill>
                  <a:latin typeface="Meiryo UI" panose="020B0604030504040204" pitchFamily="50" charset="-128"/>
                  <a:ea typeface="Meiryo UI" panose="020B0604030504040204" pitchFamily="50" charset="-128"/>
                </a:rPr>
                <a:t>利用</a:t>
              </a:r>
              <a:r>
                <a:rPr kumimoji="1" lang="ja-JP" altLang="en-US" sz="1200"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rPr>
                <a:t>する</a:t>
              </a:r>
            </a:p>
          </p:txBody>
        </p:sp>
        <p:sp>
          <p:nvSpPr>
            <p:cNvPr id="57" name="角丸四角形 56">
              <a:extLst>
                <a:ext uri="{FF2B5EF4-FFF2-40B4-BE49-F238E27FC236}">
                  <a16:creationId xmlns:a16="http://schemas.microsoft.com/office/drawing/2014/main" id="{36E46311-DB14-3D1C-7B31-F27F2CF7C5E6}"/>
                </a:ext>
              </a:extLst>
            </p:cNvPr>
            <p:cNvSpPr/>
            <p:nvPr/>
          </p:nvSpPr>
          <p:spPr>
            <a:xfrm>
              <a:off x="2824616" y="3542465"/>
              <a:ext cx="4180108" cy="3960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rPr>
                <a:t>ope.9</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srgbClr val="1A1A1A"/>
                  </a:solidFill>
                  <a:latin typeface="Meiryo UI" panose="020B0604030504040204" pitchFamily="50" charset="-128"/>
                  <a:ea typeface="Meiryo UI" panose="020B0604030504040204" pitchFamily="50" charset="-128"/>
                </a:rPr>
                <a:t>運搬</a:t>
              </a:r>
              <a:r>
                <a:rPr kumimoji="1" lang="en-US" altLang="ja-JP" sz="1200" dirty="0">
                  <a:solidFill>
                    <a:srgbClr val="1A1A1A"/>
                  </a:solidFill>
                  <a:latin typeface="Meiryo UI" panose="020B0604030504040204" pitchFamily="50" charset="-128"/>
                  <a:ea typeface="Meiryo UI" panose="020B0604030504040204" pitchFamily="50" charset="-128"/>
                </a:rPr>
                <a:t>/</a:t>
              </a:r>
              <a:r>
                <a:rPr kumimoji="1" lang="ja-JP" altLang="en-US" sz="1200" dirty="0">
                  <a:solidFill>
                    <a:srgbClr val="1A1A1A"/>
                  </a:solidFill>
                  <a:latin typeface="Meiryo UI" panose="020B0604030504040204" pitchFamily="50" charset="-128"/>
                  <a:ea typeface="Meiryo UI" panose="020B0604030504040204" pitchFamily="50" charset="-128"/>
                </a:rPr>
                <a:t>調査</a:t>
              </a:r>
              <a:r>
                <a:rPr kumimoji="1" lang="en-US" altLang="ja-JP" sz="1200" dirty="0">
                  <a:solidFill>
                    <a:srgbClr val="1A1A1A"/>
                  </a:solidFill>
                  <a:latin typeface="Meiryo UI" panose="020B0604030504040204" pitchFamily="50" charset="-128"/>
                  <a:ea typeface="Meiryo UI" panose="020B0604030504040204" pitchFamily="50" charset="-128"/>
                </a:rPr>
                <a:t>/</a:t>
              </a:r>
              <a:r>
                <a:rPr kumimoji="1" lang="ja-JP" altLang="en-US" sz="1200" dirty="0">
                  <a:solidFill>
                    <a:srgbClr val="1A1A1A"/>
                  </a:solidFill>
                  <a:latin typeface="Meiryo UI" panose="020B0604030504040204" pitchFamily="50" charset="-128"/>
                  <a:ea typeface="Meiryo UI" panose="020B0604030504040204" pitchFamily="50" charset="-128"/>
                </a:rPr>
                <a:t>作業する</a:t>
              </a:r>
              <a:endParaRPr kumimoji="1" lang="en-US" altLang="ja-JP" sz="1200" dirty="0">
                <a:solidFill>
                  <a:srgbClr val="1A1A1A"/>
                </a:solidFill>
                <a:latin typeface="Meiryo UI" panose="020B0604030504040204" pitchFamily="50" charset="-128"/>
                <a:ea typeface="Meiryo UI" panose="020B0604030504040204" pitchFamily="50" charset="-128"/>
              </a:endParaRPr>
            </a:p>
          </p:txBody>
        </p:sp>
        <p:cxnSp>
          <p:nvCxnSpPr>
            <p:cNvPr id="58" name="直線矢印コネクタ 57">
              <a:extLst>
                <a:ext uri="{FF2B5EF4-FFF2-40B4-BE49-F238E27FC236}">
                  <a16:creationId xmlns:a16="http://schemas.microsoft.com/office/drawing/2014/main" id="{12C08DA1-C523-0DDF-EC20-266A4D097707}"/>
                </a:ext>
              </a:extLst>
            </p:cNvPr>
            <p:cNvCxnSpPr>
              <a:cxnSpLocks/>
            </p:cNvCxnSpPr>
            <p:nvPr/>
          </p:nvCxnSpPr>
          <p:spPr>
            <a:xfrm flipV="1">
              <a:off x="3320828" y="3025360"/>
              <a:ext cx="0" cy="504000"/>
            </a:xfrm>
            <a:prstGeom prst="straightConnector1">
              <a:avLst/>
            </a:prstGeom>
            <a:ln w="38100">
              <a:solidFill>
                <a:schemeClr val="accent5"/>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60" name="テキスト ボックス 59">
              <a:extLst>
                <a:ext uri="{FF2B5EF4-FFF2-40B4-BE49-F238E27FC236}">
                  <a16:creationId xmlns:a16="http://schemas.microsoft.com/office/drawing/2014/main" id="{50EA094D-43BC-6463-F797-497B5FAE4A8A}"/>
                </a:ext>
              </a:extLst>
            </p:cNvPr>
            <p:cNvSpPr txBox="1"/>
            <p:nvPr/>
          </p:nvSpPr>
          <p:spPr>
            <a:xfrm>
              <a:off x="3242243" y="3191101"/>
              <a:ext cx="529038" cy="233014"/>
            </a:xfrm>
            <a:prstGeom prst="rect">
              <a:avLst/>
            </a:prstGeom>
          </p:spPr>
          <p:txBody>
            <a:bodyPr vert="horz" wrap="square" lIns="91440" tIns="46800" rIns="91440" bIns="46800" rtlCol="0" anchor="t">
              <a:spAutoFit/>
            </a:bodyPr>
            <a:lstStyle/>
            <a:p>
              <a:pPr algn="ctr"/>
              <a:r>
                <a:rPr kumimoji="1" lang="ja-JP" altLang="en-US" sz="900">
                  <a:latin typeface="Meiryo UI" panose="020B0604030504040204" pitchFamily="50" charset="-128"/>
                  <a:ea typeface="Meiryo UI" panose="020B0604030504040204" pitchFamily="50" charset="-128"/>
                </a:rPr>
                <a:t>ルート</a:t>
              </a:r>
              <a:endParaRPr kumimoji="1" lang="en-US" altLang="ja-JP" sz="900" dirty="0">
                <a:latin typeface="Meiryo UI" panose="020B0604030504040204" pitchFamily="50" charset="-128"/>
                <a:ea typeface="Meiryo UI" panose="020B0604030504040204" pitchFamily="50" charset="-128"/>
              </a:endParaRPr>
            </a:p>
          </p:txBody>
        </p:sp>
        <p:sp>
          <p:nvSpPr>
            <p:cNvPr id="65" name="テキスト ボックス 64">
              <a:extLst>
                <a:ext uri="{FF2B5EF4-FFF2-40B4-BE49-F238E27FC236}">
                  <a16:creationId xmlns:a16="http://schemas.microsoft.com/office/drawing/2014/main" id="{1F7F6397-F6B2-38D6-748E-6F478EFB6C33}"/>
                </a:ext>
              </a:extLst>
            </p:cNvPr>
            <p:cNvSpPr txBox="1"/>
            <p:nvPr/>
          </p:nvSpPr>
          <p:spPr>
            <a:xfrm>
              <a:off x="4694197" y="3191101"/>
              <a:ext cx="1210413" cy="233014"/>
            </a:xfrm>
            <a:prstGeom prst="rect">
              <a:avLst/>
            </a:prstGeom>
          </p:spPr>
          <p:txBody>
            <a:bodyPr vert="horz" wrap="square" lIns="91440" tIns="46800" rIns="91440" bIns="46800" rtlCol="0" anchor="t">
              <a:spAutoFit/>
            </a:bodyPr>
            <a:lstStyle/>
            <a:p>
              <a:r>
                <a:rPr kumimoji="1" lang="ja-JP" altLang="en-US" sz="900">
                  <a:latin typeface="Meiryo UI" panose="020B0604030504040204" pitchFamily="50" charset="-128"/>
                  <a:ea typeface="Meiryo UI" panose="020B0604030504040204" pitchFamily="50" charset="-128"/>
                </a:rPr>
                <a:t>自律移動ロボット状態</a:t>
              </a:r>
              <a:endParaRPr kumimoji="1" lang="en-US" altLang="ja-JP" sz="900" dirty="0">
                <a:latin typeface="Meiryo UI" panose="020B0604030504040204" pitchFamily="50" charset="-128"/>
                <a:ea typeface="Meiryo UI" panose="020B0604030504040204" pitchFamily="50" charset="-128"/>
              </a:endParaRPr>
            </a:p>
          </p:txBody>
        </p:sp>
        <p:cxnSp>
          <p:nvCxnSpPr>
            <p:cNvPr id="70" name="直線矢印コネクタ 69">
              <a:extLst>
                <a:ext uri="{FF2B5EF4-FFF2-40B4-BE49-F238E27FC236}">
                  <a16:creationId xmlns:a16="http://schemas.microsoft.com/office/drawing/2014/main" id="{4420A75F-D210-4309-C6B7-6E2B2E34B024}"/>
                </a:ext>
              </a:extLst>
            </p:cNvPr>
            <p:cNvCxnSpPr>
              <a:cxnSpLocks/>
            </p:cNvCxnSpPr>
            <p:nvPr/>
          </p:nvCxnSpPr>
          <p:spPr>
            <a:xfrm flipV="1">
              <a:off x="4731796" y="3018216"/>
              <a:ext cx="0" cy="504000"/>
            </a:xfrm>
            <a:prstGeom prst="straightConnector1">
              <a:avLst/>
            </a:prstGeom>
            <a:ln w="38100">
              <a:solidFill>
                <a:schemeClr val="accent5"/>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1" name="直線矢印コネクタ 70">
              <a:extLst>
                <a:ext uri="{FF2B5EF4-FFF2-40B4-BE49-F238E27FC236}">
                  <a16:creationId xmlns:a16="http://schemas.microsoft.com/office/drawing/2014/main" id="{82333BA3-1B77-E6D3-2D6B-6239F42DB83D}"/>
                </a:ext>
              </a:extLst>
            </p:cNvPr>
            <p:cNvCxnSpPr>
              <a:cxnSpLocks/>
            </p:cNvCxnSpPr>
            <p:nvPr/>
          </p:nvCxnSpPr>
          <p:spPr>
            <a:xfrm flipV="1">
              <a:off x="6280722" y="3026992"/>
              <a:ext cx="0" cy="504000"/>
            </a:xfrm>
            <a:prstGeom prst="straightConnector1">
              <a:avLst/>
            </a:prstGeom>
            <a:ln w="38100">
              <a:solidFill>
                <a:schemeClr val="accent5"/>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72" name="テキスト ボックス 71">
              <a:extLst>
                <a:ext uri="{FF2B5EF4-FFF2-40B4-BE49-F238E27FC236}">
                  <a16:creationId xmlns:a16="http://schemas.microsoft.com/office/drawing/2014/main" id="{2438C747-4E50-E57D-3753-3794E0CDE1BD}"/>
                </a:ext>
              </a:extLst>
            </p:cNvPr>
            <p:cNvSpPr txBox="1"/>
            <p:nvPr/>
          </p:nvSpPr>
          <p:spPr>
            <a:xfrm>
              <a:off x="6241942" y="3199235"/>
              <a:ext cx="922403" cy="233014"/>
            </a:xfrm>
            <a:prstGeom prst="rect">
              <a:avLst/>
            </a:prstGeom>
          </p:spPr>
          <p:txBody>
            <a:bodyPr vert="horz" wrap="square" lIns="91440" tIns="46800" rIns="91440" bIns="46800" rtlCol="0" anchor="t">
              <a:spAutoFit/>
            </a:bodyPr>
            <a:lstStyle/>
            <a:p>
              <a:pPr algn="ctr"/>
              <a:r>
                <a:rPr kumimoji="1" lang="ja-JP" altLang="en-US" sz="900">
                  <a:latin typeface="Meiryo UI" panose="020B0604030504040204" pitchFamily="50" charset="-128"/>
                  <a:ea typeface="Meiryo UI" panose="020B0604030504040204" pitchFamily="50" charset="-128"/>
                </a:rPr>
                <a:t>衝突回避ルート</a:t>
              </a:r>
              <a:endParaRPr kumimoji="1" lang="en-US" altLang="ja-JP" sz="900" dirty="0">
                <a:latin typeface="Meiryo UI" panose="020B0604030504040204" pitchFamily="50" charset="-128"/>
                <a:ea typeface="Meiryo UI" panose="020B0604030504040204" pitchFamily="50" charset="-128"/>
              </a:endParaRPr>
            </a:p>
          </p:txBody>
        </p:sp>
        <p:sp>
          <p:nvSpPr>
            <p:cNvPr id="74" name="角丸四角形 73">
              <a:extLst>
                <a:ext uri="{FF2B5EF4-FFF2-40B4-BE49-F238E27FC236}">
                  <a16:creationId xmlns:a16="http://schemas.microsoft.com/office/drawing/2014/main" id="{C09F886A-F094-FE14-C834-489914976FBD}"/>
                </a:ext>
              </a:extLst>
            </p:cNvPr>
            <p:cNvSpPr/>
            <p:nvPr/>
          </p:nvSpPr>
          <p:spPr>
            <a:xfrm>
              <a:off x="7624219" y="3542465"/>
              <a:ext cx="1152000" cy="5760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rPr>
                <a:t>ope.10</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srgbClr val="1A1A1A"/>
                  </a:solidFill>
                  <a:latin typeface="Meiryo UI" panose="020B0604030504040204" pitchFamily="50" charset="-128"/>
                  <a:ea typeface="Meiryo UI" panose="020B0604030504040204" pitchFamily="50" charset="-128"/>
                </a:rPr>
                <a:t>異常接近</a:t>
              </a:r>
              <a:r>
                <a:rPr kumimoji="1" lang="en-US" altLang="ja-JP" sz="1200" dirty="0">
                  <a:solidFill>
                    <a:srgbClr val="1A1A1A"/>
                  </a:solidFill>
                  <a:latin typeface="Meiryo UI" panose="020B0604030504040204" pitchFamily="50" charset="-128"/>
                  <a:ea typeface="Meiryo UI" panose="020B0604030504040204" pitchFamily="50" charset="-128"/>
                </a:rPr>
                <a:t>/</a:t>
              </a:r>
              <a:r>
                <a:rPr kumimoji="1" lang="ja-JP" altLang="en-US" sz="1200" dirty="0">
                  <a:solidFill>
                    <a:srgbClr val="1A1A1A"/>
                  </a:solidFill>
                  <a:latin typeface="Meiryo UI" panose="020B0604030504040204" pitchFamily="50" charset="-128"/>
                  <a:ea typeface="Meiryo UI" panose="020B0604030504040204" pitchFamily="50" charset="-128"/>
                </a:rPr>
                <a:t>故障を監視</a:t>
              </a:r>
              <a:r>
                <a:rPr kumimoji="1" lang="ja-JP" altLang="en-US" sz="1200"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rPr>
                <a:t>する</a:t>
              </a:r>
            </a:p>
          </p:txBody>
        </p:sp>
        <p:cxnSp>
          <p:nvCxnSpPr>
            <p:cNvPr id="75" name="直線矢印コネクタ 74">
              <a:extLst>
                <a:ext uri="{FF2B5EF4-FFF2-40B4-BE49-F238E27FC236}">
                  <a16:creationId xmlns:a16="http://schemas.microsoft.com/office/drawing/2014/main" id="{9AB1CB9C-D891-1264-2EC0-F476B7648F2C}"/>
                </a:ext>
              </a:extLst>
            </p:cNvPr>
            <p:cNvCxnSpPr>
              <a:cxnSpLocks/>
              <a:stCxn id="74" idx="0"/>
            </p:cNvCxnSpPr>
            <p:nvPr/>
          </p:nvCxnSpPr>
          <p:spPr>
            <a:xfrm rot="16200000" flipV="1">
              <a:off x="7345994" y="2688239"/>
              <a:ext cx="607553" cy="1100899"/>
            </a:xfrm>
            <a:prstGeom prst="bentConnector2">
              <a:avLst/>
            </a:prstGeom>
            <a:ln w="38100">
              <a:solidFill>
                <a:schemeClr val="accent5"/>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79" name="テキスト ボックス 78">
              <a:extLst>
                <a:ext uri="{FF2B5EF4-FFF2-40B4-BE49-F238E27FC236}">
                  <a16:creationId xmlns:a16="http://schemas.microsoft.com/office/drawing/2014/main" id="{CF6FC943-477F-0CE7-A95C-C9D097B71C60}"/>
                </a:ext>
              </a:extLst>
            </p:cNvPr>
            <p:cNvSpPr txBox="1"/>
            <p:nvPr/>
          </p:nvSpPr>
          <p:spPr>
            <a:xfrm>
              <a:off x="7038634" y="2893547"/>
              <a:ext cx="1221330" cy="371513"/>
            </a:xfrm>
            <a:prstGeom prst="rect">
              <a:avLst/>
            </a:prstGeom>
          </p:spPr>
          <p:txBody>
            <a:bodyPr vert="horz" wrap="square" lIns="91440" tIns="46800" rIns="91440" bIns="46800" rtlCol="0" anchor="t">
              <a:spAutoFit/>
            </a:bodyPr>
            <a:lstStyle/>
            <a:p>
              <a:pPr algn="ctr"/>
              <a:r>
                <a:rPr kumimoji="1" lang="ja-JP" altLang="en-US" sz="900">
                  <a:latin typeface="Meiryo UI" panose="020B0604030504040204" pitchFamily="50" charset="-128"/>
                  <a:ea typeface="Meiryo UI" panose="020B0604030504040204" pitchFamily="50" charset="-128"/>
                </a:rPr>
                <a:t>自律移動ロボット以外</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a:latin typeface="Meiryo UI" panose="020B0604030504040204" pitchFamily="50" charset="-128"/>
                  <a:ea typeface="Meiryo UI" panose="020B0604030504040204" pitchFamily="50" charset="-128"/>
                </a:rPr>
                <a:t>の故障情報</a:t>
              </a:r>
              <a:endParaRPr kumimoji="1" lang="en-US" altLang="ja-JP" sz="900" dirty="0">
                <a:latin typeface="Meiryo UI" panose="020B0604030504040204" pitchFamily="50" charset="-128"/>
                <a:ea typeface="Meiryo UI" panose="020B0604030504040204" pitchFamily="50" charset="-128"/>
              </a:endParaRPr>
            </a:p>
          </p:txBody>
        </p:sp>
        <p:sp>
          <p:nvSpPr>
            <p:cNvPr id="84" name="角丸四角形 83">
              <a:extLst>
                <a:ext uri="{FF2B5EF4-FFF2-40B4-BE49-F238E27FC236}">
                  <a16:creationId xmlns:a16="http://schemas.microsoft.com/office/drawing/2014/main" id="{92DBB632-8FE9-BA6D-47B7-88306E515129}"/>
                </a:ext>
              </a:extLst>
            </p:cNvPr>
            <p:cNvSpPr/>
            <p:nvPr/>
          </p:nvSpPr>
          <p:spPr>
            <a:xfrm>
              <a:off x="7624219" y="4520509"/>
              <a:ext cx="1152000" cy="3600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rPr>
                <a:t>ope.11</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rPr>
                <a:t>緊急退避する</a:t>
              </a:r>
            </a:p>
          </p:txBody>
        </p:sp>
        <p:cxnSp>
          <p:nvCxnSpPr>
            <p:cNvPr id="85" name="直線矢印コネクタ 84">
              <a:extLst>
                <a:ext uri="{FF2B5EF4-FFF2-40B4-BE49-F238E27FC236}">
                  <a16:creationId xmlns:a16="http://schemas.microsoft.com/office/drawing/2014/main" id="{BB7AC40A-DF86-FB2E-0816-1E97A8A5E131}"/>
                </a:ext>
              </a:extLst>
            </p:cNvPr>
            <p:cNvCxnSpPr>
              <a:cxnSpLocks/>
              <a:stCxn id="84" idx="0"/>
              <a:endCxn id="74" idx="2"/>
            </p:cNvCxnSpPr>
            <p:nvPr/>
          </p:nvCxnSpPr>
          <p:spPr>
            <a:xfrm flipV="1">
              <a:off x="8200219" y="4118465"/>
              <a:ext cx="0" cy="402044"/>
            </a:xfrm>
            <a:prstGeom prst="straightConnector1">
              <a:avLst/>
            </a:prstGeom>
            <a:ln w="38100">
              <a:solidFill>
                <a:schemeClr val="accent5"/>
              </a:solidFill>
              <a:prstDash val="sysDot"/>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90" name="テキスト ボックス 89">
              <a:extLst>
                <a:ext uri="{FF2B5EF4-FFF2-40B4-BE49-F238E27FC236}">
                  <a16:creationId xmlns:a16="http://schemas.microsoft.com/office/drawing/2014/main" id="{BF8ED5CC-748B-E659-50A1-28B1DC32EEA5}"/>
                </a:ext>
              </a:extLst>
            </p:cNvPr>
            <p:cNvSpPr txBox="1"/>
            <p:nvPr/>
          </p:nvSpPr>
          <p:spPr>
            <a:xfrm>
              <a:off x="8172542" y="4124573"/>
              <a:ext cx="771094" cy="371513"/>
            </a:xfrm>
            <a:prstGeom prst="rect">
              <a:avLst/>
            </a:prstGeom>
          </p:spPr>
          <p:txBody>
            <a:bodyPr vert="horz" wrap="square" lIns="91440" tIns="46800" rIns="91440" bIns="46800" rtlCol="0" anchor="t">
              <a:spAutoFit/>
            </a:bodyPr>
            <a:lstStyle/>
            <a:p>
              <a:pPr algn="ctr"/>
              <a:r>
                <a:rPr kumimoji="1" lang="en-US" altLang="ja-JP" sz="900" dirty="0">
                  <a:solidFill>
                    <a:schemeClr val="bg1"/>
                  </a:solidFill>
                  <a:latin typeface="Meiryo UI" panose="020B0604030504040204" pitchFamily="50" charset="-128"/>
                  <a:ea typeface="Meiryo UI" panose="020B0604030504040204" pitchFamily="50" charset="-128"/>
                </a:rPr>
                <a:t>[</a:t>
              </a:r>
              <a:r>
                <a:rPr kumimoji="1" lang="ja-JP" altLang="en-US" sz="900">
                  <a:solidFill>
                    <a:schemeClr val="bg1"/>
                  </a:solidFill>
                  <a:latin typeface="Meiryo UI" panose="020B0604030504040204" pitchFamily="50" charset="-128"/>
                  <a:ea typeface="Meiryo UI" panose="020B0604030504040204" pitchFamily="50" charset="-128"/>
                </a:rPr>
                <a:t>異常接近</a:t>
              </a:r>
              <a:r>
                <a:rPr kumimoji="1" lang="en-US" altLang="ja-JP" sz="900" dirty="0">
                  <a:solidFill>
                    <a:schemeClr val="bg1"/>
                  </a:solidFill>
                  <a:latin typeface="Meiryo UI" panose="020B0604030504040204" pitchFamily="50" charset="-128"/>
                  <a:ea typeface="Meiryo UI" panose="020B0604030504040204" pitchFamily="50" charset="-128"/>
                </a:rPr>
                <a:t>/</a:t>
              </a:r>
              <a:r>
                <a:rPr kumimoji="1" lang="ja-JP" altLang="en-US" sz="900">
                  <a:solidFill>
                    <a:schemeClr val="bg1"/>
                  </a:solidFill>
                  <a:latin typeface="Meiryo UI" panose="020B0604030504040204" pitchFamily="50" charset="-128"/>
                  <a:ea typeface="Meiryo UI" panose="020B0604030504040204" pitchFamily="50" charset="-128"/>
                </a:rPr>
                <a:t>故障検出</a:t>
              </a:r>
              <a:r>
                <a:rPr kumimoji="1" lang="en-US" altLang="ja-JP" sz="900" dirty="0">
                  <a:solidFill>
                    <a:schemeClr val="bg1"/>
                  </a:solidFill>
                  <a:latin typeface="Meiryo UI" panose="020B0604030504040204" pitchFamily="50" charset="-128"/>
                  <a:ea typeface="Meiryo UI" panose="020B0604030504040204" pitchFamily="50" charset="-128"/>
                </a:rPr>
                <a:t>]</a:t>
              </a:r>
            </a:p>
          </p:txBody>
        </p:sp>
        <p:sp>
          <p:nvSpPr>
            <p:cNvPr id="94" name="角丸四角形 93">
              <a:extLst>
                <a:ext uri="{FF2B5EF4-FFF2-40B4-BE49-F238E27FC236}">
                  <a16:creationId xmlns:a16="http://schemas.microsoft.com/office/drawing/2014/main" id="{16DE4F77-A6E5-8A73-1133-BA234CCA25BD}"/>
                </a:ext>
              </a:extLst>
            </p:cNvPr>
            <p:cNvSpPr/>
            <p:nvPr/>
          </p:nvSpPr>
          <p:spPr>
            <a:xfrm>
              <a:off x="2824616" y="4448509"/>
              <a:ext cx="4130100" cy="4320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rPr>
                <a:t>ope.12</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dirty="0">
                  <a:solidFill>
                    <a:srgbClr val="1A1A1A"/>
                  </a:solidFill>
                  <a:latin typeface="Meiryo UI" panose="020B0604030504040204" pitchFamily="50" charset="-128"/>
                  <a:ea typeface="Meiryo UI" panose="020B0604030504040204" pitchFamily="50" charset="-128"/>
                </a:rPr>
                <a:t>IoT</a:t>
              </a:r>
              <a:r>
                <a:rPr kumimoji="1" lang="ja-JP" altLang="en-US" sz="1200" dirty="0">
                  <a:solidFill>
                    <a:srgbClr val="1A1A1A"/>
                  </a:solidFill>
                  <a:latin typeface="Meiryo UI" panose="020B0604030504040204" pitchFamily="50" charset="-128"/>
                  <a:ea typeface="Meiryo UI" panose="020B0604030504040204" pitchFamily="50" charset="-128"/>
                </a:rPr>
                <a:t>インフラ</a:t>
              </a:r>
              <a:r>
                <a:rPr kumimoji="1" lang="ja-JP" altLang="en-US" sz="900" dirty="0">
                  <a:solidFill>
                    <a:srgbClr val="1A1A1A"/>
                  </a:solidFill>
                  <a:latin typeface="Meiryo UI" panose="020B0604030504040204" pitchFamily="50" charset="-128"/>
                  <a:ea typeface="Meiryo UI" panose="020B0604030504040204" pitchFamily="50" charset="-128"/>
                </a:rPr>
                <a:t>（充電設備・待機場・通信設備等）</a:t>
              </a:r>
              <a:r>
                <a:rPr kumimoji="1" lang="ja-JP" altLang="en-US" sz="1200" dirty="0">
                  <a:solidFill>
                    <a:srgbClr val="1A1A1A"/>
                  </a:solidFill>
                  <a:latin typeface="Meiryo UI" panose="020B0604030504040204" pitchFamily="50" charset="-128"/>
                  <a:ea typeface="Meiryo UI" panose="020B0604030504040204" pitchFamily="50" charset="-128"/>
                </a:rPr>
                <a:t>を提供する</a:t>
              </a:r>
              <a:endParaRPr kumimoji="1" lang="en-US" altLang="ja-JP" sz="1200" dirty="0">
                <a:solidFill>
                  <a:srgbClr val="1A1A1A"/>
                </a:solidFill>
                <a:latin typeface="Meiryo UI" panose="020B0604030504040204" pitchFamily="50" charset="-128"/>
                <a:ea typeface="Meiryo UI" panose="020B0604030504040204" pitchFamily="50" charset="-128"/>
              </a:endParaRPr>
            </a:p>
          </p:txBody>
        </p:sp>
        <p:cxnSp>
          <p:nvCxnSpPr>
            <p:cNvPr id="95" name="直線矢印コネクタ 94">
              <a:extLst>
                <a:ext uri="{FF2B5EF4-FFF2-40B4-BE49-F238E27FC236}">
                  <a16:creationId xmlns:a16="http://schemas.microsoft.com/office/drawing/2014/main" id="{1640768C-B996-5234-AB68-8B514597FEB4}"/>
                </a:ext>
              </a:extLst>
            </p:cNvPr>
            <p:cNvCxnSpPr>
              <a:cxnSpLocks/>
            </p:cNvCxnSpPr>
            <p:nvPr/>
          </p:nvCxnSpPr>
          <p:spPr>
            <a:xfrm flipV="1">
              <a:off x="3771281" y="3944229"/>
              <a:ext cx="0" cy="504000"/>
            </a:xfrm>
            <a:prstGeom prst="straightConnector1">
              <a:avLst/>
            </a:prstGeom>
            <a:ln w="38100">
              <a:solidFill>
                <a:schemeClr val="accent5"/>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6" name="テキスト ボックス 95">
              <a:extLst>
                <a:ext uri="{FF2B5EF4-FFF2-40B4-BE49-F238E27FC236}">
                  <a16:creationId xmlns:a16="http://schemas.microsoft.com/office/drawing/2014/main" id="{15EDB571-B902-EB27-4AD9-1AD36C6C0AE2}"/>
                </a:ext>
              </a:extLst>
            </p:cNvPr>
            <p:cNvSpPr txBox="1"/>
            <p:nvPr/>
          </p:nvSpPr>
          <p:spPr>
            <a:xfrm>
              <a:off x="3704821" y="4223298"/>
              <a:ext cx="717159" cy="233014"/>
            </a:xfrm>
            <a:prstGeom prst="rect">
              <a:avLst/>
            </a:prstGeom>
          </p:spPr>
          <p:txBody>
            <a:bodyPr vert="horz" wrap="square" lIns="91440" tIns="46800" rIns="91440" bIns="46800" rtlCol="0" anchor="t">
              <a:spAutoFit/>
            </a:bodyPr>
            <a:lstStyle/>
            <a:p>
              <a:pPr algn="ctr"/>
              <a:r>
                <a:rPr kumimoji="1" lang="ja-JP" altLang="en-US" sz="900">
                  <a:solidFill>
                    <a:schemeClr val="bg1"/>
                  </a:solidFill>
                  <a:latin typeface="Meiryo UI" panose="020B0604030504040204" pitchFamily="50" charset="-128"/>
                  <a:ea typeface="Meiryo UI" panose="020B0604030504040204" pitchFamily="50" charset="-128"/>
                </a:rPr>
                <a:t>エネルギー</a:t>
              </a:r>
              <a:endParaRPr kumimoji="1" lang="en-US" altLang="ja-JP" sz="900" dirty="0">
                <a:solidFill>
                  <a:schemeClr val="bg1"/>
                </a:solidFill>
                <a:latin typeface="Meiryo UI" panose="020B0604030504040204" pitchFamily="50" charset="-128"/>
                <a:ea typeface="Meiryo UI" panose="020B0604030504040204" pitchFamily="50" charset="-128"/>
              </a:endParaRPr>
            </a:p>
          </p:txBody>
        </p:sp>
        <p:cxnSp>
          <p:nvCxnSpPr>
            <p:cNvPr id="97" name="直線矢印コネクタ 96">
              <a:extLst>
                <a:ext uri="{FF2B5EF4-FFF2-40B4-BE49-F238E27FC236}">
                  <a16:creationId xmlns:a16="http://schemas.microsoft.com/office/drawing/2014/main" id="{9C02D725-A902-55BC-70EC-B4A4D6DC93C5}"/>
                </a:ext>
              </a:extLst>
            </p:cNvPr>
            <p:cNvCxnSpPr>
              <a:cxnSpLocks/>
            </p:cNvCxnSpPr>
            <p:nvPr/>
          </p:nvCxnSpPr>
          <p:spPr>
            <a:xfrm flipV="1">
              <a:off x="5849274" y="3942140"/>
              <a:ext cx="0" cy="504000"/>
            </a:xfrm>
            <a:prstGeom prst="straightConnector1">
              <a:avLst/>
            </a:prstGeom>
            <a:ln w="38100">
              <a:solidFill>
                <a:schemeClr val="accent5"/>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8" name="テキスト ボックス 97">
              <a:extLst>
                <a:ext uri="{FF2B5EF4-FFF2-40B4-BE49-F238E27FC236}">
                  <a16:creationId xmlns:a16="http://schemas.microsoft.com/office/drawing/2014/main" id="{69691458-3BA8-5336-43A0-C339B4ACF2A4}"/>
                </a:ext>
              </a:extLst>
            </p:cNvPr>
            <p:cNvSpPr txBox="1"/>
            <p:nvPr/>
          </p:nvSpPr>
          <p:spPr>
            <a:xfrm>
              <a:off x="5763652" y="4229343"/>
              <a:ext cx="717147" cy="233014"/>
            </a:xfrm>
            <a:prstGeom prst="rect">
              <a:avLst/>
            </a:prstGeom>
          </p:spPr>
          <p:txBody>
            <a:bodyPr vert="horz" wrap="square" lIns="91440" tIns="46800" rIns="91440" bIns="46800" rtlCol="0" anchor="t">
              <a:spAutoFit/>
            </a:bodyPr>
            <a:lstStyle/>
            <a:p>
              <a:pPr algn="ctr"/>
              <a:r>
                <a:rPr kumimoji="1" lang="ja-JP" altLang="en-US" sz="900">
                  <a:solidFill>
                    <a:schemeClr val="bg1"/>
                  </a:solidFill>
                  <a:latin typeface="Meiryo UI" panose="020B0604030504040204" pitchFamily="50" charset="-128"/>
                  <a:ea typeface="Meiryo UI" panose="020B0604030504040204" pitchFamily="50" charset="-128"/>
                </a:rPr>
                <a:t>通信環境</a:t>
              </a:r>
              <a:endParaRPr kumimoji="1" lang="en-US" altLang="ja-JP" sz="900" dirty="0">
                <a:solidFill>
                  <a:schemeClr val="bg1"/>
                </a:solidFill>
                <a:latin typeface="Meiryo UI" panose="020B0604030504040204" pitchFamily="50" charset="-128"/>
                <a:ea typeface="Meiryo UI" panose="020B0604030504040204" pitchFamily="50" charset="-128"/>
              </a:endParaRPr>
            </a:p>
          </p:txBody>
        </p:sp>
        <p:cxnSp>
          <p:nvCxnSpPr>
            <p:cNvPr id="101" name="直線矢印コネクタ 100">
              <a:extLst>
                <a:ext uri="{FF2B5EF4-FFF2-40B4-BE49-F238E27FC236}">
                  <a16:creationId xmlns:a16="http://schemas.microsoft.com/office/drawing/2014/main" id="{50B852C5-C64F-2150-6002-9A7D6F1A5A88}"/>
                </a:ext>
              </a:extLst>
            </p:cNvPr>
            <p:cNvCxnSpPr>
              <a:cxnSpLocks/>
              <a:stCxn id="94" idx="1"/>
            </p:cNvCxnSpPr>
            <p:nvPr/>
          </p:nvCxnSpPr>
          <p:spPr>
            <a:xfrm flipH="1">
              <a:off x="1767363" y="4664509"/>
              <a:ext cx="1057253" cy="0"/>
            </a:xfrm>
            <a:prstGeom prst="straightConnector1">
              <a:avLst/>
            </a:prstGeom>
            <a:ln w="381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104" name="テキスト ボックス 103">
              <a:extLst>
                <a:ext uri="{FF2B5EF4-FFF2-40B4-BE49-F238E27FC236}">
                  <a16:creationId xmlns:a16="http://schemas.microsoft.com/office/drawing/2014/main" id="{4E49D4C5-64EB-6A83-2071-41FBD787A7EA}"/>
                </a:ext>
              </a:extLst>
            </p:cNvPr>
            <p:cNvSpPr txBox="1"/>
            <p:nvPr/>
          </p:nvSpPr>
          <p:spPr>
            <a:xfrm>
              <a:off x="1946450" y="4446420"/>
              <a:ext cx="717159" cy="233014"/>
            </a:xfrm>
            <a:prstGeom prst="rect">
              <a:avLst/>
            </a:prstGeom>
          </p:spPr>
          <p:txBody>
            <a:bodyPr vert="horz" wrap="square" lIns="91440" tIns="46800" rIns="91440" bIns="46800" rtlCol="0" anchor="t">
              <a:spAutoFit/>
            </a:bodyPr>
            <a:lstStyle/>
            <a:p>
              <a:pPr algn="ctr"/>
              <a:r>
                <a:rPr kumimoji="1" lang="ja-JP" altLang="en-US" sz="900">
                  <a:latin typeface="Meiryo UI" panose="020B0604030504040204" pitchFamily="50" charset="-128"/>
                  <a:ea typeface="Meiryo UI" panose="020B0604030504040204" pitchFamily="50" charset="-128"/>
                </a:rPr>
                <a:t>稼働状況</a:t>
              </a:r>
              <a:endParaRPr kumimoji="1" lang="en-US" altLang="ja-JP" sz="900" dirty="0">
                <a:latin typeface="Meiryo UI" panose="020B0604030504040204" pitchFamily="50" charset="-128"/>
                <a:ea typeface="Meiryo UI" panose="020B0604030504040204" pitchFamily="50" charset="-128"/>
              </a:endParaRPr>
            </a:p>
          </p:txBody>
        </p:sp>
        <p:cxnSp>
          <p:nvCxnSpPr>
            <p:cNvPr id="105" name="直線矢印コネクタ 104">
              <a:extLst>
                <a:ext uri="{FF2B5EF4-FFF2-40B4-BE49-F238E27FC236}">
                  <a16:creationId xmlns:a16="http://schemas.microsoft.com/office/drawing/2014/main" id="{3642266B-717C-0555-5327-3B394FB508C5}"/>
                </a:ext>
              </a:extLst>
            </p:cNvPr>
            <p:cNvCxnSpPr>
              <a:cxnSpLocks/>
            </p:cNvCxnSpPr>
            <p:nvPr/>
          </p:nvCxnSpPr>
          <p:spPr>
            <a:xfrm>
              <a:off x="6516476" y="1202301"/>
              <a:ext cx="0" cy="989912"/>
            </a:xfrm>
            <a:prstGeom prst="straightConnector1">
              <a:avLst/>
            </a:prstGeom>
            <a:ln w="38100">
              <a:solidFill>
                <a:schemeClr val="accent5"/>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09" name="テキスト ボックス 108">
              <a:extLst>
                <a:ext uri="{FF2B5EF4-FFF2-40B4-BE49-F238E27FC236}">
                  <a16:creationId xmlns:a16="http://schemas.microsoft.com/office/drawing/2014/main" id="{7E294B10-30AD-1A6E-59E1-2C8FBCC7D47D}"/>
                </a:ext>
              </a:extLst>
            </p:cNvPr>
            <p:cNvSpPr txBox="1"/>
            <p:nvPr/>
          </p:nvSpPr>
          <p:spPr>
            <a:xfrm>
              <a:off x="6411523" y="1456877"/>
              <a:ext cx="1048056" cy="371513"/>
            </a:xfrm>
            <a:prstGeom prst="rect">
              <a:avLst/>
            </a:prstGeom>
          </p:spPr>
          <p:txBody>
            <a:bodyPr vert="horz" wrap="square" lIns="91440" tIns="46800" rIns="91440" bIns="46800" rtlCol="0" anchor="t">
              <a:spAutoFit/>
            </a:bodyPr>
            <a:lstStyle/>
            <a:p>
              <a:pPr algn="ctr"/>
              <a:r>
                <a:rPr kumimoji="1" lang="ja-JP" altLang="en-US" sz="900">
                  <a:latin typeface="Meiryo UI" panose="020B0604030504040204" pitchFamily="50" charset="-128"/>
                  <a:ea typeface="Meiryo UI" panose="020B0604030504040204" pitchFamily="50" charset="-128"/>
                </a:rPr>
                <a:t>運搬</a:t>
              </a:r>
              <a:r>
                <a:rPr kumimoji="1" lang="en-US" altLang="ja-JP" sz="900" dirty="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調査</a:t>
              </a:r>
              <a:r>
                <a:rPr kumimoji="1" lang="en-US" altLang="ja-JP" sz="900" dirty="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作業サービス</a:t>
              </a:r>
            </a:p>
          </p:txBody>
        </p:sp>
        <p:cxnSp>
          <p:nvCxnSpPr>
            <p:cNvPr id="110" name="直線矢印コネクタ 109">
              <a:extLst>
                <a:ext uri="{FF2B5EF4-FFF2-40B4-BE49-F238E27FC236}">
                  <a16:creationId xmlns:a16="http://schemas.microsoft.com/office/drawing/2014/main" id="{4EA89833-E123-1F9C-5F11-B155484707FF}"/>
                </a:ext>
              </a:extLst>
            </p:cNvPr>
            <p:cNvCxnSpPr>
              <a:cxnSpLocks/>
            </p:cNvCxnSpPr>
            <p:nvPr/>
          </p:nvCxnSpPr>
          <p:spPr>
            <a:xfrm flipH="1">
              <a:off x="7004724" y="1088001"/>
              <a:ext cx="828000" cy="0"/>
            </a:xfrm>
            <a:prstGeom prst="straightConnector1">
              <a:avLst/>
            </a:prstGeom>
            <a:ln w="38100">
              <a:solidFill>
                <a:schemeClr val="accent5"/>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13" name="テキスト ボックス 112">
              <a:extLst>
                <a:ext uri="{FF2B5EF4-FFF2-40B4-BE49-F238E27FC236}">
                  <a16:creationId xmlns:a16="http://schemas.microsoft.com/office/drawing/2014/main" id="{FF848904-285B-F76B-CA07-232F432917C1}"/>
                </a:ext>
              </a:extLst>
            </p:cNvPr>
            <p:cNvSpPr txBox="1"/>
            <p:nvPr/>
          </p:nvSpPr>
          <p:spPr>
            <a:xfrm>
              <a:off x="7112396" y="1093293"/>
              <a:ext cx="573137" cy="233014"/>
            </a:xfrm>
            <a:prstGeom prst="rect">
              <a:avLst/>
            </a:prstGeom>
          </p:spPr>
          <p:txBody>
            <a:bodyPr vert="horz" wrap="square" lIns="91440" tIns="46800" rIns="91440" bIns="46800" rtlCol="0" anchor="t">
              <a:spAutoFit/>
            </a:bodyPr>
            <a:lstStyle/>
            <a:p>
              <a:pPr algn="ctr"/>
              <a:r>
                <a:rPr kumimoji="1" lang="ja-JP" altLang="en-US" sz="900">
                  <a:latin typeface="Meiryo UI" panose="020B0604030504040204" pitchFamily="50" charset="-128"/>
                  <a:ea typeface="Meiryo UI" panose="020B0604030504040204" pitchFamily="50" charset="-128"/>
                </a:rPr>
                <a:t>サービス</a:t>
              </a:r>
              <a:endParaRPr kumimoji="1" lang="en-US" altLang="ja-JP" sz="900" dirty="0">
                <a:latin typeface="Meiryo UI" panose="020B0604030504040204" pitchFamily="50" charset="-128"/>
                <a:ea typeface="Meiryo UI" panose="020B0604030504040204" pitchFamily="50" charset="-128"/>
              </a:endParaRPr>
            </a:p>
          </p:txBody>
        </p:sp>
        <p:cxnSp>
          <p:nvCxnSpPr>
            <p:cNvPr id="119" name="直線矢印コネクタ 52">
              <a:extLst>
                <a:ext uri="{FF2B5EF4-FFF2-40B4-BE49-F238E27FC236}">
                  <a16:creationId xmlns:a16="http://schemas.microsoft.com/office/drawing/2014/main" id="{E196C522-5EA0-1D51-4CD8-D810E4AC6CBA}"/>
                </a:ext>
              </a:extLst>
            </p:cNvPr>
            <p:cNvCxnSpPr>
              <a:cxnSpLocks/>
              <a:stCxn id="8" idx="1"/>
              <a:endCxn id="4" idx="0"/>
            </p:cNvCxnSpPr>
            <p:nvPr/>
          </p:nvCxnSpPr>
          <p:spPr>
            <a:xfrm rot="10800000" flipV="1">
              <a:off x="1155363" y="1639329"/>
              <a:ext cx="1412124" cy="350892"/>
            </a:xfrm>
            <a:prstGeom prst="bentConnector2">
              <a:avLst/>
            </a:prstGeom>
            <a:ln w="38100">
              <a:solidFill>
                <a:schemeClr val="accent5"/>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22" name="テキスト ボックス 121">
              <a:extLst>
                <a:ext uri="{FF2B5EF4-FFF2-40B4-BE49-F238E27FC236}">
                  <a16:creationId xmlns:a16="http://schemas.microsoft.com/office/drawing/2014/main" id="{1430E1F1-A645-3DC0-D7BF-E2C0164C128C}"/>
                </a:ext>
              </a:extLst>
            </p:cNvPr>
            <p:cNvSpPr txBox="1"/>
            <p:nvPr/>
          </p:nvSpPr>
          <p:spPr>
            <a:xfrm>
              <a:off x="1102448" y="1414071"/>
              <a:ext cx="1465037" cy="233014"/>
            </a:xfrm>
            <a:prstGeom prst="rect">
              <a:avLst/>
            </a:prstGeom>
          </p:spPr>
          <p:txBody>
            <a:bodyPr vert="horz" wrap="square" lIns="91440" tIns="46800" rIns="91440" bIns="46800" rtlCol="0" anchor="t">
              <a:spAutoFit/>
            </a:bodyPr>
            <a:lstStyle/>
            <a:p>
              <a:pPr algn="l"/>
              <a:r>
                <a:rPr kumimoji="1" lang="ja-JP" altLang="en-US" sz="900">
                  <a:latin typeface="Meiryo UI" panose="020B0604030504040204" pitchFamily="50" charset="-128"/>
                  <a:ea typeface="Meiryo UI" panose="020B0604030504040204" pitchFamily="50" charset="-128"/>
                </a:rPr>
                <a:t>人流、地物等の実績データ</a:t>
              </a:r>
            </a:p>
          </p:txBody>
        </p:sp>
        <p:sp>
          <p:nvSpPr>
            <p:cNvPr id="130" name="正方形/長方形 129">
              <a:extLst>
                <a:ext uri="{FF2B5EF4-FFF2-40B4-BE49-F238E27FC236}">
                  <a16:creationId xmlns:a16="http://schemas.microsoft.com/office/drawing/2014/main" id="{3117737D-97DF-57B0-7568-1C5B36A03D50}"/>
                </a:ext>
              </a:extLst>
            </p:cNvPr>
            <p:cNvSpPr/>
            <p:nvPr/>
          </p:nvSpPr>
          <p:spPr>
            <a:xfrm>
              <a:off x="7661646" y="1719400"/>
              <a:ext cx="1221332" cy="1008000"/>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kumimoji="1" lang="ja-JP" altLang="en-US" sz="1200">
                  <a:solidFill>
                    <a:schemeClr val="bg1"/>
                  </a:solidFill>
                  <a:latin typeface="Meiryo UI" panose="020B0604030504040204" pitchFamily="50" charset="-128"/>
                  <a:ea typeface="Meiryo UI" panose="020B0604030504040204" pitchFamily="50" charset="-128"/>
                </a:rPr>
                <a:t>安全をマネジメントするシステム</a:t>
              </a:r>
              <a:endParaRPr kumimoji="1" lang="en-US" altLang="ja-JP" sz="1200" dirty="0">
                <a:solidFill>
                  <a:schemeClr val="bg1"/>
                </a:solidFill>
                <a:latin typeface="Meiryo UI" panose="020B0604030504040204" pitchFamily="50" charset="-128"/>
                <a:ea typeface="Meiryo UI" panose="020B0604030504040204" pitchFamily="50" charset="-128"/>
              </a:endParaRPr>
            </a:p>
          </p:txBody>
        </p:sp>
        <p:sp>
          <p:nvSpPr>
            <p:cNvPr id="131" name="角丸四角形 130">
              <a:extLst>
                <a:ext uri="{FF2B5EF4-FFF2-40B4-BE49-F238E27FC236}">
                  <a16:creationId xmlns:a16="http://schemas.microsoft.com/office/drawing/2014/main" id="{4D8D9A89-0ACD-4952-631A-BA728922CAC0}"/>
                </a:ext>
              </a:extLst>
            </p:cNvPr>
            <p:cNvSpPr/>
            <p:nvPr/>
          </p:nvSpPr>
          <p:spPr>
            <a:xfrm>
              <a:off x="7810380" y="2086724"/>
              <a:ext cx="923864" cy="56942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rPr>
                <a:t>ope.14</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srgbClr val="1A1A1A"/>
                  </a:solidFill>
                  <a:latin typeface="Meiryo UI" panose="020B0604030504040204" pitchFamily="50" charset="-128"/>
                  <a:ea typeface="Meiryo UI" panose="020B0604030504040204" pitchFamily="50" charset="-128"/>
                </a:rPr>
                <a:t>ヒヤリハット情報</a:t>
              </a:r>
              <a:r>
                <a:rPr kumimoji="1" lang="ja-JP" altLang="en-US" sz="1200"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rPr>
                <a:t>を蓄積する</a:t>
              </a:r>
            </a:p>
          </p:txBody>
        </p:sp>
        <p:cxnSp>
          <p:nvCxnSpPr>
            <p:cNvPr id="132" name="直線矢印コネクタ 131">
              <a:extLst>
                <a:ext uri="{FF2B5EF4-FFF2-40B4-BE49-F238E27FC236}">
                  <a16:creationId xmlns:a16="http://schemas.microsoft.com/office/drawing/2014/main" id="{929D5710-4579-F24F-D977-4AE8AB602177}"/>
                </a:ext>
              </a:extLst>
            </p:cNvPr>
            <p:cNvCxnSpPr>
              <a:cxnSpLocks/>
            </p:cNvCxnSpPr>
            <p:nvPr/>
          </p:nvCxnSpPr>
          <p:spPr>
            <a:xfrm flipH="1">
              <a:off x="7099320" y="2371434"/>
              <a:ext cx="734093" cy="0"/>
            </a:xfrm>
            <a:prstGeom prst="straightConnector1">
              <a:avLst/>
            </a:prstGeom>
            <a:ln w="38100">
              <a:solidFill>
                <a:schemeClr val="accent5"/>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33" name="テキスト ボックス 132">
              <a:extLst>
                <a:ext uri="{FF2B5EF4-FFF2-40B4-BE49-F238E27FC236}">
                  <a16:creationId xmlns:a16="http://schemas.microsoft.com/office/drawing/2014/main" id="{D085CD08-CC44-57B2-3273-F265E1DF8F9F}"/>
                </a:ext>
              </a:extLst>
            </p:cNvPr>
            <p:cNvSpPr txBox="1"/>
            <p:nvPr/>
          </p:nvSpPr>
          <p:spPr>
            <a:xfrm>
              <a:off x="7035835" y="2018997"/>
              <a:ext cx="722914" cy="371513"/>
            </a:xfrm>
            <a:prstGeom prst="rect">
              <a:avLst/>
            </a:prstGeom>
          </p:spPr>
          <p:txBody>
            <a:bodyPr vert="horz" wrap="square" lIns="91440" tIns="46800" rIns="91440" bIns="46800" rtlCol="0" anchor="t">
              <a:spAutoFit/>
            </a:bodyPr>
            <a:lstStyle/>
            <a:p>
              <a:pPr algn="ctr"/>
              <a:r>
                <a:rPr kumimoji="1" lang="ja-JP" altLang="en-US" sz="900">
                  <a:latin typeface="Meiryo UI" panose="020B0604030504040204" pitchFamily="50" charset="-128"/>
                  <a:ea typeface="Meiryo UI" panose="020B0604030504040204" pitchFamily="50" charset="-128"/>
                </a:rPr>
                <a:t>ヒヤリハット情報</a:t>
              </a:r>
              <a:endParaRPr kumimoji="1" lang="en-US" altLang="ja-JP" sz="900" dirty="0">
                <a:latin typeface="Meiryo UI" panose="020B0604030504040204" pitchFamily="50" charset="-128"/>
                <a:ea typeface="Meiryo UI" panose="020B0604030504040204" pitchFamily="50" charset="-128"/>
              </a:endParaRPr>
            </a:p>
          </p:txBody>
        </p:sp>
        <p:cxnSp>
          <p:nvCxnSpPr>
            <p:cNvPr id="135" name="直線矢印コネクタ 134">
              <a:extLst>
                <a:ext uri="{FF2B5EF4-FFF2-40B4-BE49-F238E27FC236}">
                  <a16:creationId xmlns:a16="http://schemas.microsoft.com/office/drawing/2014/main" id="{DF28CAD6-6C05-3415-9AC4-79F674B72A6F}"/>
                </a:ext>
              </a:extLst>
            </p:cNvPr>
            <p:cNvCxnSpPr>
              <a:cxnSpLocks/>
            </p:cNvCxnSpPr>
            <p:nvPr/>
          </p:nvCxnSpPr>
          <p:spPr>
            <a:xfrm>
              <a:off x="8467858" y="2656144"/>
              <a:ext cx="0" cy="739218"/>
            </a:xfrm>
            <a:prstGeom prst="straightConnector1">
              <a:avLst/>
            </a:prstGeom>
            <a:ln w="38100">
              <a:solidFill>
                <a:schemeClr val="accent5"/>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38" name="テキスト ボックス 137">
              <a:extLst>
                <a:ext uri="{FF2B5EF4-FFF2-40B4-BE49-F238E27FC236}">
                  <a16:creationId xmlns:a16="http://schemas.microsoft.com/office/drawing/2014/main" id="{1972332B-A02E-76CF-473D-2FBD6114813D}"/>
                </a:ext>
              </a:extLst>
            </p:cNvPr>
            <p:cNvSpPr txBox="1"/>
            <p:nvPr/>
          </p:nvSpPr>
          <p:spPr>
            <a:xfrm>
              <a:off x="8379936" y="2890790"/>
              <a:ext cx="722914" cy="371513"/>
            </a:xfrm>
            <a:prstGeom prst="rect">
              <a:avLst/>
            </a:prstGeom>
          </p:spPr>
          <p:txBody>
            <a:bodyPr vert="horz" wrap="square" lIns="91440" tIns="46800" rIns="91440" bIns="46800" rtlCol="0" anchor="t">
              <a:spAutoFit/>
            </a:bodyPr>
            <a:lstStyle/>
            <a:p>
              <a:pPr algn="ctr"/>
              <a:r>
                <a:rPr kumimoji="1" lang="ja-JP" altLang="en-US" sz="900">
                  <a:latin typeface="Meiryo UI" panose="020B0604030504040204" pitchFamily="50" charset="-128"/>
                  <a:ea typeface="Meiryo UI" panose="020B0604030504040204" pitchFamily="50" charset="-128"/>
                </a:rPr>
                <a:t>ヒヤリハット情報</a:t>
              </a:r>
              <a:endParaRPr kumimoji="1" lang="en-US" altLang="ja-JP" sz="900" dirty="0">
                <a:latin typeface="Meiryo UI" panose="020B0604030504040204" pitchFamily="50" charset="-128"/>
                <a:ea typeface="Meiryo UI" panose="020B0604030504040204" pitchFamily="50" charset="-128"/>
              </a:endParaRPr>
            </a:p>
          </p:txBody>
        </p:sp>
        <p:sp>
          <p:nvSpPr>
            <p:cNvPr id="69" name="角丸四角形 68">
              <a:extLst>
                <a:ext uri="{FF2B5EF4-FFF2-40B4-BE49-F238E27FC236}">
                  <a16:creationId xmlns:a16="http://schemas.microsoft.com/office/drawing/2014/main" id="{0718463E-FCF6-7FC0-BAC6-23DFF2694A46}"/>
                </a:ext>
              </a:extLst>
            </p:cNvPr>
            <p:cNvSpPr/>
            <p:nvPr/>
          </p:nvSpPr>
          <p:spPr>
            <a:xfrm>
              <a:off x="4600908" y="1460972"/>
              <a:ext cx="1498747" cy="3600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rPr>
                <a:t>ope.13</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rPr>
                <a:t>運用</a:t>
              </a:r>
              <a:r>
                <a:rPr kumimoji="1" lang="ja-JP" altLang="en-US" sz="1200" dirty="0">
                  <a:solidFill>
                    <a:srgbClr val="1A1A1A"/>
                  </a:solidFill>
                  <a:latin typeface="Meiryo UI" panose="020B0604030504040204" pitchFamily="50" charset="-128"/>
                  <a:ea typeface="Meiryo UI" panose="020B0604030504040204" pitchFamily="50" charset="-128"/>
                </a:rPr>
                <a:t>データを管理する</a:t>
              </a:r>
              <a:endParaRPr kumimoji="1" lang="ja-JP" altLang="en-US" sz="1200"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endParaRPr>
            </a:p>
          </p:txBody>
        </p:sp>
        <p:cxnSp>
          <p:nvCxnSpPr>
            <p:cNvPr id="73" name="直線矢印コネクタ 72">
              <a:extLst>
                <a:ext uri="{FF2B5EF4-FFF2-40B4-BE49-F238E27FC236}">
                  <a16:creationId xmlns:a16="http://schemas.microsoft.com/office/drawing/2014/main" id="{B9E4C729-2375-8FC7-28FD-48392CF10ADA}"/>
                </a:ext>
              </a:extLst>
            </p:cNvPr>
            <p:cNvCxnSpPr>
              <a:cxnSpLocks/>
            </p:cNvCxnSpPr>
            <p:nvPr/>
          </p:nvCxnSpPr>
          <p:spPr>
            <a:xfrm>
              <a:off x="4623329" y="1190875"/>
              <a:ext cx="0" cy="252000"/>
            </a:xfrm>
            <a:prstGeom prst="straightConnector1">
              <a:avLst/>
            </a:prstGeom>
            <a:ln w="38100">
              <a:solidFill>
                <a:schemeClr val="accent5"/>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76" name="テキスト ボックス 75">
              <a:extLst>
                <a:ext uri="{FF2B5EF4-FFF2-40B4-BE49-F238E27FC236}">
                  <a16:creationId xmlns:a16="http://schemas.microsoft.com/office/drawing/2014/main" id="{C1949A17-FF4D-DD9C-7EFD-CD4FF5381B2A}"/>
                </a:ext>
              </a:extLst>
            </p:cNvPr>
            <p:cNvSpPr txBox="1"/>
            <p:nvPr/>
          </p:nvSpPr>
          <p:spPr>
            <a:xfrm>
              <a:off x="4600908" y="1233103"/>
              <a:ext cx="1465037" cy="233014"/>
            </a:xfrm>
            <a:prstGeom prst="rect">
              <a:avLst/>
            </a:prstGeom>
          </p:spPr>
          <p:txBody>
            <a:bodyPr vert="horz" wrap="square" lIns="91440" tIns="46800" rIns="91440" bIns="46800" rtlCol="0" anchor="t">
              <a:spAutoFit/>
            </a:bodyPr>
            <a:lstStyle/>
            <a:p>
              <a:pPr algn="l"/>
              <a:r>
                <a:rPr kumimoji="1" lang="ja-JP" altLang="en-US" sz="900">
                  <a:latin typeface="Meiryo UI" panose="020B0604030504040204" pitchFamily="50" charset="-128"/>
                  <a:ea typeface="Meiryo UI" panose="020B0604030504040204" pitchFamily="50" charset="-128"/>
                </a:rPr>
                <a:t>人流、地物等の実績データ</a:t>
              </a:r>
            </a:p>
          </p:txBody>
        </p:sp>
      </p:grpSp>
    </p:spTree>
    <p:extLst>
      <p:ext uri="{BB962C8B-B14F-4D97-AF65-F5344CB8AC3E}">
        <p14:creationId xmlns:p14="http://schemas.microsoft.com/office/powerpoint/2010/main" val="1090293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39C67995-B66B-41BC-A3E5-B92205BD2F57}"/>
              </a:ext>
            </a:extLst>
          </p:cNvPr>
          <p:cNvSpPr/>
          <p:nvPr/>
        </p:nvSpPr>
        <p:spPr>
          <a:xfrm>
            <a:off x="1816477" y="1765183"/>
            <a:ext cx="4438273" cy="2820417"/>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4" name="タイトル 3">
            <a:extLst>
              <a:ext uri="{FF2B5EF4-FFF2-40B4-BE49-F238E27FC236}">
                <a16:creationId xmlns:a16="http://schemas.microsoft.com/office/drawing/2014/main" id="{E1AFF1EC-1AB7-4544-AD7D-C8BB27166D1A}"/>
              </a:ext>
            </a:extLst>
          </p:cNvPr>
          <p:cNvSpPr>
            <a:spLocks noGrp="1"/>
          </p:cNvSpPr>
          <p:nvPr>
            <p:ph type="title"/>
          </p:nvPr>
        </p:nvSpPr>
        <p:spPr/>
        <p:txBody>
          <a:bodyPr/>
          <a:lstStyle/>
          <a:p>
            <a:pPr marL="93663" indent="-93663"/>
            <a:r>
              <a:rPr lang="en-US" altLang="ja-JP" dirty="0"/>
              <a:t>2-3 </a:t>
            </a:r>
            <a:r>
              <a:rPr lang="ja-JP" altLang="en-US" dirty="0"/>
              <a:t>３次元空間情報基盤の整備の概要</a:t>
            </a:r>
            <a:endParaRPr kumimoji="1" lang="ja-JP" altLang="en-US" dirty="0"/>
          </a:p>
        </p:txBody>
      </p:sp>
      <p:sp>
        <p:nvSpPr>
          <p:cNvPr id="5" name="スライド番号プレースホルダー 4">
            <a:extLst>
              <a:ext uri="{FF2B5EF4-FFF2-40B4-BE49-F238E27FC236}">
                <a16:creationId xmlns:a16="http://schemas.microsoft.com/office/drawing/2014/main" id="{564AF5F2-DEEE-4FC5-8C03-DD51560737D9}"/>
              </a:ext>
            </a:extLst>
          </p:cNvPr>
          <p:cNvSpPr>
            <a:spLocks noGrp="1"/>
          </p:cNvSpPr>
          <p:nvPr>
            <p:ph type="sldNum" sz="quarter" idx="12"/>
          </p:nvPr>
        </p:nvSpPr>
        <p:spPr/>
        <p:txBody>
          <a:bodyPr/>
          <a:lstStyle/>
          <a:p>
            <a:fld id="{211C9D6F-5FD0-F248-84EE-02F713802E9A}" type="slidenum">
              <a:rPr kumimoji="1" lang="ja-JP" altLang="en-US" smtClean="0"/>
              <a:pPr/>
              <a:t>4</a:t>
            </a:fld>
            <a:endParaRPr kumimoji="1" lang="ja-JP" altLang="en-US" dirty="0"/>
          </a:p>
        </p:txBody>
      </p:sp>
      <p:sp>
        <p:nvSpPr>
          <p:cNvPr id="850" name="字幕 2">
            <a:extLst>
              <a:ext uri="{FF2B5EF4-FFF2-40B4-BE49-F238E27FC236}">
                <a16:creationId xmlns:a16="http://schemas.microsoft.com/office/drawing/2014/main" id="{36D0F1BA-CA5A-4BC7-A3EC-0CAE1B1FF953}"/>
              </a:ext>
            </a:extLst>
          </p:cNvPr>
          <p:cNvSpPr>
            <a:spLocks noGrp="1"/>
          </p:cNvSpPr>
          <p:nvPr>
            <p:ph type="subTitle" idx="13"/>
          </p:nvPr>
        </p:nvSpPr>
        <p:spPr>
          <a:xfrm>
            <a:off x="252413" y="531514"/>
            <a:ext cx="8639048" cy="1185229"/>
          </a:xfrm>
        </p:spPr>
        <p:txBody>
          <a:bodyPr>
            <a:noAutofit/>
          </a:bodyPr>
          <a:lstStyle/>
          <a:p>
            <a:pPr defTabSz="604235">
              <a:spcBef>
                <a:spcPts val="297"/>
              </a:spcBef>
              <a:defRPr/>
            </a:pPr>
            <a:r>
              <a:rPr lang="ja-JP" altLang="en-US" sz="1400" b="1" u="sng" dirty="0"/>
              <a:t>デジタル完結・自動化</a:t>
            </a:r>
            <a:r>
              <a:rPr lang="ja-JP" altLang="en-US" sz="1400" dirty="0"/>
              <a:t>・全体最適化を実現し、自律移動ロボットの社会実装を進めるため、自律移動</a:t>
            </a:r>
            <a:r>
              <a:rPr lang="ja-JP" altLang="en-US" sz="1400" dirty="0">
                <a:cs typeface="Meiryo UI" panose="020B0604030504040204" pitchFamily="50" charset="-128"/>
              </a:rPr>
              <a:t>ロボット・システムが異なる種類の空間情報を簡易に統合・検索したり、軽量に高速処理できる仕組みとして、異なる基準に基づいた空間情報であっても一意に位置を特定できる</a:t>
            </a:r>
            <a:r>
              <a:rPr lang="en-US" altLang="ja-JP" sz="1400" dirty="0">
                <a:cs typeface="Meiryo UI" panose="020B0604030504040204" pitchFamily="50" charset="-128"/>
              </a:rPr>
              <a:t>3</a:t>
            </a:r>
            <a:r>
              <a:rPr lang="ja-JP" altLang="en-US" sz="1400" dirty="0">
                <a:cs typeface="Meiryo UI" panose="020B0604030504040204" pitchFamily="50" charset="-128"/>
              </a:rPr>
              <a:t>次元空間</a:t>
            </a:r>
            <a:r>
              <a:rPr lang="en-US" altLang="ja-JP" sz="1400" dirty="0">
                <a:cs typeface="Meiryo UI" panose="020B0604030504040204" pitchFamily="50" charset="-128"/>
              </a:rPr>
              <a:t>ID</a:t>
            </a:r>
            <a:r>
              <a:rPr lang="ja-JP" altLang="en-US" sz="1400" dirty="0">
                <a:cs typeface="Meiryo UI" panose="020B0604030504040204" pitchFamily="50" charset="-128"/>
              </a:rPr>
              <a:t>（点ではなく荒い区切りの箱状のグリッドで定義）を検索キー（インデックス）として導入し、</a:t>
            </a:r>
            <a:r>
              <a:rPr lang="ja-JP" altLang="en-US" sz="1400" b="1" u="sng" dirty="0">
                <a:cs typeface="Meiryo UI" panose="020B0604030504040204" pitchFamily="50" charset="-128"/>
              </a:rPr>
              <a:t>鮮度の高い様々な空間情報（時間情報含む）を高速に自動的に結合できたり、簡単に検索できるようにする技術開発・標準化</a:t>
            </a:r>
            <a:r>
              <a:rPr lang="ja-JP" altLang="en-US" sz="1400" dirty="0">
                <a:cs typeface="Meiryo UI" panose="020B0604030504040204" pitchFamily="50" charset="-128"/>
              </a:rPr>
              <a:t>を行う必要がある。</a:t>
            </a:r>
            <a:endParaRPr lang="en-US" altLang="ja-JP" sz="1400" dirty="0">
              <a:cs typeface="Meiryo UI" panose="020B0604030504040204" pitchFamily="50" charset="-128"/>
            </a:endParaRPr>
          </a:p>
        </p:txBody>
      </p:sp>
      <p:grpSp>
        <p:nvGrpSpPr>
          <p:cNvPr id="851" name="グループ化 850">
            <a:extLst>
              <a:ext uri="{FF2B5EF4-FFF2-40B4-BE49-F238E27FC236}">
                <a16:creationId xmlns:a16="http://schemas.microsoft.com/office/drawing/2014/main" id="{1A48AA33-A0B1-44B0-98D6-B9C9B24737CD}"/>
              </a:ext>
            </a:extLst>
          </p:cNvPr>
          <p:cNvGrpSpPr/>
          <p:nvPr/>
        </p:nvGrpSpPr>
        <p:grpSpPr>
          <a:xfrm>
            <a:off x="262792" y="3710935"/>
            <a:ext cx="3643976" cy="874665"/>
            <a:chOff x="338961" y="4189771"/>
            <a:chExt cx="3643976" cy="874665"/>
          </a:xfrm>
        </p:grpSpPr>
        <p:grpSp>
          <p:nvGrpSpPr>
            <p:cNvPr id="852" name="グループ化 851">
              <a:extLst>
                <a:ext uri="{FF2B5EF4-FFF2-40B4-BE49-F238E27FC236}">
                  <a16:creationId xmlns:a16="http://schemas.microsoft.com/office/drawing/2014/main" id="{772E4694-783B-4377-B453-77308EF6FCA8}"/>
                </a:ext>
              </a:extLst>
            </p:cNvPr>
            <p:cNvGrpSpPr/>
            <p:nvPr/>
          </p:nvGrpSpPr>
          <p:grpSpPr>
            <a:xfrm>
              <a:off x="1405695" y="4451028"/>
              <a:ext cx="132076" cy="399073"/>
              <a:chOff x="8290118" y="1934963"/>
              <a:chExt cx="234801" cy="709462"/>
            </a:xfrm>
          </p:grpSpPr>
          <p:cxnSp>
            <p:nvCxnSpPr>
              <p:cNvPr id="918" name="直線コネクタ 917">
                <a:extLst>
                  <a:ext uri="{FF2B5EF4-FFF2-40B4-BE49-F238E27FC236}">
                    <a16:creationId xmlns:a16="http://schemas.microsoft.com/office/drawing/2014/main" id="{F00809CF-25CB-445E-A2E0-5AA582210ECF}"/>
                  </a:ext>
                </a:extLst>
              </p:cNvPr>
              <p:cNvCxnSpPr>
                <a:cxnSpLocks/>
              </p:cNvCxnSpPr>
              <p:nvPr/>
            </p:nvCxnSpPr>
            <p:spPr>
              <a:xfrm>
                <a:off x="8290118" y="1954443"/>
                <a:ext cx="0" cy="280242"/>
              </a:xfrm>
              <a:prstGeom prst="line">
                <a:avLst/>
              </a:prstGeom>
              <a:ln>
                <a:solidFill>
                  <a:srgbClr val="00B0F0"/>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19" name="直線コネクタ 918">
                <a:extLst>
                  <a:ext uri="{FF2B5EF4-FFF2-40B4-BE49-F238E27FC236}">
                    <a16:creationId xmlns:a16="http://schemas.microsoft.com/office/drawing/2014/main" id="{9801AAD9-DCAB-42AB-BDBE-7FD85A7BAB9D}"/>
                  </a:ext>
                </a:extLst>
              </p:cNvPr>
              <p:cNvCxnSpPr>
                <a:cxnSpLocks/>
              </p:cNvCxnSpPr>
              <p:nvPr/>
            </p:nvCxnSpPr>
            <p:spPr>
              <a:xfrm>
                <a:off x="8340918" y="2018405"/>
                <a:ext cx="0" cy="280242"/>
              </a:xfrm>
              <a:prstGeom prst="line">
                <a:avLst/>
              </a:prstGeom>
              <a:ln>
                <a:solidFill>
                  <a:srgbClr val="00B0F0"/>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20" name="直線コネクタ 919">
                <a:extLst>
                  <a:ext uri="{FF2B5EF4-FFF2-40B4-BE49-F238E27FC236}">
                    <a16:creationId xmlns:a16="http://schemas.microsoft.com/office/drawing/2014/main" id="{796487CF-57C1-498A-B8CD-9A2628C7419A}"/>
                  </a:ext>
                </a:extLst>
              </p:cNvPr>
              <p:cNvCxnSpPr>
                <a:cxnSpLocks/>
              </p:cNvCxnSpPr>
              <p:nvPr/>
            </p:nvCxnSpPr>
            <p:spPr>
              <a:xfrm>
                <a:off x="8401094" y="1954443"/>
                <a:ext cx="0" cy="280242"/>
              </a:xfrm>
              <a:prstGeom prst="line">
                <a:avLst/>
              </a:prstGeom>
              <a:ln>
                <a:solidFill>
                  <a:srgbClr val="00B0F0"/>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21" name="直線コネクタ 920">
                <a:extLst>
                  <a:ext uri="{FF2B5EF4-FFF2-40B4-BE49-F238E27FC236}">
                    <a16:creationId xmlns:a16="http://schemas.microsoft.com/office/drawing/2014/main" id="{B104B77F-464C-4796-8F2E-EB2CC2DCCF43}"/>
                  </a:ext>
                </a:extLst>
              </p:cNvPr>
              <p:cNvCxnSpPr>
                <a:cxnSpLocks/>
              </p:cNvCxnSpPr>
              <p:nvPr/>
            </p:nvCxnSpPr>
            <p:spPr>
              <a:xfrm>
                <a:off x="8467769" y="1995924"/>
                <a:ext cx="0" cy="280242"/>
              </a:xfrm>
              <a:prstGeom prst="line">
                <a:avLst/>
              </a:prstGeom>
              <a:ln>
                <a:solidFill>
                  <a:srgbClr val="00B0F0"/>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22" name="直線コネクタ 921">
                <a:extLst>
                  <a:ext uri="{FF2B5EF4-FFF2-40B4-BE49-F238E27FC236}">
                    <a16:creationId xmlns:a16="http://schemas.microsoft.com/office/drawing/2014/main" id="{D3B8D430-BE7A-44E9-B872-5D66CE5F9904}"/>
                  </a:ext>
                </a:extLst>
              </p:cNvPr>
              <p:cNvCxnSpPr>
                <a:cxnSpLocks/>
              </p:cNvCxnSpPr>
              <p:nvPr/>
            </p:nvCxnSpPr>
            <p:spPr>
              <a:xfrm>
                <a:off x="8429669" y="2250949"/>
                <a:ext cx="0" cy="280242"/>
              </a:xfrm>
              <a:prstGeom prst="line">
                <a:avLst/>
              </a:prstGeom>
              <a:ln>
                <a:solidFill>
                  <a:srgbClr val="00B0F0"/>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23" name="直線コネクタ 922">
                <a:extLst>
                  <a:ext uri="{FF2B5EF4-FFF2-40B4-BE49-F238E27FC236}">
                    <a16:creationId xmlns:a16="http://schemas.microsoft.com/office/drawing/2014/main" id="{67E40646-AE91-492E-A472-5DEE01FAEEC4}"/>
                  </a:ext>
                </a:extLst>
              </p:cNvPr>
              <p:cNvCxnSpPr>
                <a:cxnSpLocks/>
              </p:cNvCxnSpPr>
              <p:nvPr/>
            </p:nvCxnSpPr>
            <p:spPr>
              <a:xfrm>
                <a:off x="8499519" y="2335092"/>
                <a:ext cx="0" cy="280242"/>
              </a:xfrm>
              <a:prstGeom prst="line">
                <a:avLst/>
              </a:prstGeom>
              <a:ln>
                <a:solidFill>
                  <a:srgbClr val="00B0F0"/>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24" name="直線コネクタ 923">
                <a:extLst>
                  <a:ext uri="{FF2B5EF4-FFF2-40B4-BE49-F238E27FC236}">
                    <a16:creationId xmlns:a16="http://schemas.microsoft.com/office/drawing/2014/main" id="{DDA7C102-EDFB-470E-B04C-C6214F5FAFD1}"/>
                  </a:ext>
                </a:extLst>
              </p:cNvPr>
              <p:cNvCxnSpPr>
                <a:cxnSpLocks/>
              </p:cNvCxnSpPr>
              <p:nvPr/>
            </p:nvCxnSpPr>
            <p:spPr>
              <a:xfrm>
                <a:off x="8375929" y="2364183"/>
                <a:ext cx="0" cy="280242"/>
              </a:xfrm>
              <a:prstGeom prst="line">
                <a:avLst/>
              </a:prstGeom>
              <a:ln>
                <a:solidFill>
                  <a:srgbClr val="00B0F0"/>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25" name="直線コネクタ 924">
                <a:extLst>
                  <a:ext uri="{FF2B5EF4-FFF2-40B4-BE49-F238E27FC236}">
                    <a16:creationId xmlns:a16="http://schemas.microsoft.com/office/drawing/2014/main" id="{48734D76-26DB-43E6-808C-13641F31F4B1}"/>
                  </a:ext>
                </a:extLst>
              </p:cNvPr>
              <p:cNvCxnSpPr>
                <a:cxnSpLocks/>
              </p:cNvCxnSpPr>
              <p:nvPr/>
            </p:nvCxnSpPr>
            <p:spPr>
              <a:xfrm>
                <a:off x="8296554" y="2352407"/>
                <a:ext cx="0" cy="280242"/>
              </a:xfrm>
              <a:prstGeom prst="line">
                <a:avLst/>
              </a:prstGeom>
              <a:ln>
                <a:solidFill>
                  <a:srgbClr val="00B0F0"/>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26" name="直線コネクタ 925">
                <a:extLst>
                  <a:ext uri="{FF2B5EF4-FFF2-40B4-BE49-F238E27FC236}">
                    <a16:creationId xmlns:a16="http://schemas.microsoft.com/office/drawing/2014/main" id="{F625E678-D5AF-43D5-8460-5DC10ED24DE5}"/>
                  </a:ext>
                </a:extLst>
              </p:cNvPr>
              <p:cNvCxnSpPr>
                <a:cxnSpLocks/>
              </p:cNvCxnSpPr>
              <p:nvPr/>
            </p:nvCxnSpPr>
            <p:spPr>
              <a:xfrm>
                <a:off x="8524919" y="1934963"/>
                <a:ext cx="0" cy="280242"/>
              </a:xfrm>
              <a:prstGeom prst="line">
                <a:avLst/>
              </a:prstGeom>
              <a:ln>
                <a:solidFill>
                  <a:srgbClr val="00B0F0"/>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
          <p:nvSpPr>
            <p:cNvPr id="853" name="Freeform 1278">
              <a:extLst>
                <a:ext uri="{FF2B5EF4-FFF2-40B4-BE49-F238E27FC236}">
                  <a16:creationId xmlns:a16="http://schemas.microsoft.com/office/drawing/2014/main" id="{536DED78-46E8-4D2A-A76C-99607D3D25C3}"/>
                </a:ext>
              </a:extLst>
            </p:cNvPr>
            <p:cNvSpPr>
              <a:spLocks/>
            </p:cNvSpPr>
            <p:nvPr/>
          </p:nvSpPr>
          <p:spPr bwMode="auto">
            <a:xfrm>
              <a:off x="1348519" y="4311994"/>
              <a:ext cx="234986" cy="157637"/>
            </a:xfrm>
            <a:custGeom>
              <a:avLst/>
              <a:gdLst>
                <a:gd name="T0" fmla="*/ 155 w 192"/>
                <a:gd name="T1" fmla="*/ 48 h 128"/>
                <a:gd name="T2" fmla="*/ 96 w 192"/>
                <a:gd name="T3" fmla="*/ 0 h 128"/>
                <a:gd name="T4" fmla="*/ 43 w 192"/>
                <a:gd name="T5" fmla="*/ 32 h 128"/>
                <a:gd name="T6" fmla="*/ 0 w 192"/>
                <a:gd name="T7" fmla="*/ 80 h 128"/>
                <a:gd name="T8" fmla="*/ 48 w 192"/>
                <a:gd name="T9" fmla="*/ 128 h 128"/>
                <a:gd name="T10" fmla="*/ 152 w 192"/>
                <a:gd name="T11" fmla="*/ 128 h 128"/>
                <a:gd name="T12" fmla="*/ 192 w 192"/>
                <a:gd name="T13" fmla="*/ 88 h 128"/>
                <a:gd name="T14" fmla="*/ 155 w 192"/>
                <a:gd name="T15" fmla="*/ 48 h 1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2" h="128">
                  <a:moveTo>
                    <a:pt x="155" y="48"/>
                  </a:moveTo>
                  <a:cubicBezTo>
                    <a:pt x="149" y="21"/>
                    <a:pt x="125" y="0"/>
                    <a:pt x="96" y="0"/>
                  </a:cubicBezTo>
                  <a:cubicBezTo>
                    <a:pt x="73" y="0"/>
                    <a:pt x="53" y="13"/>
                    <a:pt x="43" y="32"/>
                  </a:cubicBezTo>
                  <a:cubicBezTo>
                    <a:pt x="19" y="35"/>
                    <a:pt x="0" y="55"/>
                    <a:pt x="0" y="80"/>
                  </a:cubicBezTo>
                  <a:cubicBezTo>
                    <a:pt x="0" y="107"/>
                    <a:pt x="21" y="128"/>
                    <a:pt x="48" y="128"/>
                  </a:cubicBezTo>
                  <a:cubicBezTo>
                    <a:pt x="152" y="128"/>
                    <a:pt x="152" y="128"/>
                    <a:pt x="152" y="128"/>
                  </a:cubicBezTo>
                  <a:cubicBezTo>
                    <a:pt x="174" y="128"/>
                    <a:pt x="192" y="110"/>
                    <a:pt x="192" y="88"/>
                  </a:cubicBezTo>
                  <a:cubicBezTo>
                    <a:pt x="192" y="67"/>
                    <a:pt x="176" y="50"/>
                    <a:pt x="155" y="48"/>
                  </a:cubicBez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ja-JP" altLang="en-US" sz="1350">
                <a:latin typeface="Meiryo UI" panose="020B0604030504040204" pitchFamily="50" charset="-128"/>
                <a:ea typeface="Meiryo UI" panose="020B0604030504040204" pitchFamily="50" charset="-128"/>
              </a:endParaRPr>
            </a:p>
          </p:txBody>
        </p:sp>
        <p:grpSp>
          <p:nvGrpSpPr>
            <p:cNvPr id="854" name="グループ化 853">
              <a:extLst>
                <a:ext uri="{FF2B5EF4-FFF2-40B4-BE49-F238E27FC236}">
                  <a16:creationId xmlns:a16="http://schemas.microsoft.com/office/drawing/2014/main" id="{E08C2063-5208-464C-A847-19C55602AE05}"/>
                </a:ext>
              </a:extLst>
            </p:cNvPr>
            <p:cNvGrpSpPr>
              <a:grpSpLocks noChangeAspect="1"/>
            </p:cNvGrpSpPr>
            <p:nvPr/>
          </p:nvGrpSpPr>
          <p:grpSpPr>
            <a:xfrm>
              <a:off x="787925" y="4220816"/>
              <a:ext cx="849973" cy="810000"/>
              <a:chOff x="1488665" y="552037"/>
              <a:chExt cx="6042435" cy="5758275"/>
            </a:xfrm>
          </p:grpSpPr>
          <p:cxnSp>
            <p:nvCxnSpPr>
              <p:cNvPr id="914" name="直線コネクタ 913">
                <a:extLst>
                  <a:ext uri="{FF2B5EF4-FFF2-40B4-BE49-F238E27FC236}">
                    <a16:creationId xmlns:a16="http://schemas.microsoft.com/office/drawing/2014/main" id="{C1561A5E-0239-49C4-8D6F-60EFE0CD0E0C}"/>
                  </a:ext>
                </a:extLst>
              </p:cNvPr>
              <p:cNvCxnSpPr>
                <a:cxnSpLocks/>
              </p:cNvCxnSpPr>
              <p:nvPr/>
            </p:nvCxnSpPr>
            <p:spPr>
              <a:xfrm rot="5400000">
                <a:off x="5371100" y="2708862"/>
                <a:ext cx="0" cy="4320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15" name="直線コネクタ 914">
                <a:extLst>
                  <a:ext uri="{FF2B5EF4-FFF2-40B4-BE49-F238E27FC236}">
                    <a16:creationId xmlns:a16="http://schemas.microsoft.com/office/drawing/2014/main" id="{73F50D99-387A-4AC7-BABC-A5C5A2540CC0}"/>
                  </a:ext>
                </a:extLst>
              </p:cNvPr>
              <p:cNvCxnSpPr/>
              <p:nvPr/>
            </p:nvCxnSpPr>
            <p:spPr>
              <a:xfrm>
                <a:off x="3221895" y="552037"/>
                <a:ext cx="0" cy="4320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16" name="直線コネクタ 915">
                <a:extLst>
                  <a:ext uri="{FF2B5EF4-FFF2-40B4-BE49-F238E27FC236}">
                    <a16:creationId xmlns:a16="http://schemas.microsoft.com/office/drawing/2014/main" id="{D6F4BB71-51C5-4C2C-B280-CDFBE32118B6}"/>
                  </a:ext>
                </a:extLst>
              </p:cNvPr>
              <p:cNvCxnSpPr>
                <a:cxnSpLocks/>
              </p:cNvCxnSpPr>
              <p:nvPr/>
            </p:nvCxnSpPr>
            <p:spPr>
              <a:xfrm rot="2700000">
                <a:off x="2505665" y="4570990"/>
                <a:ext cx="0" cy="2034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917" name="直方体 916">
                <a:extLst>
                  <a:ext uri="{FF2B5EF4-FFF2-40B4-BE49-F238E27FC236}">
                    <a16:creationId xmlns:a16="http://schemas.microsoft.com/office/drawing/2014/main" id="{B1A8C8A6-FB70-4B49-AB10-C34BE8F90B44}"/>
                  </a:ext>
                </a:extLst>
              </p:cNvPr>
              <p:cNvSpPr/>
              <p:nvPr/>
            </p:nvSpPr>
            <p:spPr>
              <a:xfrm>
                <a:off x="1781175" y="560387"/>
                <a:ext cx="5749925" cy="5749925"/>
              </a:xfrm>
              <a:prstGeom prst="cube">
                <a:avLst/>
              </a:prstGeom>
              <a:no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grpSp>
        <p:grpSp>
          <p:nvGrpSpPr>
            <p:cNvPr id="855" name="グループ化 854">
              <a:extLst>
                <a:ext uri="{FF2B5EF4-FFF2-40B4-BE49-F238E27FC236}">
                  <a16:creationId xmlns:a16="http://schemas.microsoft.com/office/drawing/2014/main" id="{0288AA4D-AE6B-4B64-9051-3B224629B502}"/>
                </a:ext>
              </a:extLst>
            </p:cNvPr>
            <p:cNvGrpSpPr/>
            <p:nvPr/>
          </p:nvGrpSpPr>
          <p:grpSpPr>
            <a:xfrm>
              <a:off x="3746534" y="4451356"/>
              <a:ext cx="132076" cy="399073"/>
              <a:chOff x="8290118" y="1934963"/>
              <a:chExt cx="234801" cy="709462"/>
            </a:xfrm>
          </p:grpSpPr>
          <p:cxnSp>
            <p:nvCxnSpPr>
              <p:cNvPr id="905" name="直線コネクタ 904">
                <a:extLst>
                  <a:ext uri="{FF2B5EF4-FFF2-40B4-BE49-F238E27FC236}">
                    <a16:creationId xmlns:a16="http://schemas.microsoft.com/office/drawing/2014/main" id="{9A0A842F-7433-4838-9E66-1C25A9C6C839}"/>
                  </a:ext>
                </a:extLst>
              </p:cNvPr>
              <p:cNvCxnSpPr>
                <a:cxnSpLocks/>
              </p:cNvCxnSpPr>
              <p:nvPr/>
            </p:nvCxnSpPr>
            <p:spPr>
              <a:xfrm>
                <a:off x="8290118" y="1954443"/>
                <a:ext cx="0" cy="280242"/>
              </a:xfrm>
              <a:prstGeom prst="line">
                <a:avLst/>
              </a:prstGeom>
              <a:ln>
                <a:solidFill>
                  <a:srgbClr val="00B0F0"/>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06" name="直線コネクタ 905">
                <a:extLst>
                  <a:ext uri="{FF2B5EF4-FFF2-40B4-BE49-F238E27FC236}">
                    <a16:creationId xmlns:a16="http://schemas.microsoft.com/office/drawing/2014/main" id="{98F76112-771E-4BAE-98D7-B13D4F09E0AE}"/>
                  </a:ext>
                </a:extLst>
              </p:cNvPr>
              <p:cNvCxnSpPr>
                <a:cxnSpLocks/>
              </p:cNvCxnSpPr>
              <p:nvPr/>
            </p:nvCxnSpPr>
            <p:spPr>
              <a:xfrm>
                <a:off x="8340918" y="2018405"/>
                <a:ext cx="0" cy="280242"/>
              </a:xfrm>
              <a:prstGeom prst="line">
                <a:avLst/>
              </a:prstGeom>
              <a:ln>
                <a:solidFill>
                  <a:srgbClr val="00B0F0"/>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07" name="直線コネクタ 906">
                <a:extLst>
                  <a:ext uri="{FF2B5EF4-FFF2-40B4-BE49-F238E27FC236}">
                    <a16:creationId xmlns:a16="http://schemas.microsoft.com/office/drawing/2014/main" id="{FC713B05-44F9-4807-BE3A-B35DC6C382EC}"/>
                  </a:ext>
                </a:extLst>
              </p:cNvPr>
              <p:cNvCxnSpPr>
                <a:cxnSpLocks/>
              </p:cNvCxnSpPr>
              <p:nvPr/>
            </p:nvCxnSpPr>
            <p:spPr>
              <a:xfrm>
                <a:off x="8401094" y="1954443"/>
                <a:ext cx="0" cy="280242"/>
              </a:xfrm>
              <a:prstGeom prst="line">
                <a:avLst/>
              </a:prstGeom>
              <a:ln>
                <a:solidFill>
                  <a:srgbClr val="00B0F0"/>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08" name="直線コネクタ 907">
                <a:extLst>
                  <a:ext uri="{FF2B5EF4-FFF2-40B4-BE49-F238E27FC236}">
                    <a16:creationId xmlns:a16="http://schemas.microsoft.com/office/drawing/2014/main" id="{496A95C1-A870-403E-AA52-F268B1279944}"/>
                  </a:ext>
                </a:extLst>
              </p:cNvPr>
              <p:cNvCxnSpPr>
                <a:cxnSpLocks/>
              </p:cNvCxnSpPr>
              <p:nvPr/>
            </p:nvCxnSpPr>
            <p:spPr>
              <a:xfrm>
                <a:off x="8467769" y="1995924"/>
                <a:ext cx="0" cy="280242"/>
              </a:xfrm>
              <a:prstGeom prst="line">
                <a:avLst/>
              </a:prstGeom>
              <a:ln>
                <a:solidFill>
                  <a:srgbClr val="00B0F0"/>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09" name="直線コネクタ 908">
                <a:extLst>
                  <a:ext uri="{FF2B5EF4-FFF2-40B4-BE49-F238E27FC236}">
                    <a16:creationId xmlns:a16="http://schemas.microsoft.com/office/drawing/2014/main" id="{BE875C1D-B782-40D3-B893-6547691D97F2}"/>
                  </a:ext>
                </a:extLst>
              </p:cNvPr>
              <p:cNvCxnSpPr>
                <a:cxnSpLocks/>
              </p:cNvCxnSpPr>
              <p:nvPr/>
            </p:nvCxnSpPr>
            <p:spPr>
              <a:xfrm>
                <a:off x="8429669" y="2250949"/>
                <a:ext cx="0" cy="280242"/>
              </a:xfrm>
              <a:prstGeom prst="line">
                <a:avLst/>
              </a:prstGeom>
              <a:ln>
                <a:solidFill>
                  <a:srgbClr val="00B0F0"/>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10" name="直線コネクタ 909">
                <a:extLst>
                  <a:ext uri="{FF2B5EF4-FFF2-40B4-BE49-F238E27FC236}">
                    <a16:creationId xmlns:a16="http://schemas.microsoft.com/office/drawing/2014/main" id="{078181C8-5B13-4168-B93E-BEDAACEF9E88}"/>
                  </a:ext>
                </a:extLst>
              </p:cNvPr>
              <p:cNvCxnSpPr>
                <a:cxnSpLocks/>
              </p:cNvCxnSpPr>
              <p:nvPr/>
            </p:nvCxnSpPr>
            <p:spPr>
              <a:xfrm>
                <a:off x="8499519" y="2335092"/>
                <a:ext cx="0" cy="280242"/>
              </a:xfrm>
              <a:prstGeom prst="line">
                <a:avLst/>
              </a:prstGeom>
              <a:ln>
                <a:solidFill>
                  <a:srgbClr val="00B0F0"/>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11" name="直線コネクタ 910">
                <a:extLst>
                  <a:ext uri="{FF2B5EF4-FFF2-40B4-BE49-F238E27FC236}">
                    <a16:creationId xmlns:a16="http://schemas.microsoft.com/office/drawing/2014/main" id="{13A8CBC2-A5AC-4B25-A5E3-CE9DE65C8C89}"/>
                  </a:ext>
                </a:extLst>
              </p:cNvPr>
              <p:cNvCxnSpPr>
                <a:cxnSpLocks/>
              </p:cNvCxnSpPr>
              <p:nvPr/>
            </p:nvCxnSpPr>
            <p:spPr>
              <a:xfrm>
                <a:off x="8375929" y="2364183"/>
                <a:ext cx="0" cy="280242"/>
              </a:xfrm>
              <a:prstGeom prst="line">
                <a:avLst/>
              </a:prstGeom>
              <a:ln>
                <a:solidFill>
                  <a:srgbClr val="00B0F0"/>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12" name="直線コネクタ 911">
                <a:extLst>
                  <a:ext uri="{FF2B5EF4-FFF2-40B4-BE49-F238E27FC236}">
                    <a16:creationId xmlns:a16="http://schemas.microsoft.com/office/drawing/2014/main" id="{10EBCB85-E19C-4A5C-AEB6-E4C80D1BB1F0}"/>
                  </a:ext>
                </a:extLst>
              </p:cNvPr>
              <p:cNvCxnSpPr>
                <a:cxnSpLocks/>
              </p:cNvCxnSpPr>
              <p:nvPr/>
            </p:nvCxnSpPr>
            <p:spPr>
              <a:xfrm>
                <a:off x="8296554" y="2352407"/>
                <a:ext cx="0" cy="280242"/>
              </a:xfrm>
              <a:prstGeom prst="line">
                <a:avLst/>
              </a:prstGeom>
              <a:ln>
                <a:solidFill>
                  <a:srgbClr val="00B0F0"/>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13" name="直線コネクタ 912">
                <a:extLst>
                  <a:ext uri="{FF2B5EF4-FFF2-40B4-BE49-F238E27FC236}">
                    <a16:creationId xmlns:a16="http://schemas.microsoft.com/office/drawing/2014/main" id="{43F9BD98-516E-4EB2-A114-C39F7A153F80}"/>
                  </a:ext>
                </a:extLst>
              </p:cNvPr>
              <p:cNvCxnSpPr>
                <a:cxnSpLocks/>
              </p:cNvCxnSpPr>
              <p:nvPr/>
            </p:nvCxnSpPr>
            <p:spPr>
              <a:xfrm>
                <a:off x="8524919" y="1934963"/>
                <a:ext cx="0" cy="280242"/>
              </a:xfrm>
              <a:prstGeom prst="line">
                <a:avLst/>
              </a:prstGeom>
              <a:ln>
                <a:solidFill>
                  <a:srgbClr val="00B0F0"/>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
          <p:nvSpPr>
            <p:cNvPr id="856" name="Freeform 1278">
              <a:extLst>
                <a:ext uri="{FF2B5EF4-FFF2-40B4-BE49-F238E27FC236}">
                  <a16:creationId xmlns:a16="http://schemas.microsoft.com/office/drawing/2014/main" id="{56D6100C-9F75-40C6-8F52-AE39AB5C9BA3}"/>
                </a:ext>
              </a:extLst>
            </p:cNvPr>
            <p:cNvSpPr>
              <a:spLocks/>
            </p:cNvSpPr>
            <p:nvPr/>
          </p:nvSpPr>
          <p:spPr bwMode="auto">
            <a:xfrm>
              <a:off x="3696472" y="4313288"/>
              <a:ext cx="234986" cy="157637"/>
            </a:xfrm>
            <a:custGeom>
              <a:avLst/>
              <a:gdLst>
                <a:gd name="T0" fmla="*/ 155 w 192"/>
                <a:gd name="T1" fmla="*/ 48 h 128"/>
                <a:gd name="T2" fmla="*/ 96 w 192"/>
                <a:gd name="T3" fmla="*/ 0 h 128"/>
                <a:gd name="T4" fmla="*/ 43 w 192"/>
                <a:gd name="T5" fmla="*/ 32 h 128"/>
                <a:gd name="T6" fmla="*/ 0 w 192"/>
                <a:gd name="T7" fmla="*/ 80 h 128"/>
                <a:gd name="T8" fmla="*/ 48 w 192"/>
                <a:gd name="T9" fmla="*/ 128 h 128"/>
                <a:gd name="T10" fmla="*/ 152 w 192"/>
                <a:gd name="T11" fmla="*/ 128 h 128"/>
                <a:gd name="T12" fmla="*/ 192 w 192"/>
                <a:gd name="T13" fmla="*/ 88 h 128"/>
                <a:gd name="T14" fmla="*/ 155 w 192"/>
                <a:gd name="T15" fmla="*/ 48 h 1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2" h="128">
                  <a:moveTo>
                    <a:pt x="155" y="48"/>
                  </a:moveTo>
                  <a:cubicBezTo>
                    <a:pt x="149" y="21"/>
                    <a:pt x="125" y="0"/>
                    <a:pt x="96" y="0"/>
                  </a:cubicBezTo>
                  <a:cubicBezTo>
                    <a:pt x="73" y="0"/>
                    <a:pt x="53" y="13"/>
                    <a:pt x="43" y="32"/>
                  </a:cubicBezTo>
                  <a:cubicBezTo>
                    <a:pt x="19" y="35"/>
                    <a:pt x="0" y="55"/>
                    <a:pt x="0" y="80"/>
                  </a:cubicBezTo>
                  <a:cubicBezTo>
                    <a:pt x="0" y="107"/>
                    <a:pt x="21" y="128"/>
                    <a:pt x="48" y="128"/>
                  </a:cubicBezTo>
                  <a:cubicBezTo>
                    <a:pt x="152" y="128"/>
                    <a:pt x="152" y="128"/>
                    <a:pt x="152" y="128"/>
                  </a:cubicBezTo>
                  <a:cubicBezTo>
                    <a:pt x="174" y="128"/>
                    <a:pt x="192" y="110"/>
                    <a:pt x="192" y="88"/>
                  </a:cubicBezTo>
                  <a:cubicBezTo>
                    <a:pt x="192" y="67"/>
                    <a:pt x="176" y="50"/>
                    <a:pt x="155" y="48"/>
                  </a:cubicBez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ja-JP" altLang="en-US" sz="1350">
                <a:latin typeface="Meiryo UI" panose="020B0604030504040204" pitchFamily="50" charset="-128"/>
                <a:ea typeface="Meiryo UI" panose="020B0604030504040204" pitchFamily="50" charset="-128"/>
              </a:endParaRPr>
            </a:p>
          </p:txBody>
        </p:sp>
        <p:grpSp>
          <p:nvGrpSpPr>
            <p:cNvPr id="857" name="グループ化 856">
              <a:extLst>
                <a:ext uri="{FF2B5EF4-FFF2-40B4-BE49-F238E27FC236}">
                  <a16:creationId xmlns:a16="http://schemas.microsoft.com/office/drawing/2014/main" id="{7535E2D6-34FF-4BD7-AD23-7013EB765D63}"/>
                </a:ext>
              </a:extLst>
            </p:cNvPr>
            <p:cNvGrpSpPr/>
            <p:nvPr/>
          </p:nvGrpSpPr>
          <p:grpSpPr>
            <a:xfrm>
              <a:off x="3617402" y="4222484"/>
              <a:ext cx="365535" cy="660647"/>
              <a:chOff x="8804083" y="5093847"/>
              <a:chExt cx="649840" cy="1174483"/>
            </a:xfrm>
          </p:grpSpPr>
          <p:grpSp>
            <p:nvGrpSpPr>
              <p:cNvPr id="865" name="グループ化 864">
                <a:extLst>
                  <a:ext uri="{FF2B5EF4-FFF2-40B4-BE49-F238E27FC236}">
                    <a16:creationId xmlns:a16="http://schemas.microsoft.com/office/drawing/2014/main" id="{24295775-F860-4857-B9ED-01139BB5A2A9}"/>
                  </a:ext>
                </a:extLst>
              </p:cNvPr>
              <p:cNvGrpSpPr>
                <a:grpSpLocks noChangeAspect="1"/>
              </p:cNvGrpSpPr>
              <p:nvPr/>
            </p:nvGrpSpPr>
            <p:grpSpPr>
              <a:xfrm>
                <a:off x="9075434" y="5093847"/>
                <a:ext cx="377766" cy="360000"/>
                <a:chOff x="1488665" y="552037"/>
                <a:chExt cx="6042435" cy="5758275"/>
              </a:xfrm>
              <a:solidFill>
                <a:srgbClr val="00B0F0">
                  <a:alpha val="50000"/>
                </a:srgbClr>
              </a:solidFill>
            </p:grpSpPr>
            <p:sp>
              <p:nvSpPr>
                <p:cNvPr id="901" name="直方体 900">
                  <a:extLst>
                    <a:ext uri="{FF2B5EF4-FFF2-40B4-BE49-F238E27FC236}">
                      <a16:creationId xmlns:a16="http://schemas.microsoft.com/office/drawing/2014/main" id="{39A066AE-0613-4D34-A2BF-442F3BD852CF}"/>
                    </a:ext>
                  </a:extLst>
                </p:cNvPr>
                <p:cNvSpPr/>
                <p:nvPr/>
              </p:nvSpPr>
              <p:spPr>
                <a:xfrm>
                  <a:off x="1781175" y="560387"/>
                  <a:ext cx="5749925" cy="5749925"/>
                </a:xfrm>
                <a:prstGeom prst="cube">
                  <a:avLst/>
                </a:prstGeom>
                <a:grp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902" name="直線コネクタ 901">
                  <a:extLst>
                    <a:ext uri="{FF2B5EF4-FFF2-40B4-BE49-F238E27FC236}">
                      <a16:creationId xmlns:a16="http://schemas.microsoft.com/office/drawing/2014/main" id="{6B9F1051-8C52-4490-920B-205527937D69}"/>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03" name="直線コネクタ 902">
                  <a:extLst>
                    <a:ext uri="{FF2B5EF4-FFF2-40B4-BE49-F238E27FC236}">
                      <a16:creationId xmlns:a16="http://schemas.microsoft.com/office/drawing/2014/main" id="{62A7FB39-D1CA-4CAD-83A8-AE9B26950988}"/>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04" name="直線コネクタ 903">
                  <a:extLst>
                    <a:ext uri="{FF2B5EF4-FFF2-40B4-BE49-F238E27FC236}">
                      <a16:creationId xmlns:a16="http://schemas.microsoft.com/office/drawing/2014/main" id="{14A6756A-9428-4946-999E-D9F298F5EE1E}"/>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866" name="グループ化 865">
                <a:extLst>
                  <a:ext uri="{FF2B5EF4-FFF2-40B4-BE49-F238E27FC236}">
                    <a16:creationId xmlns:a16="http://schemas.microsoft.com/office/drawing/2014/main" id="{35973EB7-77DC-4BA0-98E6-BEF7EE4DE6C4}"/>
                  </a:ext>
                </a:extLst>
              </p:cNvPr>
              <p:cNvGrpSpPr>
                <a:grpSpLocks noChangeAspect="1"/>
              </p:cNvGrpSpPr>
              <p:nvPr/>
            </p:nvGrpSpPr>
            <p:grpSpPr>
              <a:xfrm>
                <a:off x="8804083" y="5094367"/>
                <a:ext cx="377766" cy="360000"/>
                <a:chOff x="1488665" y="552037"/>
                <a:chExt cx="6042435" cy="5758275"/>
              </a:xfrm>
              <a:solidFill>
                <a:srgbClr val="00B0F0">
                  <a:alpha val="50000"/>
                </a:srgbClr>
              </a:solidFill>
            </p:grpSpPr>
            <p:sp>
              <p:nvSpPr>
                <p:cNvPr id="897" name="直方体 896">
                  <a:extLst>
                    <a:ext uri="{FF2B5EF4-FFF2-40B4-BE49-F238E27FC236}">
                      <a16:creationId xmlns:a16="http://schemas.microsoft.com/office/drawing/2014/main" id="{1319CC74-1F9C-4754-8003-D2DBC0BFE6EC}"/>
                    </a:ext>
                  </a:extLst>
                </p:cNvPr>
                <p:cNvSpPr/>
                <p:nvPr/>
              </p:nvSpPr>
              <p:spPr>
                <a:xfrm>
                  <a:off x="1781175" y="560387"/>
                  <a:ext cx="5749925" cy="5749925"/>
                </a:xfrm>
                <a:prstGeom prst="cube">
                  <a:avLst/>
                </a:prstGeom>
                <a:grp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898" name="直線コネクタ 897">
                  <a:extLst>
                    <a:ext uri="{FF2B5EF4-FFF2-40B4-BE49-F238E27FC236}">
                      <a16:creationId xmlns:a16="http://schemas.microsoft.com/office/drawing/2014/main" id="{83454F8C-755F-4966-9C7A-9B74783E8C8B}"/>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99" name="直線コネクタ 898">
                  <a:extLst>
                    <a:ext uri="{FF2B5EF4-FFF2-40B4-BE49-F238E27FC236}">
                      <a16:creationId xmlns:a16="http://schemas.microsoft.com/office/drawing/2014/main" id="{549EEEFC-C991-4A81-B427-F4BDAEEA9493}"/>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00" name="直線コネクタ 899">
                  <a:extLst>
                    <a:ext uri="{FF2B5EF4-FFF2-40B4-BE49-F238E27FC236}">
                      <a16:creationId xmlns:a16="http://schemas.microsoft.com/office/drawing/2014/main" id="{C96AE489-23E5-4DD4-A528-DF028682AF30}"/>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867" name="グループ化 866">
                <a:extLst>
                  <a:ext uri="{FF2B5EF4-FFF2-40B4-BE49-F238E27FC236}">
                    <a16:creationId xmlns:a16="http://schemas.microsoft.com/office/drawing/2014/main" id="{FF588357-4BB9-41C5-8DD9-CA56841B1C9B}"/>
                  </a:ext>
                </a:extLst>
              </p:cNvPr>
              <p:cNvGrpSpPr>
                <a:grpSpLocks noChangeAspect="1"/>
              </p:cNvGrpSpPr>
              <p:nvPr/>
            </p:nvGrpSpPr>
            <p:grpSpPr>
              <a:xfrm>
                <a:off x="9076157" y="5361228"/>
                <a:ext cx="377766" cy="360000"/>
                <a:chOff x="1488665" y="552037"/>
                <a:chExt cx="6042435" cy="5758275"/>
              </a:xfrm>
              <a:solidFill>
                <a:srgbClr val="00B0F0">
                  <a:alpha val="50000"/>
                </a:srgbClr>
              </a:solidFill>
            </p:grpSpPr>
            <p:sp>
              <p:nvSpPr>
                <p:cNvPr id="893" name="直方体 892">
                  <a:extLst>
                    <a:ext uri="{FF2B5EF4-FFF2-40B4-BE49-F238E27FC236}">
                      <a16:creationId xmlns:a16="http://schemas.microsoft.com/office/drawing/2014/main" id="{8212C0C4-5B8D-4704-A9CF-74626989A4C9}"/>
                    </a:ext>
                  </a:extLst>
                </p:cNvPr>
                <p:cNvSpPr/>
                <p:nvPr/>
              </p:nvSpPr>
              <p:spPr>
                <a:xfrm>
                  <a:off x="1781175" y="560387"/>
                  <a:ext cx="5749925" cy="5749925"/>
                </a:xfrm>
                <a:prstGeom prst="cube">
                  <a:avLst/>
                </a:prstGeom>
                <a:grp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894" name="直線コネクタ 893">
                  <a:extLst>
                    <a:ext uri="{FF2B5EF4-FFF2-40B4-BE49-F238E27FC236}">
                      <a16:creationId xmlns:a16="http://schemas.microsoft.com/office/drawing/2014/main" id="{85292D69-41F0-4A51-AA68-C82170AA2FA8}"/>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95" name="直線コネクタ 894">
                  <a:extLst>
                    <a:ext uri="{FF2B5EF4-FFF2-40B4-BE49-F238E27FC236}">
                      <a16:creationId xmlns:a16="http://schemas.microsoft.com/office/drawing/2014/main" id="{C862FCD6-C750-426E-9B84-D3C4CF974521}"/>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96" name="直線コネクタ 895">
                  <a:extLst>
                    <a:ext uri="{FF2B5EF4-FFF2-40B4-BE49-F238E27FC236}">
                      <a16:creationId xmlns:a16="http://schemas.microsoft.com/office/drawing/2014/main" id="{61A3DBF8-E974-44C3-BA36-B0BCDE5A7DBB}"/>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868" name="グループ化 867">
                <a:extLst>
                  <a:ext uri="{FF2B5EF4-FFF2-40B4-BE49-F238E27FC236}">
                    <a16:creationId xmlns:a16="http://schemas.microsoft.com/office/drawing/2014/main" id="{6AF35E2B-6EAB-4FB1-85BA-C4F8EF6015B4}"/>
                  </a:ext>
                </a:extLst>
              </p:cNvPr>
              <p:cNvGrpSpPr>
                <a:grpSpLocks noChangeAspect="1"/>
              </p:cNvGrpSpPr>
              <p:nvPr/>
            </p:nvGrpSpPr>
            <p:grpSpPr>
              <a:xfrm>
                <a:off x="8804806" y="5361748"/>
                <a:ext cx="377766" cy="360000"/>
                <a:chOff x="1488665" y="552037"/>
                <a:chExt cx="6042435" cy="5758275"/>
              </a:xfrm>
              <a:solidFill>
                <a:srgbClr val="00B0F0">
                  <a:alpha val="50000"/>
                </a:srgbClr>
              </a:solidFill>
            </p:grpSpPr>
            <p:sp>
              <p:nvSpPr>
                <p:cNvPr id="889" name="直方体 888">
                  <a:extLst>
                    <a:ext uri="{FF2B5EF4-FFF2-40B4-BE49-F238E27FC236}">
                      <a16:creationId xmlns:a16="http://schemas.microsoft.com/office/drawing/2014/main" id="{C60F2BC4-F51F-448A-8E74-60DB87740F15}"/>
                    </a:ext>
                  </a:extLst>
                </p:cNvPr>
                <p:cNvSpPr/>
                <p:nvPr/>
              </p:nvSpPr>
              <p:spPr>
                <a:xfrm>
                  <a:off x="1781175" y="560387"/>
                  <a:ext cx="5749925" cy="5749925"/>
                </a:xfrm>
                <a:prstGeom prst="cube">
                  <a:avLst/>
                </a:prstGeom>
                <a:grp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890" name="直線コネクタ 889">
                  <a:extLst>
                    <a:ext uri="{FF2B5EF4-FFF2-40B4-BE49-F238E27FC236}">
                      <a16:creationId xmlns:a16="http://schemas.microsoft.com/office/drawing/2014/main" id="{7B862A4D-C9ED-4844-84F5-6FF7092A6C96}"/>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91" name="直線コネクタ 890">
                  <a:extLst>
                    <a:ext uri="{FF2B5EF4-FFF2-40B4-BE49-F238E27FC236}">
                      <a16:creationId xmlns:a16="http://schemas.microsoft.com/office/drawing/2014/main" id="{417B40EC-CE32-4F0F-8FB9-4C701AFD8F2E}"/>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92" name="直線コネクタ 891">
                  <a:extLst>
                    <a:ext uri="{FF2B5EF4-FFF2-40B4-BE49-F238E27FC236}">
                      <a16:creationId xmlns:a16="http://schemas.microsoft.com/office/drawing/2014/main" id="{9ACB7445-3BDB-4EFA-AC7A-4B37EFA90523}"/>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869" name="グループ化 868">
                <a:extLst>
                  <a:ext uri="{FF2B5EF4-FFF2-40B4-BE49-F238E27FC236}">
                    <a16:creationId xmlns:a16="http://schemas.microsoft.com/office/drawing/2014/main" id="{89C569B0-B285-4D00-B72B-355ECF25AA0F}"/>
                  </a:ext>
                </a:extLst>
              </p:cNvPr>
              <p:cNvGrpSpPr>
                <a:grpSpLocks noChangeAspect="1"/>
              </p:cNvGrpSpPr>
              <p:nvPr/>
            </p:nvGrpSpPr>
            <p:grpSpPr>
              <a:xfrm>
                <a:off x="9076157" y="5630489"/>
                <a:ext cx="377766" cy="360000"/>
                <a:chOff x="1488665" y="552037"/>
                <a:chExt cx="6042435" cy="5758275"/>
              </a:xfrm>
              <a:solidFill>
                <a:srgbClr val="00B0F0">
                  <a:alpha val="50000"/>
                </a:srgbClr>
              </a:solidFill>
            </p:grpSpPr>
            <p:sp>
              <p:nvSpPr>
                <p:cNvPr id="885" name="直方体 884">
                  <a:extLst>
                    <a:ext uri="{FF2B5EF4-FFF2-40B4-BE49-F238E27FC236}">
                      <a16:creationId xmlns:a16="http://schemas.microsoft.com/office/drawing/2014/main" id="{875AAAAC-8D70-4E84-9376-7896644B44E0}"/>
                    </a:ext>
                  </a:extLst>
                </p:cNvPr>
                <p:cNvSpPr/>
                <p:nvPr/>
              </p:nvSpPr>
              <p:spPr>
                <a:xfrm>
                  <a:off x="1781175" y="560387"/>
                  <a:ext cx="5749925" cy="5749925"/>
                </a:xfrm>
                <a:prstGeom prst="cube">
                  <a:avLst/>
                </a:prstGeom>
                <a:grp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886" name="直線コネクタ 885">
                  <a:extLst>
                    <a:ext uri="{FF2B5EF4-FFF2-40B4-BE49-F238E27FC236}">
                      <a16:creationId xmlns:a16="http://schemas.microsoft.com/office/drawing/2014/main" id="{C41A9682-2C8D-4325-A751-E67BDB093B6F}"/>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87" name="直線コネクタ 886">
                  <a:extLst>
                    <a:ext uri="{FF2B5EF4-FFF2-40B4-BE49-F238E27FC236}">
                      <a16:creationId xmlns:a16="http://schemas.microsoft.com/office/drawing/2014/main" id="{9A71DDD6-752D-468B-9E66-B7D083FADAE6}"/>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88" name="直線コネクタ 887">
                  <a:extLst>
                    <a:ext uri="{FF2B5EF4-FFF2-40B4-BE49-F238E27FC236}">
                      <a16:creationId xmlns:a16="http://schemas.microsoft.com/office/drawing/2014/main" id="{ED94B1C9-F880-409D-A6D0-7B8B2D9447C1}"/>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870" name="グループ化 869">
                <a:extLst>
                  <a:ext uri="{FF2B5EF4-FFF2-40B4-BE49-F238E27FC236}">
                    <a16:creationId xmlns:a16="http://schemas.microsoft.com/office/drawing/2014/main" id="{4D420499-6518-4E9C-A418-D6FAFA66BC5C}"/>
                  </a:ext>
                </a:extLst>
              </p:cNvPr>
              <p:cNvGrpSpPr>
                <a:grpSpLocks noChangeAspect="1"/>
              </p:cNvGrpSpPr>
              <p:nvPr/>
            </p:nvGrpSpPr>
            <p:grpSpPr>
              <a:xfrm>
                <a:off x="8804806" y="5631009"/>
                <a:ext cx="377766" cy="360000"/>
                <a:chOff x="1488665" y="552037"/>
                <a:chExt cx="6042435" cy="5758275"/>
              </a:xfrm>
              <a:solidFill>
                <a:srgbClr val="00B0F0">
                  <a:alpha val="50000"/>
                </a:srgbClr>
              </a:solidFill>
            </p:grpSpPr>
            <p:sp>
              <p:nvSpPr>
                <p:cNvPr id="881" name="直方体 880">
                  <a:extLst>
                    <a:ext uri="{FF2B5EF4-FFF2-40B4-BE49-F238E27FC236}">
                      <a16:creationId xmlns:a16="http://schemas.microsoft.com/office/drawing/2014/main" id="{8430DF77-82ED-40D8-8D52-5E32E800ED3C}"/>
                    </a:ext>
                  </a:extLst>
                </p:cNvPr>
                <p:cNvSpPr/>
                <p:nvPr/>
              </p:nvSpPr>
              <p:spPr>
                <a:xfrm>
                  <a:off x="1781175" y="560387"/>
                  <a:ext cx="5749925" cy="5749925"/>
                </a:xfrm>
                <a:prstGeom prst="cube">
                  <a:avLst/>
                </a:prstGeom>
                <a:grp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882" name="直線コネクタ 881">
                  <a:extLst>
                    <a:ext uri="{FF2B5EF4-FFF2-40B4-BE49-F238E27FC236}">
                      <a16:creationId xmlns:a16="http://schemas.microsoft.com/office/drawing/2014/main" id="{9CD73513-B877-427F-9253-BD38C1269891}"/>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83" name="直線コネクタ 882">
                  <a:extLst>
                    <a:ext uri="{FF2B5EF4-FFF2-40B4-BE49-F238E27FC236}">
                      <a16:creationId xmlns:a16="http://schemas.microsoft.com/office/drawing/2014/main" id="{39B568A6-C87F-4F71-A062-940A024D87B6}"/>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84" name="直線コネクタ 883">
                  <a:extLst>
                    <a:ext uri="{FF2B5EF4-FFF2-40B4-BE49-F238E27FC236}">
                      <a16:creationId xmlns:a16="http://schemas.microsoft.com/office/drawing/2014/main" id="{96D66377-04BE-4FE4-B832-60B772627B7C}"/>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871" name="グループ化 870">
                <a:extLst>
                  <a:ext uri="{FF2B5EF4-FFF2-40B4-BE49-F238E27FC236}">
                    <a16:creationId xmlns:a16="http://schemas.microsoft.com/office/drawing/2014/main" id="{45DDA341-C1D5-4481-8EC2-A4836BAE4617}"/>
                  </a:ext>
                </a:extLst>
              </p:cNvPr>
              <p:cNvGrpSpPr>
                <a:grpSpLocks noChangeAspect="1"/>
              </p:cNvGrpSpPr>
              <p:nvPr/>
            </p:nvGrpSpPr>
            <p:grpSpPr>
              <a:xfrm>
                <a:off x="9076157" y="5907810"/>
                <a:ext cx="377766" cy="360000"/>
                <a:chOff x="1488665" y="552037"/>
                <a:chExt cx="6042435" cy="5758275"/>
              </a:xfrm>
              <a:solidFill>
                <a:srgbClr val="00B0F0">
                  <a:alpha val="50000"/>
                </a:srgbClr>
              </a:solidFill>
            </p:grpSpPr>
            <p:sp>
              <p:nvSpPr>
                <p:cNvPr id="877" name="直方体 876">
                  <a:extLst>
                    <a:ext uri="{FF2B5EF4-FFF2-40B4-BE49-F238E27FC236}">
                      <a16:creationId xmlns:a16="http://schemas.microsoft.com/office/drawing/2014/main" id="{8D0410EE-734E-4A4B-9E96-D55828175A27}"/>
                    </a:ext>
                  </a:extLst>
                </p:cNvPr>
                <p:cNvSpPr/>
                <p:nvPr/>
              </p:nvSpPr>
              <p:spPr>
                <a:xfrm>
                  <a:off x="1781175" y="560387"/>
                  <a:ext cx="5749925" cy="5749925"/>
                </a:xfrm>
                <a:prstGeom prst="cube">
                  <a:avLst/>
                </a:prstGeom>
                <a:grp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878" name="直線コネクタ 877">
                  <a:extLst>
                    <a:ext uri="{FF2B5EF4-FFF2-40B4-BE49-F238E27FC236}">
                      <a16:creationId xmlns:a16="http://schemas.microsoft.com/office/drawing/2014/main" id="{F5E25ECF-9EDB-4582-84C9-97FD2E12EA7F}"/>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79" name="直線コネクタ 878">
                  <a:extLst>
                    <a:ext uri="{FF2B5EF4-FFF2-40B4-BE49-F238E27FC236}">
                      <a16:creationId xmlns:a16="http://schemas.microsoft.com/office/drawing/2014/main" id="{AEA756A3-B076-4DD8-9547-599A13A78E82}"/>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80" name="直線コネクタ 879">
                  <a:extLst>
                    <a:ext uri="{FF2B5EF4-FFF2-40B4-BE49-F238E27FC236}">
                      <a16:creationId xmlns:a16="http://schemas.microsoft.com/office/drawing/2014/main" id="{7CDAFB45-021F-4048-813E-1E6AA18083C8}"/>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872" name="グループ化 871">
                <a:extLst>
                  <a:ext uri="{FF2B5EF4-FFF2-40B4-BE49-F238E27FC236}">
                    <a16:creationId xmlns:a16="http://schemas.microsoft.com/office/drawing/2014/main" id="{A7C41C9E-3125-4950-9B4E-9048D1F0D0B8}"/>
                  </a:ext>
                </a:extLst>
              </p:cNvPr>
              <p:cNvGrpSpPr>
                <a:grpSpLocks noChangeAspect="1"/>
              </p:cNvGrpSpPr>
              <p:nvPr/>
            </p:nvGrpSpPr>
            <p:grpSpPr>
              <a:xfrm>
                <a:off x="8804806" y="5908330"/>
                <a:ext cx="377766" cy="360000"/>
                <a:chOff x="1488665" y="552037"/>
                <a:chExt cx="6042435" cy="5758275"/>
              </a:xfrm>
              <a:solidFill>
                <a:srgbClr val="00B0F0">
                  <a:alpha val="50000"/>
                </a:srgbClr>
              </a:solidFill>
            </p:grpSpPr>
            <p:sp>
              <p:nvSpPr>
                <p:cNvPr id="873" name="直方体 872">
                  <a:extLst>
                    <a:ext uri="{FF2B5EF4-FFF2-40B4-BE49-F238E27FC236}">
                      <a16:creationId xmlns:a16="http://schemas.microsoft.com/office/drawing/2014/main" id="{06B4D61C-9616-427B-A5C1-57600C415947}"/>
                    </a:ext>
                  </a:extLst>
                </p:cNvPr>
                <p:cNvSpPr/>
                <p:nvPr/>
              </p:nvSpPr>
              <p:spPr>
                <a:xfrm>
                  <a:off x="1781175" y="560387"/>
                  <a:ext cx="5749925" cy="5749925"/>
                </a:xfrm>
                <a:prstGeom prst="cube">
                  <a:avLst/>
                </a:prstGeom>
                <a:grp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874" name="直線コネクタ 873">
                  <a:extLst>
                    <a:ext uri="{FF2B5EF4-FFF2-40B4-BE49-F238E27FC236}">
                      <a16:creationId xmlns:a16="http://schemas.microsoft.com/office/drawing/2014/main" id="{A21047C6-20E6-4B0A-85C0-689592EB1173}"/>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75" name="直線コネクタ 874">
                  <a:extLst>
                    <a:ext uri="{FF2B5EF4-FFF2-40B4-BE49-F238E27FC236}">
                      <a16:creationId xmlns:a16="http://schemas.microsoft.com/office/drawing/2014/main" id="{D0CB1D25-6F15-41B0-BE0A-A5A2B28D5967}"/>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76" name="直線コネクタ 875">
                  <a:extLst>
                    <a:ext uri="{FF2B5EF4-FFF2-40B4-BE49-F238E27FC236}">
                      <a16:creationId xmlns:a16="http://schemas.microsoft.com/office/drawing/2014/main" id="{CC215E5D-88CC-41B4-9C14-D3D7CD2CF3B7}"/>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grpSp>
          <p:nvGrpSpPr>
            <p:cNvPr id="858" name="グループ化 857">
              <a:extLst>
                <a:ext uri="{FF2B5EF4-FFF2-40B4-BE49-F238E27FC236}">
                  <a16:creationId xmlns:a16="http://schemas.microsoft.com/office/drawing/2014/main" id="{E7F93AD9-E5BE-4D1E-9DFD-A83353A26836}"/>
                </a:ext>
              </a:extLst>
            </p:cNvPr>
            <p:cNvGrpSpPr>
              <a:grpSpLocks noChangeAspect="1"/>
            </p:cNvGrpSpPr>
            <p:nvPr/>
          </p:nvGrpSpPr>
          <p:grpSpPr>
            <a:xfrm>
              <a:off x="3128752" y="4221144"/>
              <a:ext cx="849972" cy="810000"/>
              <a:chOff x="1488665" y="552037"/>
              <a:chExt cx="6042435" cy="5758275"/>
            </a:xfrm>
          </p:grpSpPr>
          <p:cxnSp>
            <p:nvCxnSpPr>
              <p:cNvPr id="861" name="直線コネクタ 860">
                <a:extLst>
                  <a:ext uri="{FF2B5EF4-FFF2-40B4-BE49-F238E27FC236}">
                    <a16:creationId xmlns:a16="http://schemas.microsoft.com/office/drawing/2014/main" id="{EF8461C3-A897-4AB7-B6EC-4799C71FE7A1}"/>
                  </a:ext>
                </a:extLst>
              </p:cNvPr>
              <p:cNvCxnSpPr>
                <a:cxnSpLocks/>
              </p:cNvCxnSpPr>
              <p:nvPr/>
            </p:nvCxnSpPr>
            <p:spPr>
              <a:xfrm rot="5400000">
                <a:off x="5371100" y="2708862"/>
                <a:ext cx="0" cy="4320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62" name="直線コネクタ 861">
                <a:extLst>
                  <a:ext uri="{FF2B5EF4-FFF2-40B4-BE49-F238E27FC236}">
                    <a16:creationId xmlns:a16="http://schemas.microsoft.com/office/drawing/2014/main" id="{E500ED2D-A312-4FC6-BEC5-47B2C98D8CC1}"/>
                  </a:ext>
                </a:extLst>
              </p:cNvPr>
              <p:cNvCxnSpPr/>
              <p:nvPr/>
            </p:nvCxnSpPr>
            <p:spPr>
              <a:xfrm>
                <a:off x="3221895" y="552037"/>
                <a:ext cx="0" cy="4320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63" name="直線コネクタ 862">
                <a:extLst>
                  <a:ext uri="{FF2B5EF4-FFF2-40B4-BE49-F238E27FC236}">
                    <a16:creationId xmlns:a16="http://schemas.microsoft.com/office/drawing/2014/main" id="{44BD7D8F-5336-41B6-95E9-5F95A3ACD23B}"/>
                  </a:ext>
                </a:extLst>
              </p:cNvPr>
              <p:cNvCxnSpPr>
                <a:cxnSpLocks/>
              </p:cNvCxnSpPr>
              <p:nvPr/>
            </p:nvCxnSpPr>
            <p:spPr>
              <a:xfrm rot="2700000">
                <a:off x="2505665" y="4570990"/>
                <a:ext cx="0" cy="2034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864" name="直方体 863">
                <a:extLst>
                  <a:ext uri="{FF2B5EF4-FFF2-40B4-BE49-F238E27FC236}">
                    <a16:creationId xmlns:a16="http://schemas.microsoft.com/office/drawing/2014/main" id="{D4F01F8C-7570-4190-A8FE-ED67B20A72DA}"/>
                  </a:ext>
                </a:extLst>
              </p:cNvPr>
              <p:cNvSpPr/>
              <p:nvPr/>
            </p:nvSpPr>
            <p:spPr>
              <a:xfrm>
                <a:off x="1781175" y="560387"/>
                <a:ext cx="5749925" cy="5749925"/>
              </a:xfrm>
              <a:prstGeom prst="cube">
                <a:avLst/>
              </a:prstGeom>
              <a:no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latin typeface="Meiryo UI" panose="020B0604030504040204" pitchFamily="50" charset="-128"/>
                  <a:ea typeface="Meiryo UI" panose="020B0604030504040204" pitchFamily="50" charset="-128"/>
                </a:endParaRPr>
              </a:p>
            </p:txBody>
          </p:sp>
        </p:grpSp>
        <p:sp>
          <p:nvSpPr>
            <p:cNvPr id="859" name="正方形/長方形 858">
              <a:extLst>
                <a:ext uri="{FF2B5EF4-FFF2-40B4-BE49-F238E27FC236}">
                  <a16:creationId xmlns:a16="http://schemas.microsoft.com/office/drawing/2014/main" id="{9DBFE4B4-54D5-49A4-96C8-BF93C6078536}"/>
                </a:ext>
              </a:extLst>
            </p:cNvPr>
            <p:cNvSpPr/>
            <p:nvPr/>
          </p:nvSpPr>
          <p:spPr>
            <a:xfrm>
              <a:off x="338961" y="4189771"/>
              <a:ext cx="219243" cy="874665"/>
            </a:xfrm>
            <a:prstGeom prst="rect">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気象情報</a:t>
              </a:r>
            </a:p>
          </p:txBody>
        </p:sp>
        <p:sp>
          <p:nvSpPr>
            <p:cNvPr id="860" name="矢印: 右 859">
              <a:extLst>
                <a:ext uri="{FF2B5EF4-FFF2-40B4-BE49-F238E27FC236}">
                  <a16:creationId xmlns:a16="http://schemas.microsoft.com/office/drawing/2014/main" id="{E20FB226-20E3-454D-9FAB-81575E0EE855}"/>
                </a:ext>
              </a:extLst>
            </p:cNvPr>
            <p:cNvSpPr/>
            <p:nvPr/>
          </p:nvSpPr>
          <p:spPr>
            <a:xfrm>
              <a:off x="1944601" y="4330243"/>
              <a:ext cx="1104994" cy="625424"/>
            </a:xfrm>
            <a:prstGeom prst="rightArrow">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空間</a:t>
              </a:r>
              <a:r>
                <a:rPr kumimoji="1" lang="en-US" altLang="ja-JP" sz="1200" b="1" dirty="0">
                  <a:solidFill>
                    <a:schemeClr val="bg1"/>
                  </a:solidFill>
                  <a:latin typeface="Meiryo UI" panose="020B0604030504040204" pitchFamily="50" charset="-128"/>
                  <a:ea typeface="Meiryo UI" panose="020B0604030504040204" pitchFamily="50" charset="-128"/>
                </a:rPr>
                <a:t>ID</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grpSp>
      <p:grpSp>
        <p:nvGrpSpPr>
          <p:cNvPr id="927" name="グループ化 926">
            <a:extLst>
              <a:ext uri="{FF2B5EF4-FFF2-40B4-BE49-F238E27FC236}">
                <a16:creationId xmlns:a16="http://schemas.microsoft.com/office/drawing/2014/main" id="{930296AC-FE0E-4D26-A8EB-6E051A866C4B}"/>
              </a:ext>
            </a:extLst>
          </p:cNvPr>
          <p:cNvGrpSpPr/>
          <p:nvPr/>
        </p:nvGrpSpPr>
        <p:grpSpPr>
          <a:xfrm>
            <a:off x="262792" y="1770792"/>
            <a:ext cx="3639762" cy="874665"/>
            <a:chOff x="338961" y="2249628"/>
            <a:chExt cx="3639762" cy="874665"/>
          </a:xfrm>
        </p:grpSpPr>
        <p:grpSp>
          <p:nvGrpSpPr>
            <p:cNvPr id="928" name="グループ化 927">
              <a:extLst>
                <a:ext uri="{FF2B5EF4-FFF2-40B4-BE49-F238E27FC236}">
                  <a16:creationId xmlns:a16="http://schemas.microsoft.com/office/drawing/2014/main" id="{7CBB8C39-2C46-499D-81C3-CA48B1921286}"/>
                </a:ext>
              </a:extLst>
            </p:cNvPr>
            <p:cNvGrpSpPr>
              <a:grpSpLocks noChangeAspect="1"/>
            </p:cNvGrpSpPr>
            <p:nvPr/>
          </p:nvGrpSpPr>
          <p:grpSpPr>
            <a:xfrm>
              <a:off x="787312" y="2289331"/>
              <a:ext cx="849973" cy="810000"/>
              <a:chOff x="1488665" y="552037"/>
              <a:chExt cx="6042435" cy="5758275"/>
            </a:xfrm>
          </p:grpSpPr>
          <p:sp>
            <p:nvSpPr>
              <p:cNvPr id="958" name="直方体 957">
                <a:extLst>
                  <a:ext uri="{FF2B5EF4-FFF2-40B4-BE49-F238E27FC236}">
                    <a16:creationId xmlns:a16="http://schemas.microsoft.com/office/drawing/2014/main" id="{7F579A59-5101-4418-A18C-A285BE7B9AED}"/>
                  </a:ext>
                </a:extLst>
              </p:cNvPr>
              <p:cNvSpPr/>
              <p:nvPr/>
            </p:nvSpPr>
            <p:spPr>
              <a:xfrm>
                <a:off x="1781175" y="560387"/>
                <a:ext cx="5749925" cy="5749925"/>
              </a:xfrm>
              <a:prstGeom prst="cube">
                <a:avLst/>
              </a:prstGeom>
              <a:no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959" name="直線コネクタ 958">
                <a:extLst>
                  <a:ext uri="{FF2B5EF4-FFF2-40B4-BE49-F238E27FC236}">
                    <a16:creationId xmlns:a16="http://schemas.microsoft.com/office/drawing/2014/main" id="{E52E5728-08D9-4071-A5EF-5F31C5A9BCB8}"/>
                  </a:ext>
                </a:extLst>
              </p:cNvPr>
              <p:cNvCxnSpPr>
                <a:cxnSpLocks/>
              </p:cNvCxnSpPr>
              <p:nvPr/>
            </p:nvCxnSpPr>
            <p:spPr>
              <a:xfrm rot="5400000">
                <a:off x="5371100" y="2708862"/>
                <a:ext cx="0" cy="4320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60" name="直線コネクタ 959">
                <a:extLst>
                  <a:ext uri="{FF2B5EF4-FFF2-40B4-BE49-F238E27FC236}">
                    <a16:creationId xmlns:a16="http://schemas.microsoft.com/office/drawing/2014/main" id="{2C3B4381-2A89-464F-B852-47E8D5957A4B}"/>
                  </a:ext>
                </a:extLst>
              </p:cNvPr>
              <p:cNvCxnSpPr/>
              <p:nvPr/>
            </p:nvCxnSpPr>
            <p:spPr>
              <a:xfrm>
                <a:off x="3221895" y="552037"/>
                <a:ext cx="0" cy="4320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61" name="直線コネクタ 960">
                <a:extLst>
                  <a:ext uri="{FF2B5EF4-FFF2-40B4-BE49-F238E27FC236}">
                    <a16:creationId xmlns:a16="http://schemas.microsoft.com/office/drawing/2014/main" id="{F96A2B80-D2C2-45A7-8FFD-E6AAA31530EC}"/>
                  </a:ext>
                </a:extLst>
              </p:cNvPr>
              <p:cNvCxnSpPr>
                <a:cxnSpLocks/>
              </p:cNvCxnSpPr>
              <p:nvPr/>
            </p:nvCxnSpPr>
            <p:spPr>
              <a:xfrm rot="2700000">
                <a:off x="2505665" y="4570990"/>
                <a:ext cx="0" cy="2034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
          <p:nvSpPr>
            <p:cNvPr id="929" name="Freeform 123">
              <a:extLst>
                <a:ext uri="{FF2B5EF4-FFF2-40B4-BE49-F238E27FC236}">
                  <a16:creationId xmlns:a16="http://schemas.microsoft.com/office/drawing/2014/main" id="{E07E6676-2EE7-4E8A-A6C2-9222E37B847E}"/>
                </a:ext>
              </a:extLst>
            </p:cNvPr>
            <p:cNvSpPr>
              <a:spLocks noEditPoints="1"/>
            </p:cNvSpPr>
            <p:nvPr/>
          </p:nvSpPr>
          <p:spPr bwMode="auto">
            <a:xfrm>
              <a:off x="1008670" y="2661876"/>
              <a:ext cx="224127" cy="283689"/>
            </a:xfrm>
            <a:custGeom>
              <a:avLst/>
              <a:gdLst>
                <a:gd name="T0" fmla="*/ 241 w 483"/>
                <a:gd name="T1" fmla="*/ 0 h 436"/>
                <a:gd name="T2" fmla="*/ 0 w 483"/>
                <a:gd name="T3" fmla="*/ 436 h 436"/>
                <a:gd name="T4" fmla="*/ 483 w 483"/>
                <a:gd name="T5" fmla="*/ 97 h 436"/>
                <a:gd name="T6" fmla="*/ 96 w 483"/>
                <a:gd name="T7" fmla="*/ 388 h 436"/>
                <a:gd name="T8" fmla="*/ 48 w 483"/>
                <a:gd name="T9" fmla="*/ 339 h 436"/>
                <a:gd name="T10" fmla="*/ 96 w 483"/>
                <a:gd name="T11" fmla="*/ 388 h 436"/>
                <a:gd name="T12" fmla="*/ 48 w 483"/>
                <a:gd name="T13" fmla="*/ 291 h 436"/>
                <a:gd name="T14" fmla="*/ 96 w 483"/>
                <a:gd name="T15" fmla="*/ 242 h 436"/>
                <a:gd name="T16" fmla="*/ 96 w 483"/>
                <a:gd name="T17" fmla="*/ 194 h 436"/>
                <a:gd name="T18" fmla="*/ 48 w 483"/>
                <a:gd name="T19" fmla="*/ 145 h 436"/>
                <a:gd name="T20" fmla="*/ 96 w 483"/>
                <a:gd name="T21" fmla="*/ 194 h 436"/>
                <a:gd name="T22" fmla="*/ 48 w 483"/>
                <a:gd name="T23" fmla="*/ 97 h 436"/>
                <a:gd name="T24" fmla="*/ 96 w 483"/>
                <a:gd name="T25" fmla="*/ 48 h 436"/>
                <a:gd name="T26" fmla="*/ 193 w 483"/>
                <a:gd name="T27" fmla="*/ 388 h 436"/>
                <a:gd name="T28" fmla="*/ 145 w 483"/>
                <a:gd name="T29" fmla="*/ 339 h 436"/>
                <a:gd name="T30" fmla="*/ 193 w 483"/>
                <a:gd name="T31" fmla="*/ 388 h 436"/>
                <a:gd name="T32" fmla="*/ 145 w 483"/>
                <a:gd name="T33" fmla="*/ 291 h 436"/>
                <a:gd name="T34" fmla="*/ 193 w 483"/>
                <a:gd name="T35" fmla="*/ 242 h 436"/>
                <a:gd name="T36" fmla="*/ 193 w 483"/>
                <a:gd name="T37" fmla="*/ 194 h 436"/>
                <a:gd name="T38" fmla="*/ 145 w 483"/>
                <a:gd name="T39" fmla="*/ 145 h 436"/>
                <a:gd name="T40" fmla="*/ 193 w 483"/>
                <a:gd name="T41" fmla="*/ 194 h 436"/>
                <a:gd name="T42" fmla="*/ 145 w 483"/>
                <a:gd name="T43" fmla="*/ 97 h 436"/>
                <a:gd name="T44" fmla="*/ 193 w 483"/>
                <a:gd name="T45" fmla="*/ 48 h 436"/>
                <a:gd name="T46" fmla="*/ 435 w 483"/>
                <a:gd name="T47" fmla="*/ 388 h 436"/>
                <a:gd name="T48" fmla="*/ 241 w 483"/>
                <a:gd name="T49" fmla="*/ 339 h 436"/>
                <a:gd name="T50" fmla="*/ 290 w 483"/>
                <a:gd name="T51" fmla="*/ 291 h 436"/>
                <a:gd name="T52" fmla="*/ 241 w 483"/>
                <a:gd name="T53" fmla="*/ 242 h 436"/>
                <a:gd name="T54" fmla="*/ 290 w 483"/>
                <a:gd name="T55" fmla="*/ 194 h 436"/>
                <a:gd name="T56" fmla="*/ 241 w 483"/>
                <a:gd name="T57" fmla="*/ 145 h 436"/>
                <a:gd name="T58" fmla="*/ 435 w 483"/>
                <a:gd name="T59" fmla="*/ 388 h 436"/>
                <a:gd name="T60" fmla="*/ 338 w 483"/>
                <a:gd name="T61" fmla="*/ 194 h 436"/>
                <a:gd name="T62" fmla="*/ 386 w 483"/>
                <a:gd name="T63" fmla="*/ 242 h 436"/>
                <a:gd name="T64" fmla="*/ 386 w 483"/>
                <a:gd name="T65" fmla="*/ 291 h 436"/>
                <a:gd name="T66" fmla="*/ 338 w 483"/>
                <a:gd name="T67" fmla="*/ 339 h 436"/>
                <a:gd name="T68" fmla="*/ 386 w 483"/>
                <a:gd name="T69" fmla="*/ 291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83" h="436">
                  <a:moveTo>
                    <a:pt x="241" y="97"/>
                  </a:moveTo>
                  <a:lnTo>
                    <a:pt x="241" y="0"/>
                  </a:lnTo>
                  <a:lnTo>
                    <a:pt x="0" y="0"/>
                  </a:lnTo>
                  <a:lnTo>
                    <a:pt x="0" y="436"/>
                  </a:lnTo>
                  <a:lnTo>
                    <a:pt x="483" y="436"/>
                  </a:lnTo>
                  <a:lnTo>
                    <a:pt x="483" y="97"/>
                  </a:lnTo>
                  <a:lnTo>
                    <a:pt x="241" y="97"/>
                  </a:lnTo>
                  <a:close/>
                  <a:moveTo>
                    <a:pt x="96" y="388"/>
                  </a:moveTo>
                  <a:lnTo>
                    <a:pt x="48" y="388"/>
                  </a:lnTo>
                  <a:lnTo>
                    <a:pt x="48" y="339"/>
                  </a:lnTo>
                  <a:lnTo>
                    <a:pt x="96" y="339"/>
                  </a:lnTo>
                  <a:lnTo>
                    <a:pt x="96" y="388"/>
                  </a:lnTo>
                  <a:close/>
                  <a:moveTo>
                    <a:pt x="96" y="291"/>
                  </a:moveTo>
                  <a:lnTo>
                    <a:pt x="48" y="291"/>
                  </a:lnTo>
                  <a:lnTo>
                    <a:pt x="48" y="242"/>
                  </a:lnTo>
                  <a:lnTo>
                    <a:pt x="96" y="242"/>
                  </a:lnTo>
                  <a:lnTo>
                    <a:pt x="96" y="291"/>
                  </a:lnTo>
                  <a:close/>
                  <a:moveTo>
                    <a:pt x="96" y="194"/>
                  </a:moveTo>
                  <a:lnTo>
                    <a:pt x="48" y="194"/>
                  </a:lnTo>
                  <a:lnTo>
                    <a:pt x="48" y="145"/>
                  </a:lnTo>
                  <a:lnTo>
                    <a:pt x="96" y="145"/>
                  </a:lnTo>
                  <a:lnTo>
                    <a:pt x="96" y="194"/>
                  </a:lnTo>
                  <a:close/>
                  <a:moveTo>
                    <a:pt x="96" y="97"/>
                  </a:moveTo>
                  <a:lnTo>
                    <a:pt x="48" y="97"/>
                  </a:lnTo>
                  <a:lnTo>
                    <a:pt x="48" y="48"/>
                  </a:lnTo>
                  <a:lnTo>
                    <a:pt x="96" y="48"/>
                  </a:lnTo>
                  <a:lnTo>
                    <a:pt x="96" y="97"/>
                  </a:lnTo>
                  <a:close/>
                  <a:moveTo>
                    <a:pt x="193" y="388"/>
                  </a:moveTo>
                  <a:lnTo>
                    <a:pt x="145" y="388"/>
                  </a:lnTo>
                  <a:lnTo>
                    <a:pt x="145" y="339"/>
                  </a:lnTo>
                  <a:lnTo>
                    <a:pt x="193" y="339"/>
                  </a:lnTo>
                  <a:lnTo>
                    <a:pt x="193" y="388"/>
                  </a:lnTo>
                  <a:close/>
                  <a:moveTo>
                    <a:pt x="193" y="291"/>
                  </a:moveTo>
                  <a:lnTo>
                    <a:pt x="145" y="291"/>
                  </a:lnTo>
                  <a:lnTo>
                    <a:pt x="145" y="242"/>
                  </a:lnTo>
                  <a:lnTo>
                    <a:pt x="193" y="242"/>
                  </a:lnTo>
                  <a:lnTo>
                    <a:pt x="193" y="291"/>
                  </a:lnTo>
                  <a:close/>
                  <a:moveTo>
                    <a:pt x="193" y="194"/>
                  </a:moveTo>
                  <a:lnTo>
                    <a:pt x="145" y="194"/>
                  </a:lnTo>
                  <a:lnTo>
                    <a:pt x="145" y="145"/>
                  </a:lnTo>
                  <a:lnTo>
                    <a:pt x="193" y="145"/>
                  </a:lnTo>
                  <a:lnTo>
                    <a:pt x="193" y="194"/>
                  </a:lnTo>
                  <a:close/>
                  <a:moveTo>
                    <a:pt x="193" y="97"/>
                  </a:moveTo>
                  <a:lnTo>
                    <a:pt x="145" y="97"/>
                  </a:lnTo>
                  <a:lnTo>
                    <a:pt x="145" y="48"/>
                  </a:lnTo>
                  <a:lnTo>
                    <a:pt x="193" y="48"/>
                  </a:lnTo>
                  <a:lnTo>
                    <a:pt x="193" y="97"/>
                  </a:lnTo>
                  <a:close/>
                  <a:moveTo>
                    <a:pt x="435" y="388"/>
                  </a:moveTo>
                  <a:lnTo>
                    <a:pt x="241" y="388"/>
                  </a:lnTo>
                  <a:lnTo>
                    <a:pt x="241" y="339"/>
                  </a:lnTo>
                  <a:lnTo>
                    <a:pt x="290" y="339"/>
                  </a:lnTo>
                  <a:lnTo>
                    <a:pt x="290" y="291"/>
                  </a:lnTo>
                  <a:lnTo>
                    <a:pt x="241" y="291"/>
                  </a:lnTo>
                  <a:lnTo>
                    <a:pt x="241" y="242"/>
                  </a:lnTo>
                  <a:lnTo>
                    <a:pt x="290" y="242"/>
                  </a:lnTo>
                  <a:lnTo>
                    <a:pt x="290" y="194"/>
                  </a:lnTo>
                  <a:lnTo>
                    <a:pt x="241" y="194"/>
                  </a:lnTo>
                  <a:lnTo>
                    <a:pt x="241" y="145"/>
                  </a:lnTo>
                  <a:lnTo>
                    <a:pt x="435" y="145"/>
                  </a:lnTo>
                  <a:lnTo>
                    <a:pt x="435" y="388"/>
                  </a:lnTo>
                  <a:close/>
                  <a:moveTo>
                    <a:pt x="386" y="194"/>
                  </a:moveTo>
                  <a:lnTo>
                    <a:pt x="338" y="194"/>
                  </a:lnTo>
                  <a:lnTo>
                    <a:pt x="338" y="242"/>
                  </a:lnTo>
                  <a:lnTo>
                    <a:pt x="386" y="242"/>
                  </a:lnTo>
                  <a:lnTo>
                    <a:pt x="386" y="194"/>
                  </a:lnTo>
                  <a:close/>
                  <a:moveTo>
                    <a:pt x="386" y="291"/>
                  </a:moveTo>
                  <a:lnTo>
                    <a:pt x="338" y="291"/>
                  </a:lnTo>
                  <a:lnTo>
                    <a:pt x="338" y="339"/>
                  </a:lnTo>
                  <a:lnTo>
                    <a:pt x="386" y="339"/>
                  </a:lnTo>
                  <a:lnTo>
                    <a:pt x="386" y="291"/>
                  </a:lnTo>
                  <a:close/>
                </a:path>
              </a:pathLst>
            </a:custGeom>
            <a:solidFill>
              <a:schemeClr val="tx1">
                <a:lumMod val="95000"/>
                <a:lumOff val="5000"/>
              </a:schemeClr>
            </a:solidFill>
            <a:ln>
              <a:noFill/>
            </a:ln>
            <a:effectLst>
              <a:outerShdw blurRad="63500" sx="102000" sy="102000" algn="ctr" rotWithShape="0">
                <a:prstClr val="black">
                  <a:alpha val="40000"/>
                </a:prstClr>
              </a:outerShdw>
            </a:effectLst>
          </p:spPr>
          <p:txBody>
            <a:bodyPr vert="horz" wrap="square" lIns="68580" tIns="34290" rIns="68580" bIns="34290" numCol="1" anchor="t" anchorCtr="0" compatLnSpc="1">
              <a:prstTxWarp prst="textNoShape">
                <a:avLst/>
              </a:prstTxWarp>
            </a:bodyPr>
            <a:lstStyle/>
            <a:p>
              <a:endParaRPr lang="ja-JP" altLang="en-US" sz="1350">
                <a:latin typeface="Meiryo UI" panose="020B0604030504040204" pitchFamily="50" charset="-128"/>
                <a:ea typeface="Meiryo UI" panose="020B0604030504040204" pitchFamily="50" charset="-128"/>
              </a:endParaRPr>
            </a:p>
          </p:txBody>
        </p:sp>
        <p:grpSp>
          <p:nvGrpSpPr>
            <p:cNvPr id="930" name="グループ化 929">
              <a:extLst>
                <a:ext uri="{FF2B5EF4-FFF2-40B4-BE49-F238E27FC236}">
                  <a16:creationId xmlns:a16="http://schemas.microsoft.com/office/drawing/2014/main" id="{3C197A3A-731F-470D-8DEC-853C06A9E2AD}"/>
                </a:ext>
              </a:extLst>
            </p:cNvPr>
            <p:cNvGrpSpPr>
              <a:grpSpLocks noChangeAspect="1"/>
            </p:cNvGrpSpPr>
            <p:nvPr/>
          </p:nvGrpSpPr>
          <p:grpSpPr>
            <a:xfrm>
              <a:off x="3128750" y="2294254"/>
              <a:ext cx="849973" cy="810000"/>
              <a:chOff x="1488665" y="552037"/>
              <a:chExt cx="6042435" cy="5758275"/>
            </a:xfrm>
          </p:grpSpPr>
          <p:sp>
            <p:nvSpPr>
              <p:cNvPr id="954" name="直方体 953">
                <a:extLst>
                  <a:ext uri="{FF2B5EF4-FFF2-40B4-BE49-F238E27FC236}">
                    <a16:creationId xmlns:a16="http://schemas.microsoft.com/office/drawing/2014/main" id="{1E76764D-4275-4AEB-BB2D-2B7C828D062D}"/>
                  </a:ext>
                </a:extLst>
              </p:cNvPr>
              <p:cNvSpPr/>
              <p:nvPr/>
            </p:nvSpPr>
            <p:spPr>
              <a:xfrm>
                <a:off x="1781175" y="560387"/>
                <a:ext cx="5749925" cy="5749925"/>
              </a:xfrm>
              <a:prstGeom prst="cube">
                <a:avLst/>
              </a:prstGeom>
              <a:no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955" name="直線コネクタ 954">
                <a:extLst>
                  <a:ext uri="{FF2B5EF4-FFF2-40B4-BE49-F238E27FC236}">
                    <a16:creationId xmlns:a16="http://schemas.microsoft.com/office/drawing/2014/main" id="{D2432A2C-7A46-4F5C-AFA2-66A1D3CA4C1A}"/>
                  </a:ext>
                </a:extLst>
              </p:cNvPr>
              <p:cNvCxnSpPr>
                <a:cxnSpLocks/>
              </p:cNvCxnSpPr>
              <p:nvPr/>
            </p:nvCxnSpPr>
            <p:spPr>
              <a:xfrm rot="5400000">
                <a:off x="5371100" y="2708862"/>
                <a:ext cx="0" cy="4320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56" name="直線コネクタ 955">
                <a:extLst>
                  <a:ext uri="{FF2B5EF4-FFF2-40B4-BE49-F238E27FC236}">
                    <a16:creationId xmlns:a16="http://schemas.microsoft.com/office/drawing/2014/main" id="{509A26BA-2E16-4DE3-AD5C-07034EE9EA8F}"/>
                  </a:ext>
                </a:extLst>
              </p:cNvPr>
              <p:cNvCxnSpPr/>
              <p:nvPr/>
            </p:nvCxnSpPr>
            <p:spPr>
              <a:xfrm>
                <a:off x="3221895" y="552037"/>
                <a:ext cx="0" cy="4320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57" name="直線コネクタ 956">
                <a:extLst>
                  <a:ext uri="{FF2B5EF4-FFF2-40B4-BE49-F238E27FC236}">
                    <a16:creationId xmlns:a16="http://schemas.microsoft.com/office/drawing/2014/main" id="{F0972F2C-75DE-4E61-B91E-A2300C180A57}"/>
                  </a:ext>
                </a:extLst>
              </p:cNvPr>
              <p:cNvCxnSpPr>
                <a:cxnSpLocks/>
              </p:cNvCxnSpPr>
              <p:nvPr/>
            </p:nvCxnSpPr>
            <p:spPr>
              <a:xfrm rot="2700000">
                <a:off x="2505665" y="4570990"/>
                <a:ext cx="0" cy="2034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
          <p:nvSpPr>
            <p:cNvPr id="931" name="Freeform 123">
              <a:extLst>
                <a:ext uri="{FF2B5EF4-FFF2-40B4-BE49-F238E27FC236}">
                  <a16:creationId xmlns:a16="http://schemas.microsoft.com/office/drawing/2014/main" id="{D718636F-B63C-47C1-9AC1-7918C1FA10DF}"/>
                </a:ext>
              </a:extLst>
            </p:cNvPr>
            <p:cNvSpPr>
              <a:spLocks noEditPoints="1"/>
            </p:cNvSpPr>
            <p:nvPr/>
          </p:nvSpPr>
          <p:spPr bwMode="auto">
            <a:xfrm>
              <a:off x="3375426" y="2648497"/>
              <a:ext cx="224127" cy="283689"/>
            </a:xfrm>
            <a:custGeom>
              <a:avLst/>
              <a:gdLst>
                <a:gd name="T0" fmla="*/ 241 w 483"/>
                <a:gd name="T1" fmla="*/ 0 h 436"/>
                <a:gd name="T2" fmla="*/ 0 w 483"/>
                <a:gd name="T3" fmla="*/ 436 h 436"/>
                <a:gd name="T4" fmla="*/ 483 w 483"/>
                <a:gd name="T5" fmla="*/ 97 h 436"/>
                <a:gd name="T6" fmla="*/ 96 w 483"/>
                <a:gd name="T7" fmla="*/ 388 h 436"/>
                <a:gd name="T8" fmla="*/ 48 w 483"/>
                <a:gd name="T9" fmla="*/ 339 h 436"/>
                <a:gd name="T10" fmla="*/ 96 w 483"/>
                <a:gd name="T11" fmla="*/ 388 h 436"/>
                <a:gd name="T12" fmla="*/ 48 w 483"/>
                <a:gd name="T13" fmla="*/ 291 h 436"/>
                <a:gd name="T14" fmla="*/ 96 w 483"/>
                <a:gd name="T15" fmla="*/ 242 h 436"/>
                <a:gd name="T16" fmla="*/ 96 w 483"/>
                <a:gd name="T17" fmla="*/ 194 h 436"/>
                <a:gd name="T18" fmla="*/ 48 w 483"/>
                <a:gd name="T19" fmla="*/ 145 h 436"/>
                <a:gd name="T20" fmla="*/ 96 w 483"/>
                <a:gd name="T21" fmla="*/ 194 h 436"/>
                <a:gd name="T22" fmla="*/ 48 w 483"/>
                <a:gd name="T23" fmla="*/ 97 h 436"/>
                <a:gd name="T24" fmla="*/ 96 w 483"/>
                <a:gd name="T25" fmla="*/ 48 h 436"/>
                <a:gd name="T26" fmla="*/ 193 w 483"/>
                <a:gd name="T27" fmla="*/ 388 h 436"/>
                <a:gd name="T28" fmla="*/ 145 w 483"/>
                <a:gd name="T29" fmla="*/ 339 h 436"/>
                <a:gd name="T30" fmla="*/ 193 w 483"/>
                <a:gd name="T31" fmla="*/ 388 h 436"/>
                <a:gd name="T32" fmla="*/ 145 w 483"/>
                <a:gd name="T33" fmla="*/ 291 h 436"/>
                <a:gd name="T34" fmla="*/ 193 w 483"/>
                <a:gd name="T35" fmla="*/ 242 h 436"/>
                <a:gd name="T36" fmla="*/ 193 w 483"/>
                <a:gd name="T37" fmla="*/ 194 h 436"/>
                <a:gd name="T38" fmla="*/ 145 w 483"/>
                <a:gd name="T39" fmla="*/ 145 h 436"/>
                <a:gd name="T40" fmla="*/ 193 w 483"/>
                <a:gd name="T41" fmla="*/ 194 h 436"/>
                <a:gd name="T42" fmla="*/ 145 w 483"/>
                <a:gd name="T43" fmla="*/ 97 h 436"/>
                <a:gd name="T44" fmla="*/ 193 w 483"/>
                <a:gd name="T45" fmla="*/ 48 h 436"/>
                <a:gd name="T46" fmla="*/ 435 w 483"/>
                <a:gd name="T47" fmla="*/ 388 h 436"/>
                <a:gd name="T48" fmla="*/ 241 w 483"/>
                <a:gd name="T49" fmla="*/ 339 h 436"/>
                <a:gd name="T50" fmla="*/ 290 w 483"/>
                <a:gd name="T51" fmla="*/ 291 h 436"/>
                <a:gd name="T52" fmla="*/ 241 w 483"/>
                <a:gd name="T53" fmla="*/ 242 h 436"/>
                <a:gd name="T54" fmla="*/ 290 w 483"/>
                <a:gd name="T55" fmla="*/ 194 h 436"/>
                <a:gd name="T56" fmla="*/ 241 w 483"/>
                <a:gd name="T57" fmla="*/ 145 h 436"/>
                <a:gd name="T58" fmla="*/ 435 w 483"/>
                <a:gd name="T59" fmla="*/ 388 h 436"/>
                <a:gd name="T60" fmla="*/ 338 w 483"/>
                <a:gd name="T61" fmla="*/ 194 h 436"/>
                <a:gd name="T62" fmla="*/ 386 w 483"/>
                <a:gd name="T63" fmla="*/ 242 h 436"/>
                <a:gd name="T64" fmla="*/ 386 w 483"/>
                <a:gd name="T65" fmla="*/ 291 h 436"/>
                <a:gd name="T66" fmla="*/ 338 w 483"/>
                <a:gd name="T67" fmla="*/ 339 h 436"/>
                <a:gd name="T68" fmla="*/ 386 w 483"/>
                <a:gd name="T69" fmla="*/ 291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83" h="436">
                  <a:moveTo>
                    <a:pt x="241" y="97"/>
                  </a:moveTo>
                  <a:lnTo>
                    <a:pt x="241" y="0"/>
                  </a:lnTo>
                  <a:lnTo>
                    <a:pt x="0" y="0"/>
                  </a:lnTo>
                  <a:lnTo>
                    <a:pt x="0" y="436"/>
                  </a:lnTo>
                  <a:lnTo>
                    <a:pt x="483" y="436"/>
                  </a:lnTo>
                  <a:lnTo>
                    <a:pt x="483" y="97"/>
                  </a:lnTo>
                  <a:lnTo>
                    <a:pt x="241" y="97"/>
                  </a:lnTo>
                  <a:close/>
                  <a:moveTo>
                    <a:pt x="96" y="388"/>
                  </a:moveTo>
                  <a:lnTo>
                    <a:pt x="48" y="388"/>
                  </a:lnTo>
                  <a:lnTo>
                    <a:pt x="48" y="339"/>
                  </a:lnTo>
                  <a:lnTo>
                    <a:pt x="96" y="339"/>
                  </a:lnTo>
                  <a:lnTo>
                    <a:pt x="96" y="388"/>
                  </a:lnTo>
                  <a:close/>
                  <a:moveTo>
                    <a:pt x="96" y="291"/>
                  </a:moveTo>
                  <a:lnTo>
                    <a:pt x="48" y="291"/>
                  </a:lnTo>
                  <a:lnTo>
                    <a:pt x="48" y="242"/>
                  </a:lnTo>
                  <a:lnTo>
                    <a:pt x="96" y="242"/>
                  </a:lnTo>
                  <a:lnTo>
                    <a:pt x="96" y="291"/>
                  </a:lnTo>
                  <a:close/>
                  <a:moveTo>
                    <a:pt x="96" y="194"/>
                  </a:moveTo>
                  <a:lnTo>
                    <a:pt x="48" y="194"/>
                  </a:lnTo>
                  <a:lnTo>
                    <a:pt x="48" y="145"/>
                  </a:lnTo>
                  <a:lnTo>
                    <a:pt x="96" y="145"/>
                  </a:lnTo>
                  <a:lnTo>
                    <a:pt x="96" y="194"/>
                  </a:lnTo>
                  <a:close/>
                  <a:moveTo>
                    <a:pt x="96" y="97"/>
                  </a:moveTo>
                  <a:lnTo>
                    <a:pt x="48" y="97"/>
                  </a:lnTo>
                  <a:lnTo>
                    <a:pt x="48" y="48"/>
                  </a:lnTo>
                  <a:lnTo>
                    <a:pt x="96" y="48"/>
                  </a:lnTo>
                  <a:lnTo>
                    <a:pt x="96" y="97"/>
                  </a:lnTo>
                  <a:close/>
                  <a:moveTo>
                    <a:pt x="193" y="388"/>
                  </a:moveTo>
                  <a:lnTo>
                    <a:pt x="145" y="388"/>
                  </a:lnTo>
                  <a:lnTo>
                    <a:pt x="145" y="339"/>
                  </a:lnTo>
                  <a:lnTo>
                    <a:pt x="193" y="339"/>
                  </a:lnTo>
                  <a:lnTo>
                    <a:pt x="193" y="388"/>
                  </a:lnTo>
                  <a:close/>
                  <a:moveTo>
                    <a:pt x="193" y="291"/>
                  </a:moveTo>
                  <a:lnTo>
                    <a:pt x="145" y="291"/>
                  </a:lnTo>
                  <a:lnTo>
                    <a:pt x="145" y="242"/>
                  </a:lnTo>
                  <a:lnTo>
                    <a:pt x="193" y="242"/>
                  </a:lnTo>
                  <a:lnTo>
                    <a:pt x="193" y="291"/>
                  </a:lnTo>
                  <a:close/>
                  <a:moveTo>
                    <a:pt x="193" y="194"/>
                  </a:moveTo>
                  <a:lnTo>
                    <a:pt x="145" y="194"/>
                  </a:lnTo>
                  <a:lnTo>
                    <a:pt x="145" y="145"/>
                  </a:lnTo>
                  <a:lnTo>
                    <a:pt x="193" y="145"/>
                  </a:lnTo>
                  <a:lnTo>
                    <a:pt x="193" y="194"/>
                  </a:lnTo>
                  <a:close/>
                  <a:moveTo>
                    <a:pt x="193" y="97"/>
                  </a:moveTo>
                  <a:lnTo>
                    <a:pt x="145" y="97"/>
                  </a:lnTo>
                  <a:lnTo>
                    <a:pt x="145" y="48"/>
                  </a:lnTo>
                  <a:lnTo>
                    <a:pt x="193" y="48"/>
                  </a:lnTo>
                  <a:lnTo>
                    <a:pt x="193" y="97"/>
                  </a:lnTo>
                  <a:close/>
                  <a:moveTo>
                    <a:pt x="435" y="388"/>
                  </a:moveTo>
                  <a:lnTo>
                    <a:pt x="241" y="388"/>
                  </a:lnTo>
                  <a:lnTo>
                    <a:pt x="241" y="339"/>
                  </a:lnTo>
                  <a:lnTo>
                    <a:pt x="290" y="339"/>
                  </a:lnTo>
                  <a:lnTo>
                    <a:pt x="290" y="291"/>
                  </a:lnTo>
                  <a:lnTo>
                    <a:pt x="241" y="291"/>
                  </a:lnTo>
                  <a:lnTo>
                    <a:pt x="241" y="242"/>
                  </a:lnTo>
                  <a:lnTo>
                    <a:pt x="290" y="242"/>
                  </a:lnTo>
                  <a:lnTo>
                    <a:pt x="290" y="194"/>
                  </a:lnTo>
                  <a:lnTo>
                    <a:pt x="241" y="194"/>
                  </a:lnTo>
                  <a:lnTo>
                    <a:pt x="241" y="145"/>
                  </a:lnTo>
                  <a:lnTo>
                    <a:pt x="435" y="145"/>
                  </a:lnTo>
                  <a:lnTo>
                    <a:pt x="435" y="388"/>
                  </a:lnTo>
                  <a:close/>
                  <a:moveTo>
                    <a:pt x="386" y="194"/>
                  </a:moveTo>
                  <a:lnTo>
                    <a:pt x="338" y="194"/>
                  </a:lnTo>
                  <a:lnTo>
                    <a:pt x="338" y="242"/>
                  </a:lnTo>
                  <a:lnTo>
                    <a:pt x="386" y="242"/>
                  </a:lnTo>
                  <a:lnTo>
                    <a:pt x="386" y="194"/>
                  </a:lnTo>
                  <a:close/>
                  <a:moveTo>
                    <a:pt x="386" y="291"/>
                  </a:moveTo>
                  <a:lnTo>
                    <a:pt x="338" y="291"/>
                  </a:lnTo>
                  <a:lnTo>
                    <a:pt x="338" y="339"/>
                  </a:lnTo>
                  <a:lnTo>
                    <a:pt x="386" y="339"/>
                  </a:lnTo>
                  <a:lnTo>
                    <a:pt x="386" y="291"/>
                  </a:lnTo>
                  <a:close/>
                </a:path>
              </a:pathLst>
            </a:custGeom>
            <a:solidFill>
              <a:schemeClr val="tx1">
                <a:lumMod val="95000"/>
                <a:lumOff val="5000"/>
              </a:schemeClr>
            </a:solidFill>
            <a:ln>
              <a:noFill/>
            </a:ln>
            <a:effectLst>
              <a:outerShdw blurRad="63500" sx="102000" sy="102000" algn="ctr" rotWithShape="0">
                <a:prstClr val="black">
                  <a:alpha val="40000"/>
                </a:prstClr>
              </a:outerShdw>
            </a:effectLst>
          </p:spPr>
          <p:txBody>
            <a:bodyPr vert="horz" wrap="square" lIns="68580" tIns="34290" rIns="68580" bIns="34290" numCol="1" anchor="t" anchorCtr="0" compatLnSpc="1">
              <a:prstTxWarp prst="textNoShape">
                <a:avLst/>
              </a:prstTxWarp>
            </a:bodyPr>
            <a:lstStyle/>
            <a:p>
              <a:endParaRPr lang="ja-JP" altLang="en-US" sz="1350">
                <a:latin typeface="Meiryo UI" panose="020B0604030504040204" pitchFamily="50" charset="-128"/>
                <a:ea typeface="Meiryo UI" panose="020B0604030504040204" pitchFamily="50" charset="-128"/>
              </a:endParaRPr>
            </a:p>
          </p:txBody>
        </p:sp>
        <p:grpSp>
          <p:nvGrpSpPr>
            <p:cNvPr id="932" name="グループ化 931">
              <a:extLst>
                <a:ext uri="{FF2B5EF4-FFF2-40B4-BE49-F238E27FC236}">
                  <a16:creationId xmlns:a16="http://schemas.microsoft.com/office/drawing/2014/main" id="{74AD3DD7-2195-4715-BBE1-D27BDF9E79A7}"/>
                </a:ext>
              </a:extLst>
            </p:cNvPr>
            <p:cNvGrpSpPr>
              <a:grpSpLocks noChangeAspect="1"/>
            </p:cNvGrpSpPr>
            <p:nvPr/>
          </p:nvGrpSpPr>
          <p:grpSpPr>
            <a:xfrm>
              <a:off x="3313278" y="2745757"/>
              <a:ext cx="212494" cy="202500"/>
              <a:chOff x="1488665" y="552037"/>
              <a:chExt cx="6042435" cy="5758275"/>
            </a:xfrm>
            <a:solidFill>
              <a:schemeClr val="accent4">
                <a:alpha val="50000"/>
              </a:schemeClr>
            </a:solidFill>
          </p:grpSpPr>
          <p:sp>
            <p:nvSpPr>
              <p:cNvPr id="950" name="直方体 949">
                <a:extLst>
                  <a:ext uri="{FF2B5EF4-FFF2-40B4-BE49-F238E27FC236}">
                    <a16:creationId xmlns:a16="http://schemas.microsoft.com/office/drawing/2014/main" id="{297149FB-A19E-4EA6-A24A-860FC454A7ED}"/>
                  </a:ext>
                </a:extLst>
              </p:cNvPr>
              <p:cNvSpPr/>
              <p:nvPr/>
            </p:nvSpPr>
            <p:spPr>
              <a:xfrm>
                <a:off x="1781175" y="560387"/>
                <a:ext cx="5749925" cy="5749925"/>
              </a:xfrm>
              <a:prstGeom prst="cube">
                <a:avLst/>
              </a:prstGeom>
              <a:grp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951" name="直線コネクタ 950">
                <a:extLst>
                  <a:ext uri="{FF2B5EF4-FFF2-40B4-BE49-F238E27FC236}">
                    <a16:creationId xmlns:a16="http://schemas.microsoft.com/office/drawing/2014/main" id="{24E7CD8D-9B97-4E7A-B959-F851A94B99D8}"/>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52" name="直線コネクタ 951">
                <a:extLst>
                  <a:ext uri="{FF2B5EF4-FFF2-40B4-BE49-F238E27FC236}">
                    <a16:creationId xmlns:a16="http://schemas.microsoft.com/office/drawing/2014/main" id="{CF96DD8F-28B6-4994-A7B2-8990C23BA600}"/>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53" name="直線コネクタ 952">
                <a:extLst>
                  <a:ext uri="{FF2B5EF4-FFF2-40B4-BE49-F238E27FC236}">
                    <a16:creationId xmlns:a16="http://schemas.microsoft.com/office/drawing/2014/main" id="{508E9B92-076F-4E53-980A-A75F519533D5}"/>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933" name="グループ化 932">
              <a:extLst>
                <a:ext uri="{FF2B5EF4-FFF2-40B4-BE49-F238E27FC236}">
                  <a16:creationId xmlns:a16="http://schemas.microsoft.com/office/drawing/2014/main" id="{81C530F6-6D7D-438F-BCA2-96328A547F71}"/>
                </a:ext>
              </a:extLst>
            </p:cNvPr>
            <p:cNvGrpSpPr>
              <a:grpSpLocks noChangeAspect="1"/>
            </p:cNvGrpSpPr>
            <p:nvPr/>
          </p:nvGrpSpPr>
          <p:grpSpPr>
            <a:xfrm>
              <a:off x="3465198" y="2745757"/>
              <a:ext cx="212494" cy="202500"/>
              <a:chOff x="1488665" y="552037"/>
              <a:chExt cx="6042435" cy="5758275"/>
            </a:xfrm>
            <a:solidFill>
              <a:schemeClr val="accent4">
                <a:alpha val="50000"/>
              </a:schemeClr>
            </a:solidFill>
          </p:grpSpPr>
          <p:sp>
            <p:nvSpPr>
              <p:cNvPr id="946" name="直方体 945">
                <a:extLst>
                  <a:ext uri="{FF2B5EF4-FFF2-40B4-BE49-F238E27FC236}">
                    <a16:creationId xmlns:a16="http://schemas.microsoft.com/office/drawing/2014/main" id="{F7DBEE73-EA6E-478D-AD0B-1BEDCC98AE04}"/>
                  </a:ext>
                </a:extLst>
              </p:cNvPr>
              <p:cNvSpPr/>
              <p:nvPr/>
            </p:nvSpPr>
            <p:spPr>
              <a:xfrm>
                <a:off x="1781175" y="560387"/>
                <a:ext cx="5749925" cy="5749925"/>
              </a:xfrm>
              <a:prstGeom prst="cube">
                <a:avLst/>
              </a:prstGeom>
              <a:grp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947" name="直線コネクタ 946">
                <a:extLst>
                  <a:ext uri="{FF2B5EF4-FFF2-40B4-BE49-F238E27FC236}">
                    <a16:creationId xmlns:a16="http://schemas.microsoft.com/office/drawing/2014/main" id="{1D7144E9-CA9D-445F-9551-0581CF87A8D2}"/>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48" name="直線コネクタ 947">
                <a:extLst>
                  <a:ext uri="{FF2B5EF4-FFF2-40B4-BE49-F238E27FC236}">
                    <a16:creationId xmlns:a16="http://schemas.microsoft.com/office/drawing/2014/main" id="{24DF869E-3000-4C19-9C7C-E58C4BD7EAE6}"/>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49" name="直線コネクタ 948">
                <a:extLst>
                  <a:ext uri="{FF2B5EF4-FFF2-40B4-BE49-F238E27FC236}">
                    <a16:creationId xmlns:a16="http://schemas.microsoft.com/office/drawing/2014/main" id="{94E0F1BB-E6B3-4875-9512-DEE7C54E52E4}"/>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934" name="グループ化 933">
              <a:extLst>
                <a:ext uri="{FF2B5EF4-FFF2-40B4-BE49-F238E27FC236}">
                  <a16:creationId xmlns:a16="http://schemas.microsoft.com/office/drawing/2014/main" id="{C605DFB4-03FB-4F3A-A809-B30D4F776A3C}"/>
                </a:ext>
              </a:extLst>
            </p:cNvPr>
            <p:cNvGrpSpPr>
              <a:grpSpLocks noChangeAspect="1"/>
            </p:cNvGrpSpPr>
            <p:nvPr/>
          </p:nvGrpSpPr>
          <p:grpSpPr>
            <a:xfrm>
              <a:off x="3313278" y="2592283"/>
              <a:ext cx="212494" cy="202500"/>
              <a:chOff x="1488665" y="552037"/>
              <a:chExt cx="6042435" cy="5758275"/>
            </a:xfrm>
            <a:solidFill>
              <a:schemeClr val="accent4">
                <a:alpha val="50000"/>
              </a:schemeClr>
            </a:solidFill>
          </p:grpSpPr>
          <p:sp>
            <p:nvSpPr>
              <p:cNvPr id="942" name="直方体 941">
                <a:extLst>
                  <a:ext uri="{FF2B5EF4-FFF2-40B4-BE49-F238E27FC236}">
                    <a16:creationId xmlns:a16="http://schemas.microsoft.com/office/drawing/2014/main" id="{FEE734CB-A400-474C-9CA3-5AB43AF55C79}"/>
                  </a:ext>
                </a:extLst>
              </p:cNvPr>
              <p:cNvSpPr/>
              <p:nvPr/>
            </p:nvSpPr>
            <p:spPr>
              <a:xfrm>
                <a:off x="1781175" y="560387"/>
                <a:ext cx="5749925" cy="5749925"/>
              </a:xfrm>
              <a:prstGeom prst="cube">
                <a:avLst/>
              </a:prstGeom>
              <a:grp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943" name="直線コネクタ 942">
                <a:extLst>
                  <a:ext uri="{FF2B5EF4-FFF2-40B4-BE49-F238E27FC236}">
                    <a16:creationId xmlns:a16="http://schemas.microsoft.com/office/drawing/2014/main" id="{594CB68B-A723-45FA-917E-A03B446FE9DD}"/>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44" name="直線コネクタ 943">
                <a:extLst>
                  <a:ext uri="{FF2B5EF4-FFF2-40B4-BE49-F238E27FC236}">
                    <a16:creationId xmlns:a16="http://schemas.microsoft.com/office/drawing/2014/main" id="{664DF95F-737B-4330-A85D-F4281C62A20F}"/>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45" name="直線コネクタ 944">
                <a:extLst>
                  <a:ext uri="{FF2B5EF4-FFF2-40B4-BE49-F238E27FC236}">
                    <a16:creationId xmlns:a16="http://schemas.microsoft.com/office/drawing/2014/main" id="{BDB362A8-180E-4922-A344-59BF48C2D67F}"/>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935" name="グループ化 934">
              <a:extLst>
                <a:ext uri="{FF2B5EF4-FFF2-40B4-BE49-F238E27FC236}">
                  <a16:creationId xmlns:a16="http://schemas.microsoft.com/office/drawing/2014/main" id="{C5B65B6A-077F-46D1-ADD7-C41E8EB10210}"/>
                </a:ext>
              </a:extLst>
            </p:cNvPr>
            <p:cNvGrpSpPr>
              <a:grpSpLocks noChangeAspect="1"/>
            </p:cNvGrpSpPr>
            <p:nvPr/>
          </p:nvGrpSpPr>
          <p:grpSpPr>
            <a:xfrm>
              <a:off x="3465198" y="2592283"/>
              <a:ext cx="212494" cy="202500"/>
              <a:chOff x="1488665" y="552037"/>
              <a:chExt cx="6042435" cy="5758275"/>
            </a:xfrm>
            <a:solidFill>
              <a:schemeClr val="accent4">
                <a:alpha val="50000"/>
              </a:schemeClr>
            </a:solidFill>
          </p:grpSpPr>
          <p:sp>
            <p:nvSpPr>
              <p:cNvPr id="938" name="直方体 937">
                <a:extLst>
                  <a:ext uri="{FF2B5EF4-FFF2-40B4-BE49-F238E27FC236}">
                    <a16:creationId xmlns:a16="http://schemas.microsoft.com/office/drawing/2014/main" id="{462C1BBA-4A53-43AF-AB08-FB63D275F3FC}"/>
                  </a:ext>
                </a:extLst>
              </p:cNvPr>
              <p:cNvSpPr/>
              <p:nvPr/>
            </p:nvSpPr>
            <p:spPr>
              <a:xfrm>
                <a:off x="1781175" y="560387"/>
                <a:ext cx="5749925" cy="5749925"/>
              </a:xfrm>
              <a:prstGeom prst="cube">
                <a:avLst/>
              </a:prstGeom>
              <a:grp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939" name="直線コネクタ 938">
                <a:extLst>
                  <a:ext uri="{FF2B5EF4-FFF2-40B4-BE49-F238E27FC236}">
                    <a16:creationId xmlns:a16="http://schemas.microsoft.com/office/drawing/2014/main" id="{ED13C3A0-F5C0-4C2A-A11A-E912927AC2C6}"/>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40" name="直線コネクタ 939">
                <a:extLst>
                  <a:ext uri="{FF2B5EF4-FFF2-40B4-BE49-F238E27FC236}">
                    <a16:creationId xmlns:a16="http://schemas.microsoft.com/office/drawing/2014/main" id="{1A8065C4-834A-4384-A6AE-C9B3AE191477}"/>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41" name="直線コネクタ 940">
                <a:extLst>
                  <a:ext uri="{FF2B5EF4-FFF2-40B4-BE49-F238E27FC236}">
                    <a16:creationId xmlns:a16="http://schemas.microsoft.com/office/drawing/2014/main" id="{E62BAFBB-2376-4A1E-9E78-46D0861B91CE}"/>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
          <p:nvSpPr>
            <p:cNvPr id="936" name="正方形/長方形 935">
              <a:extLst>
                <a:ext uri="{FF2B5EF4-FFF2-40B4-BE49-F238E27FC236}">
                  <a16:creationId xmlns:a16="http://schemas.microsoft.com/office/drawing/2014/main" id="{CC16B75D-5749-48A8-86C4-FBE39BCDCF74}"/>
                </a:ext>
              </a:extLst>
            </p:cNvPr>
            <p:cNvSpPr/>
            <p:nvPr/>
          </p:nvSpPr>
          <p:spPr>
            <a:xfrm>
              <a:off x="338961" y="2249628"/>
              <a:ext cx="219243" cy="874665"/>
            </a:xfrm>
            <a:prstGeom prst="rect">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建物情報</a:t>
              </a:r>
            </a:p>
          </p:txBody>
        </p:sp>
        <p:sp>
          <p:nvSpPr>
            <p:cNvPr id="937" name="矢印: 右 936">
              <a:extLst>
                <a:ext uri="{FF2B5EF4-FFF2-40B4-BE49-F238E27FC236}">
                  <a16:creationId xmlns:a16="http://schemas.microsoft.com/office/drawing/2014/main" id="{E87CDD15-6D32-4739-9F12-25D7E7290928}"/>
                </a:ext>
              </a:extLst>
            </p:cNvPr>
            <p:cNvSpPr/>
            <p:nvPr/>
          </p:nvSpPr>
          <p:spPr>
            <a:xfrm>
              <a:off x="1948398" y="2385616"/>
              <a:ext cx="1104994" cy="625424"/>
            </a:xfrm>
            <a:prstGeom prst="rightArrow">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空間</a:t>
              </a:r>
              <a:r>
                <a:rPr kumimoji="1" lang="en-US" altLang="ja-JP" sz="1200" b="1" dirty="0">
                  <a:solidFill>
                    <a:schemeClr val="bg1"/>
                  </a:solidFill>
                  <a:latin typeface="Meiryo UI" panose="020B0604030504040204" pitchFamily="50" charset="-128"/>
                  <a:ea typeface="Meiryo UI" panose="020B0604030504040204" pitchFamily="50" charset="-128"/>
                </a:rPr>
                <a:t>ID</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grpSp>
      <p:sp>
        <p:nvSpPr>
          <p:cNvPr id="962" name="矢印: 右 961">
            <a:extLst>
              <a:ext uri="{FF2B5EF4-FFF2-40B4-BE49-F238E27FC236}">
                <a16:creationId xmlns:a16="http://schemas.microsoft.com/office/drawing/2014/main" id="{753A3B66-457B-49B1-B5F6-C77551C296C2}"/>
              </a:ext>
            </a:extLst>
          </p:cNvPr>
          <p:cNvSpPr/>
          <p:nvPr/>
        </p:nvSpPr>
        <p:spPr>
          <a:xfrm>
            <a:off x="4173856" y="2713067"/>
            <a:ext cx="1104994" cy="907081"/>
          </a:xfrm>
          <a:prstGeom prst="rightArrow">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自動結合</a:t>
            </a:r>
            <a:endParaRPr kumimoji="1" lang="en-US" altLang="ja-JP" sz="1200" b="1" dirty="0">
              <a:solidFill>
                <a:schemeClr val="bg1"/>
              </a:solidFill>
              <a:latin typeface="Meiryo UI" panose="020B0604030504040204" pitchFamily="50" charset="-128"/>
              <a:ea typeface="Meiryo UI" panose="020B0604030504040204" pitchFamily="50" charset="-128"/>
            </a:endParaRPr>
          </a:p>
          <a:p>
            <a:pPr algn="ctr"/>
            <a:r>
              <a:rPr kumimoji="1" lang="en-US" altLang="ja-JP" sz="1200" b="1" dirty="0">
                <a:solidFill>
                  <a:schemeClr val="bg1"/>
                </a:solidFill>
                <a:latin typeface="Meiryo UI" panose="020B0604030504040204" pitchFamily="50" charset="-128"/>
                <a:ea typeface="Meiryo UI" panose="020B0604030504040204" pitchFamily="50" charset="-128"/>
              </a:rPr>
              <a:t>ID</a:t>
            </a:r>
            <a:r>
              <a:rPr kumimoji="1" lang="ja-JP" altLang="en-US" sz="1200" b="1" dirty="0">
                <a:solidFill>
                  <a:schemeClr val="bg1"/>
                </a:solidFill>
                <a:latin typeface="Meiryo UI" panose="020B0604030504040204" pitchFamily="50" charset="-128"/>
                <a:ea typeface="Meiryo UI" panose="020B0604030504040204" pitchFamily="50" charset="-128"/>
              </a:rPr>
              <a:t>検索</a:t>
            </a:r>
            <a:endParaRPr kumimoji="1" lang="en-US" altLang="ja-JP" sz="1200" b="1" dirty="0">
              <a:solidFill>
                <a:schemeClr val="bg1"/>
              </a:solidFill>
              <a:latin typeface="Meiryo UI" panose="020B0604030504040204" pitchFamily="50" charset="-128"/>
              <a:ea typeface="Meiryo UI" panose="020B0604030504040204" pitchFamily="50" charset="-128"/>
            </a:endParaRPr>
          </a:p>
        </p:txBody>
      </p:sp>
      <p:sp>
        <p:nvSpPr>
          <p:cNvPr id="963" name="吹き出し: 四角形 962">
            <a:extLst>
              <a:ext uri="{FF2B5EF4-FFF2-40B4-BE49-F238E27FC236}">
                <a16:creationId xmlns:a16="http://schemas.microsoft.com/office/drawing/2014/main" id="{D2F416CC-9D62-441B-A187-73B11E26A6C9}"/>
              </a:ext>
            </a:extLst>
          </p:cNvPr>
          <p:cNvSpPr/>
          <p:nvPr/>
        </p:nvSpPr>
        <p:spPr>
          <a:xfrm>
            <a:off x="4105216" y="1812152"/>
            <a:ext cx="1670992" cy="637922"/>
          </a:xfrm>
          <a:prstGeom prst="wedgeRectCallout">
            <a:avLst>
              <a:gd name="adj1" fmla="val -27651"/>
              <a:gd name="adj2" fmla="val 90684"/>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2">
                    <a:lumMod val="75000"/>
                  </a:schemeClr>
                </a:solidFill>
                <a:latin typeface="Meiryo UI" panose="020B0604030504040204" pitchFamily="50" charset="-128"/>
                <a:ea typeface="Meiryo UI" panose="020B0604030504040204" pitchFamily="50" charset="-128"/>
              </a:rPr>
              <a:t>①統合・検索の</a:t>
            </a:r>
            <a:endParaRPr kumimoji="1" lang="en-US" altLang="ja-JP" b="1" dirty="0">
              <a:solidFill>
                <a:schemeClr val="tx2">
                  <a:lumMod val="75000"/>
                </a:schemeClr>
              </a:solidFill>
              <a:latin typeface="Meiryo UI" panose="020B0604030504040204" pitchFamily="50" charset="-128"/>
              <a:ea typeface="Meiryo UI" panose="020B0604030504040204" pitchFamily="50" charset="-128"/>
            </a:endParaRPr>
          </a:p>
          <a:p>
            <a:pPr algn="ctr"/>
            <a:r>
              <a:rPr kumimoji="1" lang="ja-JP" altLang="en-US" b="1" dirty="0">
                <a:solidFill>
                  <a:schemeClr val="tx2">
                    <a:lumMod val="75000"/>
                  </a:schemeClr>
                </a:solidFill>
                <a:latin typeface="Meiryo UI" panose="020B0604030504040204" pitchFamily="50" charset="-128"/>
                <a:ea typeface="Meiryo UI" panose="020B0604030504040204" pitchFamily="50" charset="-128"/>
              </a:rPr>
              <a:t>作業が簡単に。</a:t>
            </a:r>
          </a:p>
        </p:txBody>
      </p:sp>
      <p:grpSp>
        <p:nvGrpSpPr>
          <p:cNvPr id="964" name="グループ化 963">
            <a:extLst>
              <a:ext uri="{FF2B5EF4-FFF2-40B4-BE49-F238E27FC236}">
                <a16:creationId xmlns:a16="http://schemas.microsoft.com/office/drawing/2014/main" id="{FA593B4A-99C9-4CA4-954C-5EE0D753B225}"/>
              </a:ext>
            </a:extLst>
          </p:cNvPr>
          <p:cNvGrpSpPr/>
          <p:nvPr/>
        </p:nvGrpSpPr>
        <p:grpSpPr>
          <a:xfrm>
            <a:off x="262792" y="2740863"/>
            <a:ext cx="3626394" cy="874665"/>
            <a:chOff x="338961" y="3219699"/>
            <a:chExt cx="3626394" cy="874665"/>
          </a:xfrm>
        </p:grpSpPr>
        <p:grpSp>
          <p:nvGrpSpPr>
            <p:cNvPr id="965" name="グループ化 964">
              <a:extLst>
                <a:ext uri="{FF2B5EF4-FFF2-40B4-BE49-F238E27FC236}">
                  <a16:creationId xmlns:a16="http://schemas.microsoft.com/office/drawing/2014/main" id="{295080D9-3A91-4688-9A6B-8DA12A5EBC9F}"/>
                </a:ext>
              </a:extLst>
            </p:cNvPr>
            <p:cNvGrpSpPr/>
            <p:nvPr/>
          </p:nvGrpSpPr>
          <p:grpSpPr>
            <a:xfrm flipH="1">
              <a:off x="3163590" y="3824519"/>
              <a:ext cx="185501" cy="210184"/>
              <a:chOff x="6018731" y="5172555"/>
              <a:chExt cx="1367163" cy="1549080"/>
            </a:xfrm>
            <a:solidFill>
              <a:srgbClr val="00B050"/>
            </a:solidFill>
            <a:effectLst>
              <a:outerShdw blurRad="63500" sx="102000" sy="102000" algn="ctr" rotWithShape="0">
                <a:prstClr val="black">
                  <a:alpha val="40000"/>
                </a:prstClr>
              </a:outerShdw>
            </a:effectLst>
          </p:grpSpPr>
          <p:sp>
            <p:nvSpPr>
              <p:cNvPr id="993" name="二等辺三角形 992">
                <a:extLst>
                  <a:ext uri="{FF2B5EF4-FFF2-40B4-BE49-F238E27FC236}">
                    <a16:creationId xmlns:a16="http://schemas.microsoft.com/office/drawing/2014/main" id="{E493AE3E-E40F-4226-A8A1-C85B893E6B88}"/>
                  </a:ext>
                </a:extLst>
              </p:cNvPr>
              <p:cNvSpPr>
                <a:spLocks/>
              </p:cNvSpPr>
              <p:nvPr/>
            </p:nvSpPr>
            <p:spPr>
              <a:xfrm>
                <a:off x="6162312" y="5172555"/>
                <a:ext cx="1080000" cy="7200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994" name="二等辺三角形 993">
                <a:extLst>
                  <a:ext uri="{FF2B5EF4-FFF2-40B4-BE49-F238E27FC236}">
                    <a16:creationId xmlns:a16="http://schemas.microsoft.com/office/drawing/2014/main" id="{3F5D0158-8788-4226-9B09-06B822E4670E}"/>
                  </a:ext>
                </a:extLst>
              </p:cNvPr>
              <p:cNvSpPr>
                <a:spLocks noChangeAspect="1"/>
              </p:cNvSpPr>
              <p:nvPr/>
            </p:nvSpPr>
            <p:spPr>
              <a:xfrm>
                <a:off x="6132661" y="5376410"/>
                <a:ext cx="1139303" cy="75953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995" name="二等辺三角形 994">
                <a:extLst>
                  <a:ext uri="{FF2B5EF4-FFF2-40B4-BE49-F238E27FC236}">
                    <a16:creationId xmlns:a16="http://schemas.microsoft.com/office/drawing/2014/main" id="{4E663D94-8BD4-425E-BACE-5E96FCB9EB73}"/>
                  </a:ext>
                </a:extLst>
              </p:cNvPr>
              <p:cNvSpPr>
                <a:spLocks noChangeAspect="1"/>
              </p:cNvSpPr>
              <p:nvPr/>
            </p:nvSpPr>
            <p:spPr>
              <a:xfrm>
                <a:off x="6018731" y="5529860"/>
                <a:ext cx="1367163" cy="9114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latin typeface="Meiryo UI" panose="020B0604030504040204" pitchFamily="50" charset="-128"/>
                  <a:ea typeface="Meiryo UI" panose="020B0604030504040204" pitchFamily="50" charset="-128"/>
                </a:endParaRPr>
              </a:p>
            </p:txBody>
          </p:sp>
          <p:sp>
            <p:nvSpPr>
              <p:cNvPr id="996" name="正方形/長方形 995">
                <a:extLst>
                  <a:ext uri="{FF2B5EF4-FFF2-40B4-BE49-F238E27FC236}">
                    <a16:creationId xmlns:a16="http://schemas.microsoft.com/office/drawing/2014/main" id="{A65EE1A1-863B-43CF-BA9C-E061FA48690D}"/>
                  </a:ext>
                </a:extLst>
              </p:cNvPr>
              <p:cNvSpPr/>
              <p:nvPr/>
            </p:nvSpPr>
            <p:spPr>
              <a:xfrm>
                <a:off x="6562259" y="6160969"/>
                <a:ext cx="280106" cy="56066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grpSp>
        <p:grpSp>
          <p:nvGrpSpPr>
            <p:cNvPr id="966" name="グループ化 965">
              <a:extLst>
                <a:ext uri="{FF2B5EF4-FFF2-40B4-BE49-F238E27FC236}">
                  <a16:creationId xmlns:a16="http://schemas.microsoft.com/office/drawing/2014/main" id="{213A22AE-780A-4DBA-8F87-A5095089E2DD}"/>
                </a:ext>
              </a:extLst>
            </p:cNvPr>
            <p:cNvGrpSpPr>
              <a:grpSpLocks noChangeAspect="1"/>
            </p:cNvGrpSpPr>
            <p:nvPr/>
          </p:nvGrpSpPr>
          <p:grpSpPr>
            <a:xfrm>
              <a:off x="3144419" y="3853216"/>
              <a:ext cx="212494" cy="202500"/>
              <a:chOff x="1488665" y="552037"/>
              <a:chExt cx="6042435" cy="5758275"/>
            </a:xfrm>
            <a:solidFill>
              <a:srgbClr val="00B050">
                <a:alpha val="50000"/>
              </a:srgbClr>
            </a:solidFill>
          </p:grpSpPr>
          <p:sp>
            <p:nvSpPr>
              <p:cNvPr id="989" name="直方体 988">
                <a:extLst>
                  <a:ext uri="{FF2B5EF4-FFF2-40B4-BE49-F238E27FC236}">
                    <a16:creationId xmlns:a16="http://schemas.microsoft.com/office/drawing/2014/main" id="{C003F443-07A8-40F9-A4EF-A931E781B860}"/>
                  </a:ext>
                </a:extLst>
              </p:cNvPr>
              <p:cNvSpPr/>
              <p:nvPr/>
            </p:nvSpPr>
            <p:spPr>
              <a:xfrm>
                <a:off x="1781175" y="560387"/>
                <a:ext cx="5749925" cy="5749925"/>
              </a:xfrm>
              <a:prstGeom prst="cube">
                <a:avLst/>
              </a:prstGeom>
              <a:grp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990" name="直線コネクタ 989">
                <a:extLst>
                  <a:ext uri="{FF2B5EF4-FFF2-40B4-BE49-F238E27FC236}">
                    <a16:creationId xmlns:a16="http://schemas.microsoft.com/office/drawing/2014/main" id="{8A0C24ED-4D89-4744-AA20-8511E0809CBA}"/>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91" name="直線コネクタ 990">
                <a:extLst>
                  <a:ext uri="{FF2B5EF4-FFF2-40B4-BE49-F238E27FC236}">
                    <a16:creationId xmlns:a16="http://schemas.microsoft.com/office/drawing/2014/main" id="{ACC929DC-6C8D-4969-8142-EDDE57188DDE}"/>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92" name="直線コネクタ 991">
                <a:extLst>
                  <a:ext uri="{FF2B5EF4-FFF2-40B4-BE49-F238E27FC236}">
                    <a16:creationId xmlns:a16="http://schemas.microsoft.com/office/drawing/2014/main" id="{75414ECE-0829-42D6-830B-F24D1AA40C5C}"/>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967" name="グループ化 966">
              <a:extLst>
                <a:ext uri="{FF2B5EF4-FFF2-40B4-BE49-F238E27FC236}">
                  <a16:creationId xmlns:a16="http://schemas.microsoft.com/office/drawing/2014/main" id="{45257723-C1BE-4F2D-B285-F99CFAE3B0AA}"/>
                </a:ext>
              </a:extLst>
            </p:cNvPr>
            <p:cNvGrpSpPr>
              <a:grpSpLocks noChangeAspect="1"/>
            </p:cNvGrpSpPr>
            <p:nvPr/>
          </p:nvGrpSpPr>
          <p:grpSpPr>
            <a:xfrm>
              <a:off x="3144897" y="3700344"/>
              <a:ext cx="212494" cy="202500"/>
              <a:chOff x="1488665" y="552037"/>
              <a:chExt cx="6042435" cy="5758275"/>
            </a:xfrm>
            <a:solidFill>
              <a:srgbClr val="00B050">
                <a:alpha val="50000"/>
              </a:srgbClr>
            </a:solidFill>
          </p:grpSpPr>
          <p:sp>
            <p:nvSpPr>
              <p:cNvPr id="985" name="直方体 984">
                <a:extLst>
                  <a:ext uri="{FF2B5EF4-FFF2-40B4-BE49-F238E27FC236}">
                    <a16:creationId xmlns:a16="http://schemas.microsoft.com/office/drawing/2014/main" id="{DFA0AD0F-1DAC-4C07-BB8D-A50BC7D86CE5}"/>
                  </a:ext>
                </a:extLst>
              </p:cNvPr>
              <p:cNvSpPr/>
              <p:nvPr/>
            </p:nvSpPr>
            <p:spPr>
              <a:xfrm>
                <a:off x="1781175" y="560387"/>
                <a:ext cx="5749925" cy="5749925"/>
              </a:xfrm>
              <a:prstGeom prst="cube">
                <a:avLst/>
              </a:prstGeom>
              <a:grp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986" name="直線コネクタ 985">
                <a:extLst>
                  <a:ext uri="{FF2B5EF4-FFF2-40B4-BE49-F238E27FC236}">
                    <a16:creationId xmlns:a16="http://schemas.microsoft.com/office/drawing/2014/main" id="{61E82605-ECBB-4368-B513-8A5B0A5B41AB}"/>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87" name="直線コネクタ 986">
                <a:extLst>
                  <a:ext uri="{FF2B5EF4-FFF2-40B4-BE49-F238E27FC236}">
                    <a16:creationId xmlns:a16="http://schemas.microsoft.com/office/drawing/2014/main" id="{E770CBBD-2B01-42B5-9956-7685CC621648}"/>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88" name="直線コネクタ 987">
                <a:extLst>
                  <a:ext uri="{FF2B5EF4-FFF2-40B4-BE49-F238E27FC236}">
                    <a16:creationId xmlns:a16="http://schemas.microsoft.com/office/drawing/2014/main" id="{45666F60-253E-4ABD-BE7A-57AAC381F388}"/>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968" name="グループ化 967">
              <a:extLst>
                <a:ext uri="{FF2B5EF4-FFF2-40B4-BE49-F238E27FC236}">
                  <a16:creationId xmlns:a16="http://schemas.microsoft.com/office/drawing/2014/main" id="{DFE8E69D-0726-4019-A6C7-848B9140E8D4}"/>
                </a:ext>
              </a:extLst>
            </p:cNvPr>
            <p:cNvGrpSpPr>
              <a:grpSpLocks noChangeAspect="1"/>
            </p:cNvGrpSpPr>
            <p:nvPr/>
          </p:nvGrpSpPr>
          <p:grpSpPr>
            <a:xfrm>
              <a:off x="3115382" y="3244541"/>
              <a:ext cx="849973" cy="810000"/>
              <a:chOff x="1488665" y="552037"/>
              <a:chExt cx="6042435" cy="5758275"/>
            </a:xfrm>
          </p:grpSpPr>
          <p:sp>
            <p:nvSpPr>
              <p:cNvPr id="981" name="直方体 980">
                <a:extLst>
                  <a:ext uri="{FF2B5EF4-FFF2-40B4-BE49-F238E27FC236}">
                    <a16:creationId xmlns:a16="http://schemas.microsoft.com/office/drawing/2014/main" id="{3C5806BF-E455-4FB3-9645-2318DADD3DA0}"/>
                  </a:ext>
                </a:extLst>
              </p:cNvPr>
              <p:cNvSpPr/>
              <p:nvPr/>
            </p:nvSpPr>
            <p:spPr>
              <a:xfrm>
                <a:off x="1781175" y="560387"/>
                <a:ext cx="5749925" cy="5749925"/>
              </a:xfrm>
              <a:prstGeom prst="cube">
                <a:avLst/>
              </a:prstGeom>
              <a:no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982" name="直線コネクタ 981">
                <a:extLst>
                  <a:ext uri="{FF2B5EF4-FFF2-40B4-BE49-F238E27FC236}">
                    <a16:creationId xmlns:a16="http://schemas.microsoft.com/office/drawing/2014/main" id="{4D41A4EA-9767-4E4C-A291-7D389D68AE45}"/>
                  </a:ext>
                </a:extLst>
              </p:cNvPr>
              <p:cNvCxnSpPr>
                <a:cxnSpLocks/>
              </p:cNvCxnSpPr>
              <p:nvPr/>
            </p:nvCxnSpPr>
            <p:spPr>
              <a:xfrm rot="5400000">
                <a:off x="5371100" y="2708862"/>
                <a:ext cx="0" cy="4320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83" name="直線コネクタ 982">
                <a:extLst>
                  <a:ext uri="{FF2B5EF4-FFF2-40B4-BE49-F238E27FC236}">
                    <a16:creationId xmlns:a16="http://schemas.microsoft.com/office/drawing/2014/main" id="{773800A8-34F2-489E-A255-9E1A7E4F525A}"/>
                  </a:ext>
                </a:extLst>
              </p:cNvPr>
              <p:cNvCxnSpPr/>
              <p:nvPr/>
            </p:nvCxnSpPr>
            <p:spPr>
              <a:xfrm>
                <a:off x="3221895" y="552037"/>
                <a:ext cx="0" cy="4320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84" name="直線コネクタ 983">
                <a:extLst>
                  <a:ext uri="{FF2B5EF4-FFF2-40B4-BE49-F238E27FC236}">
                    <a16:creationId xmlns:a16="http://schemas.microsoft.com/office/drawing/2014/main" id="{F1E53E23-9AEA-4735-8E54-94FAF77220FA}"/>
                  </a:ext>
                </a:extLst>
              </p:cNvPr>
              <p:cNvCxnSpPr>
                <a:cxnSpLocks/>
              </p:cNvCxnSpPr>
              <p:nvPr/>
            </p:nvCxnSpPr>
            <p:spPr>
              <a:xfrm rot="2700000">
                <a:off x="2505665" y="4570990"/>
                <a:ext cx="0" cy="2034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969" name="グループ化 968">
              <a:extLst>
                <a:ext uri="{FF2B5EF4-FFF2-40B4-BE49-F238E27FC236}">
                  <a16:creationId xmlns:a16="http://schemas.microsoft.com/office/drawing/2014/main" id="{4E98A8F3-8269-47FB-B9FF-5CA8AE5D094A}"/>
                </a:ext>
              </a:extLst>
            </p:cNvPr>
            <p:cNvGrpSpPr>
              <a:grpSpLocks noChangeAspect="1"/>
            </p:cNvGrpSpPr>
            <p:nvPr/>
          </p:nvGrpSpPr>
          <p:grpSpPr>
            <a:xfrm>
              <a:off x="772418" y="3242162"/>
              <a:ext cx="849973" cy="810000"/>
              <a:chOff x="1488665" y="552037"/>
              <a:chExt cx="6042435" cy="5758275"/>
            </a:xfrm>
          </p:grpSpPr>
          <p:sp>
            <p:nvSpPr>
              <p:cNvPr id="977" name="直方体 976">
                <a:extLst>
                  <a:ext uri="{FF2B5EF4-FFF2-40B4-BE49-F238E27FC236}">
                    <a16:creationId xmlns:a16="http://schemas.microsoft.com/office/drawing/2014/main" id="{DFDEAB9F-D008-40BB-8825-6BCD9F5B9BC5}"/>
                  </a:ext>
                </a:extLst>
              </p:cNvPr>
              <p:cNvSpPr/>
              <p:nvPr/>
            </p:nvSpPr>
            <p:spPr>
              <a:xfrm>
                <a:off x="1781175" y="560387"/>
                <a:ext cx="5749925" cy="5749925"/>
              </a:xfrm>
              <a:prstGeom prst="cube">
                <a:avLst/>
              </a:prstGeom>
              <a:no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978" name="直線コネクタ 977">
                <a:extLst>
                  <a:ext uri="{FF2B5EF4-FFF2-40B4-BE49-F238E27FC236}">
                    <a16:creationId xmlns:a16="http://schemas.microsoft.com/office/drawing/2014/main" id="{1CAAD43B-D879-4CC6-BDAA-8B20CDC190CE}"/>
                  </a:ext>
                </a:extLst>
              </p:cNvPr>
              <p:cNvCxnSpPr>
                <a:cxnSpLocks/>
              </p:cNvCxnSpPr>
              <p:nvPr/>
            </p:nvCxnSpPr>
            <p:spPr>
              <a:xfrm rot="5400000">
                <a:off x="5371100" y="2708862"/>
                <a:ext cx="0" cy="4320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79" name="直線コネクタ 978">
                <a:extLst>
                  <a:ext uri="{FF2B5EF4-FFF2-40B4-BE49-F238E27FC236}">
                    <a16:creationId xmlns:a16="http://schemas.microsoft.com/office/drawing/2014/main" id="{F116F115-6F8E-46E9-8452-3CE87FAA3C61}"/>
                  </a:ext>
                </a:extLst>
              </p:cNvPr>
              <p:cNvCxnSpPr/>
              <p:nvPr/>
            </p:nvCxnSpPr>
            <p:spPr>
              <a:xfrm>
                <a:off x="3221895" y="552037"/>
                <a:ext cx="0" cy="4320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80" name="直線コネクタ 979">
                <a:extLst>
                  <a:ext uri="{FF2B5EF4-FFF2-40B4-BE49-F238E27FC236}">
                    <a16:creationId xmlns:a16="http://schemas.microsoft.com/office/drawing/2014/main" id="{1F5707D5-7CA0-4177-BA4B-2551FBFDDD79}"/>
                  </a:ext>
                </a:extLst>
              </p:cNvPr>
              <p:cNvCxnSpPr>
                <a:cxnSpLocks/>
              </p:cNvCxnSpPr>
              <p:nvPr/>
            </p:nvCxnSpPr>
            <p:spPr>
              <a:xfrm rot="2700000">
                <a:off x="2505665" y="4570990"/>
                <a:ext cx="0" cy="2034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970" name="グループ化 969">
              <a:extLst>
                <a:ext uri="{FF2B5EF4-FFF2-40B4-BE49-F238E27FC236}">
                  <a16:creationId xmlns:a16="http://schemas.microsoft.com/office/drawing/2014/main" id="{0D92FC45-95A9-4B56-9DB6-3C53A670A82A}"/>
                </a:ext>
              </a:extLst>
            </p:cNvPr>
            <p:cNvGrpSpPr/>
            <p:nvPr/>
          </p:nvGrpSpPr>
          <p:grpSpPr>
            <a:xfrm flipH="1">
              <a:off x="820626" y="3816242"/>
              <a:ext cx="185501" cy="210184"/>
              <a:chOff x="6018731" y="5172555"/>
              <a:chExt cx="1367163" cy="1549080"/>
            </a:xfrm>
            <a:solidFill>
              <a:srgbClr val="00B050"/>
            </a:solidFill>
            <a:effectLst>
              <a:outerShdw blurRad="63500" sx="102000" sy="102000" algn="ctr" rotWithShape="0">
                <a:prstClr val="black">
                  <a:alpha val="40000"/>
                </a:prstClr>
              </a:outerShdw>
            </a:effectLst>
          </p:grpSpPr>
          <p:sp>
            <p:nvSpPr>
              <p:cNvPr id="973" name="二等辺三角形 972">
                <a:extLst>
                  <a:ext uri="{FF2B5EF4-FFF2-40B4-BE49-F238E27FC236}">
                    <a16:creationId xmlns:a16="http://schemas.microsoft.com/office/drawing/2014/main" id="{57238340-9D90-4314-813E-86B042527AE6}"/>
                  </a:ext>
                </a:extLst>
              </p:cNvPr>
              <p:cNvSpPr>
                <a:spLocks/>
              </p:cNvSpPr>
              <p:nvPr/>
            </p:nvSpPr>
            <p:spPr>
              <a:xfrm>
                <a:off x="6162312" y="5172555"/>
                <a:ext cx="1080000" cy="7200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974" name="二等辺三角形 973">
                <a:extLst>
                  <a:ext uri="{FF2B5EF4-FFF2-40B4-BE49-F238E27FC236}">
                    <a16:creationId xmlns:a16="http://schemas.microsoft.com/office/drawing/2014/main" id="{1A704C00-366D-4789-BFE7-57EA258A8559}"/>
                  </a:ext>
                </a:extLst>
              </p:cNvPr>
              <p:cNvSpPr>
                <a:spLocks noChangeAspect="1"/>
              </p:cNvSpPr>
              <p:nvPr/>
            </p:nvSpPr>
            <p:spPr>
              <a:xfrm>
                <a:off x="6132661" y="5376410"/>
                <a:ext cx="1139303" cy="75953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975" name="二等辺三角形 974">
                <a:extLst>
                  <a:ext uri="{FF2B5EF4-FFF2-40B4-BE49-F238E27FC236}">
                    <a16:creationId xmlns:a16="http://schemas.microsoft.com/office/drawing/2014/main" id="{EA70674E-7CDE-4B79-8206-AF8086772799}"/>
                  </a:ext>
                </a:extLst>
              </p:cNvPr>
              <p:cNvSpPr>
                <a:spLocks noChangeAspect="1"/>
              </p:cNvSpPr>
              <p:nvPr/>
            </p:nvSpPr>
            <p:spPr>
              <a:xfrm>
                <a:off x="6018731" y="5529860"/>
                <a:ext cx="1367163" cy="9114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latin typeface="Meiryo UI" panose="020B0604030504040204" pitchFamily="50" charset="-128"/>
                  <a:ea typeface="Meiryo UI" panose="020B0604030504040204" pitchFamily="50" charset="-128"/>
                </a:endParaRPr>
              </a:p>
            </p:txBody>
          </p:sp>
          <p:sp>
            <p:nvSpPr>
              <p:cNvPr id="976" name="正方形/長方形 975">
                <a:extLst>
                  <a:ext uri="{FF2B5EF4-FFF2-40B4-BE49-F238E27FC236}">
                    <a16:creationId xmlns:a16="http://schemas.microsoft.com/office/drawing/2014/main" id="{CFD19202-4E8B-4654-8B38-19DD816C9724}"/>
                  </a:ext>
                </a:extLst>
              </p:cNvPr>
              <p:cNvSpPr/>
              <p:nvPr/>
            </p:nvSpPr>
            <p:spPr>
              <a:xfrm>
                <a:off x="6562259" y="6160969"/>
                <a:ext cx="280106" cy="56066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grpSp>
        <p:sp>
          <p:nvSpPr>
            <p:cNvPr id="971" name="正方形/長方形 970">
              <a:extLst>
                <a:ext uri="{FF2B5EF4-FFF2-40B4-BE49-F238E27FC236}">
                  <a16:creationId xmlns:a16="http://schemas.microsoft.com/office/drawing/2014/main" id="{8494FBDE-8812-4591-94DD-4F400820D0A0}"/>
                </a:ext>
              </a:extLst>
            </p:cNvPr>
            <p:cNvSpPr/>
            <p:nvPr/>
          </p:nvSpPr>
          <p:spPr>
            <a:xfrm>
              <a:off x="338961" y="3219699"/>
              <a:ext cx="219243" cy="874665"/>
            </a:xfrm>
            <a:prstGeom prst="rect">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樹木情報</a:t>
              </a:r>
            </a:p>
          </p:txBody>
        </p:sp>
        <p:sp>
          <p:nvSpPr>
            <p:cNvPr id="972" name="矢印: 右 971">
              <a:extLst>
                <a:ext uri="{FF2B5EF4-FFF2-40B4-BE49-F238E27FC236}">
                  <a16:creationId xmlns:a16="http://schemas.microsoft.com/office/drawing/2014/main" id="{E7427EA0-8DB0-4BE9-95F3-FA0116FE7012}"/>
                </a:ext>
              </a:extLst>
            </p:cNvPr>
            <p:cNvSpPr/>
            <p:nvPr/>
          </p:nvSpPr>
          <p:spPr>
            <a:xfrm>
              <a:off x="1951561" y="3328902"/>
              <a:ext cx="1104994" cy="625424"/>
            </a:xfrm>
            <a:prstGeom prst="rightArrow">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空間</a:t>
              </a:r>
              <a:r>
                <a:rPr kumimoji="1" lang="en-US" altLang="ja-JP" sz="1200" b="1" dirty="0">
                  <a:solidFill>
                    <a:schemeClr val="bg1"/>
                  </a:solidFill>
                  <a:latin typeface="Meiryo UI" panose="020B0604030504040204" pitchFamily="50" charset="-128"/>
                  <a:ea typeface="Meiryo UI" panose="020B0604030504040204" pitchFamily="50" charset="-128"/>
                </a:rPr>
                <a:t>ID</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grpSp>
      <p:grpSp>
        <p:nvGrpSpPr>
          <p:cNvPr id="997" name="グループ化 996">
            <a:extLst>
              <a:ext uri="{FF2B5EF4-FFF2-40B4-BE49-F238E27FC236}">
                <a16:creationId xmlns:a16="http://schemas.microsoft.com/office/drawing/2014/main" id="{2D07A6F8-2671-477C-8910-B61B4D03D65F}"/>
              </a:ext>
            </a:extLst>
          </p:cNvPr>
          <p:cNvGrpSpPr>
            <a:grpSpLocks noChangeAspect="1"/>
          </p:cNvGrpSpPr>
          <p:nvPr/>
        </p:nvGrpSpPr>
        <p:grpSpPr>
          <a:xfrm>
            <a:off x="5346155" y="2754255"/>
            <a:ext cx="852137" cy="813777"/>
            <a:chOff x="4584938" y="4856514"/>
            <a:chExt cx="1514911" cy="1446714"/>
          </a:xfrm>
        </p:grpSpPr>
        <p:grpSp>
          <p:nvGrpSpPr>
            <p:cNvPr id="998" name="グループ化 997">
              <a:extLst>
                <a:ext uri="{FF2B5EF4-FFF2-40B4-BE49-F238E27FC236}">
                  <a16:creationId xmlns:a16="http://schemas.microsoft.com/office/drawing/2014/main" id="{519E737F-8015-4787-A1C5-62D99AF4B399}"/>
                </a:ext>
              </a:extLst>
            </p:cNvPr>
            <p:cNvGrpSpPr>
              <a:grpSpLocks noChangeAspect="1"/>
            </p:cNvGrpSpPr>
            <p:nvPr/>
          </p:nvGrpSpPr>
          <p:grpSpPr>
            <a:xfrm>
              <a:off x="4584938" y="4863228"/>
              <a:ext cx="1511062" cy="1440000"/>
              <a:chOff x="1488665" y="552037"/>
              <a:chExt cx="6042435" cy="5758275"/>
            </a:xfrm>
          </p:grpSpPr>
          <p:sp>
            <p:nvSpPr>
              <p:cNvPr id="1072" name="直方体 1071">
                <a:extLst>
                  <a:ext uri="{FF2B5EF4-FFF2-40B4-BE49-F238E27FC236}">
                    <a16:creationId xmlns:a16="http://schemas.microsoft.com/office/drawing/2014/main" id="{B8B68E60-1786-4151-AC8A-248DB402BD63}"/>
                  </a:ext>
                </a:extLst>
              </p:cNvPr>
              <p:cNvSpPr/>
              <p:nvPr/>
            </p:nvSpPr>
            <p:spPr>
              <a:xfrm>
                <a:off x="1781175" y="560387"/>
                <a:ext cx="5749925" cy="5749925"/>
              </a:xfrm>
              <a:prstGeom prst="cube">
                <a:avLst/>
              </a:prstGeom>
              <a:no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1073" name="直線コネクタ 1072">
                <a:extLst>
                  <a:ext uri="{FF2B5EF4-FFF2-40B4-BE49-F238E27FC236}">
                    <a16:creationId xmlns:a16="http://schemas.microsoft.com/office/drawing/2014/main" id="{B69C3D2C-A79A-4FFF-B58D-E16C943869E6}"/>
                  </a:ext>
                </a:extLst>
              </p:cNvPr>
              <p:cNvCxnSpPr>
                <a:cxnSpLocks/>
              </p:cNvCxnSpPr>
              <p:nvPr/>
            </p:nvCxnSpPr>
            <p:spPr>
              <a:xfrm rot="5400000">
                <a:off x="5371100" y="2708862"/>
                <a:ext cx="0" cy="4320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74" name="直線コネクタ 1073">
                <a:extLst>
                  <a:ext uri="{FF2B5EF4-FFF2-40B4-BE49-F238E27FC236}">
                    <a16:creationId xmlns:a16="http://schemas.microsoft.com/office/drawing/2014/main" id="{AFE20917-81B8-4C59-BA6E-C3EE2187E20B}"/>
                  </a:ext>
                </a:extLst>
              </p:cNvPr>
              <p:cNvCxnSpPr/>
              <p:nvPr/>
            </p:nvCxnSpPr>
            <p:spPr>
              <a:xfrm>
                <a:off x="3221895" y="552037"/>
                <a:ext cx="0" cy="4320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75" name="直線コネクタ 1074">
                <a:extLst>
                  <a:ext uri="{FF2B5EF4-FFF2-40B4-BE49-F238E27FC236}">
                    <a16:creationId xmlns:a16="http://schemas.microsoft.com/office/drawing/2014/main" id="{408BF2AA-5C9D-44E3-8A4B-715BB4220D2D}"/>
                  </a:ext>
                </a:extLst>
              </p:cNvPr>
              <p:cNvCxnSpPr>
                <a:cxnSpLocks/>
              </p:cNvCxnSpPr>
              <p:nvPr/>
            </p:nvCxnSpPr>
            <p:spPr>
              <a:xfrm rot="2700000">
                <a:off x="2505665" y="4570990"/>
                <a:ext cx="0" cy="2034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999" name="グループ化 998">
              <a:extLst>
                <a:ext uri="{FF2B5EF4-FFF2-40B4-BE49-F238E27FC236}">
                  <a16:creationId xmlns:a16="http://schemas.microsoft.com/office/drawing/2014/main" id="{5DDCF15B-C4D3-415F-BB25-D2C4CE39C661}"/>
                </a:ext>
              </a:extLst>
            </p:cNvPr>
            <p:cNvGrpSpPr/>
            <p:nvPr/>
          </p:nvGrpSpPr>
          <p:grpSpPr>
            <a:xfrm>
              <a:off x="4911165" y="5400833"/>
              <a:ext cx="647848" cy="632841"/>
              <a:chOff x="6156463" y="5136171"/>
              <a:chExt cx="647848" cy="632841"/>
            </a:xfrm>
          </p:grpSpPr>
          <p:grpSp>
            <p:nvGrpSpPr>
              <p:cNvPr id="1052" name="グループ化 1051">
                <a:extLst>
                  <a:ext uri="{FF2B5EF4-FFF2-40B4-BE49-F238E27FC236}">
                    <a16:creationId xmlns:a16="http://schemas.microsoft.com/office/drawing/2014/main" id="{6C22C320-1DF4-478E-AC02-7773CC3D9335}"/>
                  </a:ext>
                </a:extLst>
              </p:cNvPr>
              <p:cNvGrpSpPr>
                <a:grpSpLocks noChangeAspect="1"/>
              </p:cNvGrpSpPr>
              <p:nvPr/>
            </p:nvGrpSpPr>
            <p:grpSpPr>
              <a:xfrm>
                <a:off x="6156463" y="5409012"/>
                <a:ext cx="377766" cy="360000"/>
                <a:chOff x="1488665" y="552037"/>
                <a:chExt cx="6042435" cy="5758275"/>
              </a:xfrm>
              <a:solidFill>
                <a:schemeClr val="accent4">
                  <a:alpha val="50000"/>
                </a:schemeClr>
              </a:solidFill>
            </p:grpSpPr>
            <p:sp>
              <p:nvSpPr>
                <p:cNvPr id="1068" name="直方体 1067">
                  <a:extLst>
                    <a:ext uri="{FF2B5EF4-FFF2-40B4-BE49-F238E27FC236}">
                      <a16:creationId xmlns:a16="http://schemas.microsoft.com/office/drawing/2014/main" id="{034B5A55-D6CF-4F7F-9AA5-7531BC9B554C}"/>
                    </a:ext>
                  </a:extLst>
                </p:cNvPr>
                <p:cNvSpPr/>
                <p:nvPr/>
              </p:nvSpPr>
              <p:spPr>
                <a:xfrm>
                  <a:off x="1781175" y="560387"/>
                  <a:ext cx="5749925" cy="5749925"/>
                </a:xfrm>
                <a:prstGeom prst="cube">
                  <a:avLst/>
                </a:prstGeom>
                <a:grp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1069" name="直線コネクタ 1068">
                  <a:extLst>
                    <a:ext uri="{FF2B5EF4-FFF2-40B4-BE49-F238E27FC236}">
                      <a16:creationId xmlns:a16="http://schemas.microsoft.com/office/drawing/2014/main" id="{46B3A3E4-0DC1-489D-AB26-85B09280BBF1}"/>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70" name="直線コネクタ 1069">
                  <a:extLst>
                    <a:ext uri="{FF2B5EF4-FFF2-40B4-BE49-F238E27FC236}">
                      <a16:creationId xmlns:a16="http://schemas.microsoft.com/office/drawing/2014/main" id="{2B5E4086-3379-45C2-B843-785641598CBA}"/>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71" name="直線コネクタ 1070">
                  <a:extLst>
                    <a:ext uri="{FF2B5EF4-FFF2-40B4-BE49-F238E27FC236}">
                      <a16:creationId xmlns:a16="http://schemas.microsoft.com/office/drawing/2014/main" id="{8077DFD4-780F-40E6-80FE-CEBE65651C6D}"/>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1053" name="グループ化 1052">
                <a:extLst>
                  <a:ext uri="{FF2B5EF4-FFF2-40B4-BE49-F238E27FC236}">
                    <a16:creationId xmlns:a16="http://schemas.microsoft.com/office/drawing/2014/main" id="{DD855875-B6B2-4B4A-972B-A27B29D21FB7}"/>
                  </a:ext>
                </a:extLst>
              </p:cNvPr>
              <p:cNvGrpSpPr>
                <a:grpSpLocks noChangeAspect="1"/>
              </p:cNvGrpSpPr>
              <p:nvPr/>
            </p:nvGrpSpPr>
            <p:grpSpPr>
              <a:xfrm>
                <a:off x="6426545" y="5409012"/>
                <a:ext cx="377766" cy="360000"/>
                <a:chOff x="1488665" y="552037"/>
                <a:chExt cx="6042435" cy="5758275"/>
              </a:xfrm>
              <a:solidFill>
                <a:schemeClr val="accent4">
                  <a:alpha val="50000"/>
                </a:schemeClr>
              </a:solidFill>
            </p:grpSpPr>
            <p:sp>
              <p:nvSpPr>
                <p:cNvPr id="1064" name="直方体 1063">
                  <a:extLst>
                    <a:ext uri="{FF2B5EF4-FFF2-40B4-BE49-F238E27FC236}">
                      <a16:creationId xmlns:a16="http://schemas.microsoft.com/office/drawing/2014/main" id="{DE820803-D81D-4B33-AD2D-A5938C9E9084}"/>
                    </a:ext>
                  </a:extLst>
                </p:cNvPr>
                <p:cNvSpPr/>
                <p:nvPr/>
              </p:nvSpPr>
              <p:spPr>
                <a:xfrm>
                  <a:off x="1781175" y="560387"/>
                  <a:ext cx="5749925" cy="5749925"/>
                </a:xfrm>
                <a:prstGeom prst="cube">
                  <a:avLst/>
                </a:prstGeom>
                <a:grp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1065" name="直線コネクタ 1064">
                  <a:extLst>
                    <a:ext uri="{FF2B5EF4-FFF2-40B4-BE49-F238E27FC236}">
                      <a16:creationId xmlns:a16="http://schemas.microsoft.com/office/drawing/2014/main" id="{707D7860-47F3-4698-91A0-DDF228CEE4BE}"/>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66" name="直線コネクタ 1065">
                  <a:extLst>
                    <a:ext uri="{FF2B5EF4-FFF2-40B4-BE49-F238E27FC236}">
                      <a16:creationId xmlns:a16="http://schemas.microsoft.com/office/drawing/2014/main" id="{DC4423BA-A87C-4D18-B7B3-B18268C974D3}"/>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67" name="直線コネクタ 1066">
                  <a:extLst>
                    <a:ext uri="{FF2B5EF4-FFF2-40B4-BE49-F238E27FC236}">
                      <a16:creationId xmlns:a16="http://schemas.microsoft.com/office/drawing/2014/main" id="{2FDA5445-E359-4B17-B997-C1B2DF0301CB}"/>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1054" name="グループ化 1053">
                <a:extLst>
                  <a:ext uri="{FF2B5EF4-FFF2-40B4-BE49-F238E27FC236}">
                    <a16:creationId xmlns:a16="http://schemas.microsoft.com/office/drawing/2014/main" id="{4D57C118-3DAF-4CD3-9EDC-F89E6163A2BF}"/>
                  </a:ext>
                </a:extLst>
              </p:cNvPr>
              <p:cNvGrpSpPr>
                <a:grpSpLocks noChangeAspect="1"/>
              </p:cNvGrpSpPr>
              <p:nvPr/>
            </p:nvGrpSpPr>
            <p:grpSpPr>
              <a:xfrm>
                <a:off x="6156463" y="5136171"/>
                <a:ext cx="377766" cy="360000"/>
                <a:chOff x="1488665" y="552037"/>
                <a:chExt cx="6042435" cy="5758275"/>
              </a:xfrm>
              <a:solidFill>
                <a:schemeClr val="accent4">
                  <a:alpha val="50000"/>
                </a:schemeClr>
              </a:solidFill>
            </p:grpSpPr>
            <p:sp>
              <p:nvSpPr>
                <p:cNvPr id="1060" name="直方体 1059">
                  <a:extLst>
                    <a:ext uri="{FF2B5EF4-FFF2-40B4-BE49-F238E27FC236}">
                      <a16:creationId xmlns:a16="http://schemas.microsoft.com/office/drawing/2014/main" id="{CD0F8024-2E88-4ECC-889B-23EE3D3D7A0D}"/>
                    </a:ext>
                  </a:extLst>
                </p:cNvPr>
                <p:cNvSpPr/>
                <p:nvPr/>
              </p:nvSpPr>
              <p:spPr>
                <a:xfrm>
                  <a:off x="1781175" y="560387"/>
                  <a:ext cx="5749925" cy="5749925"/>
                </a:xfrm>
                <a:prstGeom prst="cube">
                  <a:avLst/>
                </a:prstGeom>
                <a:grp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1061" name="直線コネクタ 1060">
                  <a:extLst>
                    <a:ext uri="{FF2B5EF4-FFF2-40B4-BE49-F238E27FC236}">
                      <a16:creationId xmlns:a16="http://schemas.microsoft.com/office/drawing/2014/main" id="{43A40DA5-FF17-442C-9852-3EF5BAFD883D}"/>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62" name="直線コネクタ 1061">
                  <a:extLst>
                    <a:ext uri="{FF2B5EF4-FFF2-40B4-BE49-F238E27FC236}">
                      <a16:creationId xmlns:a16="http://schemas.microsoft.com/office/drawing/2014/main" id="{57484DF7-6406-449A-84E9-1E6ED9573F0C}"/>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63" name="直線コネクタ 1062">
                  <a:extLst>
                    <a:ext uri="{FF2B5EF4-FFF2-40B4-BE49-F238E27FC236}">
                      <a16:creationId xmlns:a16="http://schemas.microsoft.com/office/drawing/2014/main" id="{F444B098-3C92-4159-AF91-9610026FBBCD}"/>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1055" name="グループ化 1054">
                <a:extLst>
                  <a:ext uri="{FF2B5EF4-FFF2-40B4-BE49-F238E27FC236}">
                    <a16:creationId xmlns:a16="http://schemas.microsoft.com/office/drawing/2014/main" id="{FD34BF21-4662-4795-BC03-C379D468A86D}"/>
                  </a:ext>
                </a:extLst>
              </p:cNvPr>
              <p:cNvGrpSpPr>
                <a:grpSpLocks noChangeAspect="1"/>
              </p:cNvGrpSpPr>
              <p:nvPr/>
            </p:nvGrpSpPr>
            <p:grpSpPr>
              <a:xfrm>
                <a:off x="6426545" y="5136171"/>
                <a:ext cx="377766" cy="360000"/>
                <a:chOff x="1488665" y="552037"/>
                <a:chExt cx="6042435" cy="5758275"/>
              </a:xfrm>
              <a:solidFill>
                <a:schemeClr val="accent4">
                  <a:alpha val="50000"/>
                </a:schemeClr>
              </a:solidFill>
            </p:grpSpPr>
            <p:sp>
              <p:nvSpPr>
                <p:cNvPr id="1056" name="直方体 1055">
                  <a:extLst>
                    <a:ext uri="{FF2B5EF4-FFF2-40B4-BE49-F238E27FC236}">
                      <a16:creationId xmlns:a16="http://schemas.microsoft.com/office/drawing/2014/main" id="{C29F8DDF-CDEC-471D-BBA5-79BDEC5D39AE}"/>
                    </a:ext>
                  </a:extLst>
                </p:cNvPr>
                <p:cNvSpPr/>
                <p:nvPr/>
              </p:nvSpPr>
              <p:spPr>
                <a:xfrm>
                  <a:off x="1781175" y="560387"/>
                  <a:ext cx="5749925" cy="5749925"/>
                </a:xfrm>
                <a:prstGeom prst="cube">
                  <a:avLst/>
                </a:prstGeom>
                <a:grp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1057" name="直線コネクタ 1056">
                  <a:extLst>
                    <a:ext uri="{FF2B5EF4-FFF2-40B4-BE49-F238E27FC236}">
                      <a16:creationId xmlns:a16="http://schemas.microsoft.com/office/drawing/2014/main" id="{15794440-45F4-4CB7-BE60-FE67BEB82873}"/>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58" name="直線コネクタ 1057">
                  <a:extLst>
                    <a:ext uri="{FF2B5EF4-FFF2-40B4-BE49-F238E27FC236}">
                      <a16:creationId xmlns:a16="http://schemas.microsoft.com/office/drawing/2014/main" id="{300144F8-D45F-420C-9B96-CBD28371E8BF}"/>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59" name="直線コネクタ 1058">
                  <a:extLst>
                    <a:ext uri="{FF2B5EF4-FFF2-40B4-BE49-F238E27FC236}">
                      <a16:creationId xmlns:a16="http://schemas.microsoft.com/office/drawing/2014/main" id="{689C1FE2-66E8-4E98-95F6-0F944FEF4134}"/>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grpSp>
          <p:nvGrpSpPr>
            <p:cNvPr id="1000" name="グループ化 999">
              <a:extLst>
                <a:ext uri="{FF2B5EF4-FFF2-40B4-BE49-F238E27FC236}">
                  <a16:creationId xmlns:a16="http://schemas.microsoft.com/office/drawing/2014/main" id="{8E75CA05-3BC5-4AB9-9AAE-14490799D114}"/>
                </a:ext>
              </a:extLst>
            </p:cNvPr>
            <p:cNvGrpSpPr/>
            <p:nvPr/>
          </p:nvGrpSpPr>
          <p:grpSpPr>
            <a:xfrm>
              <a:off x="4643049" y="5670499"/>
              <a:ext cx="378615" cy="631772"/>
              <a:chOff x="6317952" y="5521760"/>
              <a:chExt cx="378615" cy="631772"/>
            </a:xfrm>
          </p:grpSpPr>
          <p:grpSp>
            <p:nvGrpSpPr>
              <p:cNvPr id="1042" name="グループ化 1041">
                <a:extLst>
                  <a:ext uri="{FF2B5EF4-FFF2-40B4-BE49-F238E27FC236}">
                    <a16:creationId xmlns:a16="http://schemas.microsoft.com/office/drawing/2014/main" id="{6CD57C78-5D2F-40D7-93A9-09CCF277E2DB}"/>
                  </a:ext>
                </a:extLst>
              </p:cNvPr>
              <p:cNvGrpSpPr>
                <a:grpSpLocks noChangeAspect="1"/>
              </p:cNvGrpSpPr>
              <p:nvPr/>
            </p:nvGrpSpPr>
            <p:grpSpPr>
              <a:xfrm>
                <a:off x="6317952" y="5793532"/>
                <a:ext cx="377766" cy="360000"/>
                <a:chOff x="1488665" y="552037"/>
                <a:chExt cx="6042435" cy="5758275"/>
              </a:xfrm>
              <a:solidFill>
                <a:srgbClr val="00B050">
                  <a:alpha val="50000"/>
                </a:srgbClr>
              </a:solidFill>
            </p:grpSpPr>
            <p:sp>
              <p:nvSpPr>
                <p:cNvPr id="1048" name="直方体 1047">
                  <a:extLst>
                    <a:ext uri="{FF2B5EF4-FFF2-40B4-BE49-F238E27FC236}">
                      <a16:creationId xmlns:a16="http://schemas.microsoft.com/office/drawing/2014/main" id="{CFE36776-5C6A-4DDC-A48A-89D7D4505CDB}"/>
                    </a:ext>
                  </a:extLst>
                </p:cNvPr>
                <p:cNvSpPr/>
                <p:nvPr/>
              </p:nvSpPr>
              <p:spPr>
                <a:xfrm>
                  <a:off x="1781175" y="560387"/>
                  <a:ext cx="5749925" cy="5749925"/>
                </a:xfrm>
                <a:prstGeom prst="cube">
                  <a:avLst/>
                </a:prstGeom>
                <a:grp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1049" name="直線コネクタ 1048">
                  <a:extLst>
                    <a:ext uri="{FF2B5EF4-FFF2-40B4-BE49-F238E27FC236}">
                      <a16:creationId xmlns:a16="http://schemas.microsoft.com/office/drawing/2014/main" id="{14DCC3AF-326A-4888-B6CA-3EE1E379DAE7}"/>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50" name="直線コネクタ 1049">
                  <a:extLst>
                    <a:ext uri="{FF2B5EF4-FFF2-40B4-BE49-F238E27FC236}">
                      <a16:creationId xmlns:a16="http://schemas.microsoft.com/office/drawing/2014/main" id="{C295CE19-0D14-46AE-8922-5EC4B480D589}"/>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51" name="直線コネクタ 1050">
                  <a:extLst>
                    <a:ext uri="{FF2B5EF4-FFF2-40B4-BE49-F238E27FC236}">
                      <a16:creationId xmlns:a16="http://schemas.microsoft.com/office/drawing/2014/main" id="{B3F37BEA-7906-4113-A2DA-2EB0832137C9}"/>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1043" name="グループ化 1042">
                <a:extLst>
                  <a:ext uri="{FF2B5EF4-FFF2-40B4-BE49-F238E27FC236}">
                    <a16:creationId xmlns:a16="http://schemas.microsoft.com/office/drawing/2014/main" id="{37D38960-1432-402A-BC92-338A0D57791E}"/>
                  </a:ext>
                </a:extLst>
              </p:cNvPr>
              <p:cNvGrpSpPr>
                <a:grpSpLocks noChangeAspect="1"/>
              </p:cNvGrpSpPr>
              <p:nvPr/>
            </p:nvGrpSpPr>
            <p:grpSpPr>
              <a:xfrm>
                <a:off x="6318801" y="5521760"/>
                <a:ext cx="377766" cy="360000"/>
                <a:chOff x="1488665" y="552037"/>
                <a:chExt cx="6042435" cy="5758275"/>
              </a:xfrm>
              <a:solidFill>
                <a:srgbClr val="00B050">
                  <a:alpha val="50000"/>
                </a:srgbClr>
              </a:solidFill>
            </p:grpSpPr>
            <p:sp>
              <p:nvSpPr>
                <p:cNvPr id="1044" name="直方体 1043">
                  <a:extLst>
                    <a:ext uri="{FF2B5EF4-FFF2-40B4-BE49-F238E27FC236}">
                      <a16:creationId xmlns:a16="http://schemas.microsoft.com/office/drawing/2014/main" id="{FDE2A39B-E117-4207-A106-189A0AF0A113}"/>
                    </a:ext>
                  </a:extLst>
                </p:cNvPr>
                <p:cNvSpPr/>
                <p:nvPr/>
              </p:nvSpPr>
              <p:spPr>
                <a:xfrm>
                  <a:off x="1781175" y="560387"/>
                  <a:ext cx="5749925" cy="5749925"/>
                </a:xfrm>
                <a:prstGeom prst="cube">
                  <a:avLst/>
                </a:prstGeom>
                <a:grp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1045" name="直線コネクタ 1044">
                  <a:extLst>
                    <a:ext uri="{FF2B5EF4-FFF2-40B4-BE49-F238E27FC236}">
                      <a16:creationId xmlns:a16="http://schemas.microsoft.com/office/drawing/2014/main" id="{D0B78D53-BD39-483F-B60E-23161C9F7DF2}"/>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46" name="直線コネクタ 1045">
                  <a:extLst>
                    <a:ext uri="{FF2B5EF4-FFF2-40B4-BE49-F238E27FC236}">
                      <a16:creationId xmlns:a16="http://schemas.microsoft.com/office/drawing/2014/main" id="{173B4685-1F19-4490-9B1D-D2D68124E1DA}"/>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47" name="直線コネクタ 1046">
                  <a:extLst>
                    <a:ext uri="{FF2B5EF4-FFF2-40B4-BE49-F238E27FC236}">
                      <a16:creationId xmlns:a16="http://schemas.microsoft.com/office/drawing/2014/main" id="{4BA2F8F9-990B-4190-8A58-4BC0F30F9D67}"/>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grpSp>
          <p:nvGrpSpPr>
            <p:cNvPr id="1001" name="グループ化 1000">
              <a:extLst>
                <a:ext uri="{FF2B5EF4-FFF2-40B4-BE49-F238E27FC236}">
                  <a16:creationId xmlns:a16="http://schemas.microsoft.com/office/drawing/2014/main" id="{CA46DD0A-092B-4ACA-B782-613A280764DF}"/>
                </a:ext>
              </a:extLst>
            </p:cNvPr>
            <p:cNvGrpSpPr/>
            <p:nvPr/>
          </p:nvGrpSpPr>
          <p:grpSpPr>
            <a:xfrm>
              <a:off x="5450009" y="4856514"/>
              <a:ext cx="649840" cy="1174483"/>
              <a:chOff x="8804083" y="5093847"/>
              <a:chExt cx="649840" cy="1174483"/>
            </a:xfrm>
          </p:grpSpPr>
          <p:grpSp>
            <p:nvGrpSpPr>
              <p:cNvPr id="1002" name="グループ化 1001">
                <a:extLst>
                  <a:ext uri="{FF2B5EF4-FFF2-40B4-BE49-F238E27FC236}">
                    <a16:creationId xmlns:a16="http://schemas.microsoft.com/office/drawing/2014/main" id="{8AF6EF7A-E494-4832-A729-A6424BC61B25}"/>
                  </a:ext>
                </a:extLst>
              </p:cNvPr>
              <p:cNvGrpSpPr>
                <a:grpSpLocks noChangeAspect="1"/>
              </p:cNvGrpSpPr>
              <p:nvPr/>
            </p:nvGrpSpPr>
            <p:grpSpPr>
              <a:xfrm>
                <a:off x="9075434" y="5093847"/>
                <a:ext cx="377766" cy="360000"/>
                <a:chOff x="1488665" y="552037"/>
                <a:chExt cx="6042435" cy="5758275"/>
              </a:xfrm>
              <a:solidFill>
                <a:srgbClr val="00B0F0">
                  <a:alpha val="50000"/>
                </a:srgbClr>
              </a:solidFill>
            </p:grpSpPr>
            <p:sp>
              <p:nvSpPr>
                <p:cNvPr id="1038" name="直方体 1037">
                  <a:extLst>
                    <a:ext uri="{FF2B5EF4-FFF2-40B4-BE49-F238E27FC236}">
                      <a16:creationId xmlns:a16="http://schemas.microsoft.com/office/drawing/2014/main" id="{B3F15F2A-BF9B-4383-96DA-AF213DE5C220}"/>
                    </a:ext>
                  </a:extLst>
                </p:cNvPr>
                <p:cNvSpPr/>
                <p:nvPr/>
              </p:nvSpPr>
              <p:spPr>
                <a:xfrm>
                  <a:off x="1781175" y="560387"/>
                  <a:ext cx="5749925" cy="5749925"/>
                </a:xfrm>
                <a:prstGeom prst="cube">
                  <a:avLst/>
                </a:prstGeom>
                <a:grp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1039" name="直線コネクタ 1038">
                  <a:extLst>
                    <a:ext uri="{FF2B5EF4-FFF2-40B4-BE49-F238E27FC236}">
                      <a16:creationId xmlns:a16="http://schemas.microsoft.com/office/drawing/2014/main" id="{9F607DFB-3A8D-402B-8C44-F639604FD067}"/>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40" name="直線コネクタ 1039">
                  <a:extLst>
                    <a:ext uri="{FF2B5EF4-FFF2-40B4-BE49-F238E27FC236}">
                      <a16:creationId xmlns:a16="http://schemas.microsoft.com/office/drawing/2014/main" id="{037F0C6C-8563-45B1-8686-19841A4FECCE}"/>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41" name="直線コネクタ 1040">
                  <a:extLst>
                    <a:ext uri="{FF2B5EF4-FFF2-40B4-BE49-F238E27FC236}">
                      <a16:creationId xmlns:a16="http://schemas.microsoft.com/office/drawing/2014/main" id="{08B55888-CA11-45A9-8197-06AEBD2FDC68}"/>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1003" name="グループ化 1002">
                <a:extLst>
                  <a:ext uri="{FF2B5EF4-FFF2-40B4-BE49-F238E27FC236}">
                    <a16:creationId xmlns:a16="http://schemas.microsoft.com/office/drawing/2014/main" id="{BAFC28AC-4E12-4C12-BC6E-610776286149}"/>
                  </a:ext>
                </a:extLst>
              </p:cNvPr>
              <p:cNvGrpSpPr>
                <a:grpSpLocks noChangeAspect="1"/>
              </p:cNvGrpSpPr>
              <p:nvPr/>
            </p:nvGrpSpPr>
            <p:grpSpPr>
              <a:xfrm>
                <a:off x="8804083" y="5094367"/>
                <a:ext cx="377766" cy="360000"/>
                <a:chOff x="1488665" y="552037"/>
                <a:chExt cx="6042435" cy="5758275"/>
              </a:xfrm>
              <a:solidFill>
                <a:srgbClr val="00B0F0">
                  <a:alpha val="50000"/>
                </a:srgbClr>
              </a:solidFill>
            </p:grpSpPr>
            <p:sp>
              <p:nvSpPr>
                <p:cNvPr id="1034" name="直方体 1033">
                  <a:extLst>
                    <a:ext uri="{FF2B5EF4-FFF2-40B4-BE49-F238E27FC236}">
                      <a16:creationId xmlns:a16="http://schemas.microsoft.com/office/drawing/2014/main" id="{048296C0-1335-46EF-886C-D4F9F7515B40}"/>
                    </a:ext>
                  </a:extLst>
                </p:cNvPr>
                <p:cNvSpPr/>
                <p:nvPr/>
              </p:nvSpPr>
              <p:spPr>
                <a:xfrm>
                  <a:off x="1781175" y="560387"/>
                  <a:ext cx="5749925" cy="5749925"/>
                </a:xfrm>
                <a:prstGeom prst="cube">
                  <a:avLst/>
                </a:prstGeom>
                <a:grp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1035" name="直線コネクタ 1034">
                  <a:extLst>
                    <a:ext uri="{FF2B5EF4-FFF2-40B4-BE49-F238E27FC236}">
                      <a16:creationId xmlns:a16="http://schemas.microsoft.com/office/drawing/2014/main" id="{7837D36D-9621-4DEF-8060-214E9D27AFDE}"/>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36" name="直線コネクタ 1035">
                  <a:extLst>
                    <a:ext uri="{FF2B5EF4-FFF2-40B4-BE49-F238E27FC236}">
                      <a16:creationId xmlns:a16="http://schemas.microsoft.com/office/drawing/2014/main" id="{16B283B5-BC08-4B9A-9BFE-A20A3D9D80E6}"/>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37" name="直線コネクタ 1036">
                  <a:extLst>
                    <a:ext uri="{FF2B5EF4-FFF2-40B4-BE49-F238E27FC236}">
                      <a16:creationId xmlns:a16="http://schemas.microsoft.com/office/drawing/2014/main" id="{386C52FB-4437-44AA-A664-A6636A00675C}"/>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1004" name="グループ化 1003">
                <a:extLst>
                  <a:ext uri="{FF2B5EF4-FFF2-40B4-BE49-F238E27FC236}">
                    <a16:creationId xmlns:a16="http://schemas.microsoft.com/office/drawing/2014/main" id="{576B38CA-8771-452B-B55D-23D4376ABB2B}"/>
                  </a:ext>
                </a:extLst>
              </p:cNvPr>
              <p:cNvGrpSpPr>
                <a:grpSpLocks noChangeAspect="1"/>
              </p:cNvGrpSpPr>
              <p:nvPr/>
            </p:nvGrpSpPr>
            <p:grpSpPr>
              <a:xfrm>
                <a:off x="9076157" y="5361228"/>
                <a:ext cx="377766" cy="360000"/>
                <a:chOff x="1488665" y="552037"/>
                <a:chExt cx="6042435" cy="5758275"/>
              </a:xfrm>
              <a:solidFill>
                <a:srgbClr val="00B0F0">
                  <a:alpha val="50000"/>
                </a:srgbClr>
              </a:solidFill>
            </p:grpSpPr>
            <p:sp>
              <p:nvSpPr>
                <p:cNvPr id="1030" name="直方体 1029">
                  <a:extLst>
                    <a:ext uri="{FF2B5EF4-FFF2-40B4-BE49-F238E27FC236}">
                      <a16:creationId xmlns:a16="http://schemas.microsoft.com/office/drawing/2014/main" id="{B4CD97BD-7C5F-42CB-BA42-FAAC78DA4A14}"/>
                    </a:ext>
                  </a:extLst>
                </p:cNvPr>
                <p:cNvSpPr/>
                <p:nvPr/>
              </p:nvSpPr>
              <p:spPr>
                <a:xfrm>
                  <a:off x="1781175" y="560387"/>
                  <a:ext cx="5749925" cy="5749925"/>
                </a:xfrm>
                <a:prstGeom prst="cube">
                  <a:avLst/>
                </a:prstGeom>
                <a:grp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1031" name="直線コネクタ 1030">
                  <a:extLst>
                    <a:ext uri="{FF2B5EF4-FFF2-40B4-BE49-F238E27FC236}">
                      <a16:creationId xmlns:a16="http://schemas.microsoft.com/office/drawing/2014/main" id="{1BF724EF-A33D-4EA7-B7DF-5EF74CB5F836}"/>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32" name="直線コネクタ 1031">
                  <a:extLst>
                    <a:ext uri="{FF2B5EF4-FFF2-40B4-BE49-F238E27FC236}">
                      <a16:creationId xmlns:a16="http://schemas.microsoft.com/office/drawing/2014/main" id="{2446075A-1BEE-4D76-937C-80E82E96CDCD}"/>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33" name="直線コネクタ 1032">
                  <a:extLst>
                    <a:ext uri="{FF2B5EF4-FFF2-40B4-BE49-F238E27FC236}">
                      <a16:creationId xmlns:a16="http://schemas.microsoft.com/office/drawing/2014/main" id="{CF748047-A949-4B90-AB35-AE94090669C7}"/>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1005" name="グループ化 1004">
                <a:extLst>
                  <a:ext uri="{FF2B5EF4-FFF2-40B4-BE49-F238E27FC236}">
                    <a16:creationId xmlns:a16="http://schemas.microsoft.com/office/drawing/2014/main" id="{9C17F95E-5D94-42EB-8DD1-11B7555596EF}"/>
                  </a:ext>
                </a:extLst>
              </p:cNvPr>
              <p:cNvGrpSpPr>
                <a:grpSpLocks noChangeAspect="1"/>
              </p:cNvGrpSpPr>
              <p:nvPr/>
            </p:nvGrpSpPr>
            <p:grpSpPr>
              <a:xfrm>
                <a:off x="8804806" y="5361748"/>
                <a:ext cx="377766" cy="360000"/>
                <a:chOff x="1488665" y="552037"/>
                <a:chExt cx="6042435" cy="5758275"/>
              </a:xfrm>
              <a:solidFill>
                <a:srgbClr val="00B0F0">
                  <a:alpha val="50000"/>
                </a:srgbClr>
              </a:solidFill>
            </p:grpSpPr>
            <p:sp>
              <p:nvSpPr>
                <p:cNvPr id="1026" name="直方体 1025">
                  <a:extLst>
                    <a:ext uri="{FF2B5EF4-FFF2-40B4-BE49-F238E27FC236}">
                      <a16:creationId xmlns:a16="http://schemas.microsoft.com/office/drawing/2014/main" id="{8401574F-24F3-4B3F-8B01-BC192051D7A3}"/>
                    </a:ext>
                  </a:extLst>
                </p:cNvPr>
                <p:cNvSpPr/>
                <p:nvPr/>
              </p:nvSpPr>
              <p:spPr>
                <a:xfrm>
                  <a:off x="1781175" y="560387"/>
                  <a:ext cx="5749925" cy="5749925"/>
                </a:xfrm>
                <a:prstGeom prst="cube">
                  <a:avLst/>
                </a:prstGeom>
                <a:grp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1027" name="直線コネクタ 1026">
                  <a:extLst>
                    <a:ext uri="{FF2B5EF4-FFF2-40B4-BE49-F238E27FC236}">
                      <a16:creationId xmlns:a16="http://schemas.microsoft.com/office/drawing/2014/main" id="{952B1E13-2C8F-48A3-BEAC-1F07E7F7D749}"/>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28" name="直線コネクタ 1027">
                  <a:extLst>
                    <a:ext uri="{FF2B5EF4-FFF2-40B4-BE49-F238E27FC236}">
                      <a16:creationId xmlns:a16="http://schemas.microsoft.com/office/drawing/2014/main" id="{7AAB16D4-DECD-4BAB-ABE6-3EE8439C0DF0}"/>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29" name="直線コネクタ 1028">
                  <a:extLst>
                    <a:ext uri="{FF2B5EF4-FFF2-40B4-BE49-F238E27FC236}">
                      <a16:creationId xmlns:a16="http://schemas.microsoft.com/office/drawing/2014/main" id="{3122A785-A418-4D9F-980A-45779099B03F}"/>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1006" name="グループ化 1005">
                <a:extLst>
                  <a:ext uri="{FF2B5EF4-FFF2-40B4-BE49-F238E27FC236}">
                    <a16:creationId xmlns:a16="http://schemas.microsoft.com/office/drawing/2014/main" id="{90E5E684-B260-4A55-ADD6-45CD2045BED8}"/>
                  </a:ext>
                </a:extLst>
              </p:cNvPr>
              <p:cNvGrpSpPr>
                <a:grpSpLocks noChangeAspect="1"/>
              </p:cNvGrpSpPr>
              <p:nvPr/>
            </p:nvGrpSpPr>
            <p:grpSpPr>
              <a:xfrm>
                <a:off x="9076157" y="5630489"/>
                <a:ext cx="377766" cy="360000"/>
                <a:chOff x="1488665" y="552037"/>
                <a:chExt cx="6042435" cy="5758275"/>
              </a:xfrm>
              <a:solidFill>
                <a:srgbClr val="00B0F0">
                  <a:alpha val="50000"/>
                </a:srgbClr>
              </a:solidFill>
            </p:grpSpPr>
            <p:sp>
              <p:nvSpPr>
                <p:cNvPr id="1022" name="直方体 1021">
                  <a:extLst>
                    <a:ext uri="{FF2B5EF4-FFF2-40B4-BE49-F238E27FC236}">
                      <a16:creationId xmlns:a16="http://schemas.microsoft.com/office/drawing/2014/main" id="{6832A9F5-F58A-4A23-8ABB-5460F7A367EA}"/>
                    </a:ext>
                  </a:extLst>
                </p:cNvPr>
                <p:cNvSpPr/>
                <p:nvPr/>
              </p:nvSpPr>
              <p:spPr>
                <a:xfrm>
                  <a:off x="1781175" y="560387"/>
                  <a:ext cx="5749925" cy="5749925"/>
                </a:xfrm>
                <a:prstGeom prst="cube">
                  <a:avLst/>
                </a:prstGeom>
                <a:grp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1023" name="直線コネクタ 1022">
                  <a:extLst>
                    <a:ext uri="{FF2B5EF4-FFF2-40B4-BE49-F238E27FC236}">
                      <a16:creationId xmlns:a16="http://schemas.microsoft.com/office/drawing/2014/main" id="{B858F217-7069-4DDC-9125-99EB92DC5BAA}"/>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24" name="直線コネクタ 1023">
                  <a:extLst>
                    <a:ext uri="{FF2B5EF4-FFF2-40B4-BE49-F238E27FC236}">
                      <a16:creationId xmlns:a16="http://schemas.microsoft.com/office/drawing/2014/main" id="{E9FB6003-CB98-46D8-8B93-F583A03B3ECF}"/>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25" name="直線コネクタ 1024">
                  <a:extLst>
                    <a:ext uri="{FF2B5EF4-FFF2-40B4-BE49-F238E27FC236}">
                      <a16:creationId xmlns:a16="http://schemas.microsoft.com/office/drawing/2014/main" id="{9D39BE56-8068-43B6-8D52-5F7841FDA054}"/>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1007" name="グループ化 1006">
                <a:extLst>
                  <a:ext uri="{FF2B5EF4-FFF2-40B4-BE49-F238E27FC236}">
                    <a16:creationId xmlns:a16="http://schemas.microsoft.com/office/drawing/2014/main" id="{CB4AF84A-5D41-4107-9C4F-D8B843BB9AC4}"/>
                  </a:ext>
                </a:extLst>
              </p:cNvPr>
              <p:cNvGrpSpPr>
                <a:grpSpLocks noChangeAspect="1"/>
              </p:cNvGrpSpPr>
              <p:nvPr/>
            </p:nvGrpSpPr>
            <p:grpSpPr>
              <a:xfrm>
                <a:off x="8804806" y="5631009"/>
                <a:ext cx="377766" cy="360000"/>
                <a:chOff x="1488665" y="552037"/>
                <a:chExt cx="6042435" cy="5758275"/>
              </a:xfrm>
              <a:solidFill>
                <a:srgbClr val="00B0F0">
                  <a:alpha val="50000"/>
                </a:srgbClr>
              </a:solidFill>
            </p:grpSpPr>
            <p:sp>
              <p:nvSpPr>
                <p:cNvPr id="1018" name="直方体 1017">
                  <a:extLst>
                    <a:ext uri="{FF2B5EF4-FFF2-40B4-BE49-F238E27FC236}">
                      <a16:creationId xmlns:a16="http://schemas.microsoft.com/office/drawing/2014/main" id="{06CEA4C0-5649-467A-AB94-6303ED8C08BF}"/>
                    </a:ext>
                  </a:extLst>
                </p:cNvPr>
                <p:cNvSpPr/>
                <p:nvPr/>
              </p:nvSpPr>
              <p:spPr>
                <a:xfrm>
                  <a:off x="1781175" y="560387"/>
                  <a:ext cx="5749925" cy="5749925"/>
                </a:xfrm>
                <a:prstGeom prst="cube">
                  <a:avLst/>
                </a:prstGeom>
                <a:grp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1019" name="直線コネクタ 1018">
                  <a:extLst>
                    <a:ext uri="{FF2B5EF4-FFF2-40B4-BE49-F238E27FC236}">
                      <a16:creationId xmlns:a16="http://schemas.microsoft.com/office/drawing/2014/main" id="{AF039F07-3977-4378-ABA2-059D76FE0161}"/>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20" name="直線コネクタ 1019">
                  <a:extLst>
                    <a:ext uri="{FF2B5EF4-FFF2-40B4-BE49-F238E27FC236}">
                      <a16:creationId xmlns:a16="http://schemas.microsoft.com/office/drawing/2014/main" id="{EA2B7113-8B55-4F51-9ED2-25DD65C8CC4B}"/>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21" name="直線コネクタ 1020">
                  <a:extLst>
                    <a:ext uri="{FF2B5EF4-FFF2-40B4-BE49-F238E27FC236}">
                      <a16:creationId xmlns:a16="http://schemas.microsoft.com/office/drawing/2014/main" id="{864452D2-16B9-4127-9595-686E1C24EA70}"/>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1008" name="グループ化 1007">
                <a:extLst>
                  <a:ext uri="{FF2B5EF4-FFF2-40B4-BE49-F238E27FC236}">
                    <a16:creationId xmlns:a16="http://schemas.microsoft.com/office/drawing/2014/main" id="{0A1CA9AB-0BC3-42F9-B5B7-CEB92CD60BA2}"/>
                  </a:ext>
                </a:extLst>
              </p:cNvPr>
              <p:cNvGrpSpPr>
                <a:grpSpLocks noChangeAspect="1"/>
              </p:cNvGrpSpPr>
              <p:nvPr/>
            </p:nvGrpSpPr>
            <p:grpSpPr>
              <a:xfrm>
                <a:off x="9076157" y="5907810"/>
                <a:ext cx="377766" cy="360000"/>
                <a:chOff x="1488665" y="552037"/>
                <a:chExt cx="6042435" cy="5758275"/>
              </a:xfrm>
              <a:solidFill>
                <a:srgbClr val="00B0F0">
                  <a:alpha val="50000"/>
                </a:srgbClr>
              </a:solidFill>
            </p:grpSpPr>
            <p:sp>
              <p:nvSpPr>
                <p:cNvPr id="1014" name="直方体 1013">
                  <a:extLst>
                    <a:ext uri="{FF2B5EF4-FFF2-40B4-BE49-F238E27FC236}">
                      <a16:creationId xmlns:a16="http://schemas.microsoft.com/office/drawing/2014/main" id="{940F2B3E-FAB7-4138-A0AB-FCE295816608}"/>
                    </a:ext>
                  </a:extLst>
                </p:cNvPr>
                <p:cNvSpPr/>
                <p:nvPr/>
              </p:nvSpPr>
              <p:spPr>
                <a:xfrm>
                  <a:off x="1781175" y="560387"/>
                  <a:ext cx="5749925" cy="5749925"/>
                </a:xfrm>
                <a:prstGeom prst="cube">
                  <a:avLst/>
                </a:prstGeom>
                <a:grp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1015" name="直線コネクタ 1014">
                  <a:extLst>
                    <a:ext uri="{FF2B5EF4-FFF2-40B4-BE49-F238E27FC236}">
                      <a16:creationId xmlns:a16="http://schemas.microsoft.com/office/drawing/2014/main" id="{AA2C9ECC-5D69-49D7-9167-7FC0EBFB2320}"/>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16" name="直線コネクタ 1015">
                  <a:extLst>
                    <a:ext uri="{FF2B5EF4-FFF2-40B4-BE49-F238E27FC236}">
                      <a16:creationId xmlns:a16="http://schemas.microsoft.com/office/drawing/2014/main" id="{92A74C95-D35C-4A5D-AEBA-054F25FCEB07}"/>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17" name="直線コネクタ 1016">
                  <a:extLst>
                    <a:ext uri="{FF2B5EF4-FFF2-40B4-BE49-F238E27FC236}">
                      <a16:creationId xmlns:a16="http://schemas.microsoft.com/office/drawing/2014/main" id="{D16F5EB4-3103-4FDD-BB81-43FF144786B4}"/>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1009" name="グループ化 1008">
                <a:extLst>
                  <a:ext uri="{FF2B5EF4-FFF2-40B4-BE49-F238E27FC236}">
                    <a16:creationId xmlns:a16="http://schemas.microsoft.com/office/drawing/2014/main" id="{AEDFC493-95B1-401C-B75F-03BEF85E88B4}"/>
                  </a:ext>
                </a:extLst>
              </p:cNvPr>
              <p:cNvGrpSpPr>
                <a:grpSpLocks noChangeAspect="1"/>
              </p:cNvGrpSpPr>
              <p:nvPr/>
            </p:nvGrpSpPr>
            <p:grpSpPr>
              <a:xfrm>
                <a:off x="8804806" y="5908330"/>
                <a:ext cx="377766" cy="360000"/>
                <a:chOff x="1488665" y="552037"/>
                <a:chExt cx="6042435" cy="5758275"/>
              </a:xfrm>
              <a:solidFill>
                <a:srgbClr val="00B0F0">
                  <a:alpha val="50000"/>
                </a:srgbClr>
              </a:solidFill>
            </p:grpSpPr>
            <p:sp>
              <p:nvSpPr>
                <p:cNvPr id="1010" name="直方体 1009">
                  <a:extLst>
                    <a:ext uri="{FF2B5EF4-FFF2-40B4-BE49-F238E27FC236}">
                      <a16:creationId xmlns:a16="http://schemas.microsoft.com/office/drawing/2014/main" id="{022BA129-432A-4417-B8E2-F5E6905A9BEC}"/>
                    </a:ext>
                  </a:extLst>
                </p:cNvPr>
                <p:cNvSpPr/>
                <p:nvPr/>
              </p:nvSpPr>
              <p:spPr>
                <a:xfrm>
                  <a:off x="1781175" y="560387"/>
                  <a:ext cx="5749925" cy="5749925"/>
                </a:xfrm>
                <a:prstGeom prst="cube">
                  <a:avLst/>
                </a:prstGeom>
                <a:grp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1011" name="直線コネクタ 1010">
                  <a:extLst>
                    <a:ext uri="{FF2B5EF4-FFF2-40B4-BE49-F238E27FC236}">
                      <a16:creationId xmlns:a16="http://schemas.microsoft.com/office/drawing/2014/main" id="{F56BB42E-0ACF-4256-85E4-A24486419083}"/>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12" name="直線コネクタ 1011">
                  <a:extLst>
                    <a:ext uri="{FF2B5EF4-FFF2-40B4-BE49-F238E27FC236}">
                      <a16:creationId xmlns:a16="http://schemas.microsoft.com/office/drawing/2014/main" id="{8AD2AE9B-9A7A-470C-920A-F1D71791498A}"/>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13" name="直線コネクタ 1012">
                  <a:extLst>
                    <a:ext uri="{FF2B5EF4-FFF2-40B4-BE49-F238E27FC236}">
                      <a16:creationId xmlns:a16="http://schemas.microsoft.com/office/drawing/2014/main" id="{4275F663-1A5D-466D-B577-811F507AD143}"/>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grpSp>
      <p:sp>
        <p:nvSpPr>
          <p:cNvPr id="1076" name="テキスト ボックス 1075">
            <a:extLst>
              <a:ext uri="{FF2B5EF4-FFF2-40B4-BE49-F238E27FC236}">
                <a16:creationId xmlns:a16="http://schemas.microsoft.com/office/drawing/2014/main" id="{150A7A4E-F13C-48A9-8161-8C0BEC0537CB}"/>
              </a:ext>
            </a:extLst>
          </p:cNvPr>
          <p:cNvSpPr txBox="1"/>
          <p:nvPr/>
        </p:nvSpPr>
        <p:spPr>
          <a:xfrm>
            <a:off x="271544" y="4648768"/>
            <a:ext cx="6087981" cy="430887"/>
          </a:xfrm>
          <a:prstGeom prst="wedgeRectCallout">
            <a:avLst>
              <a:gd name="adj1" fmla="val -29398"/>
              <a:gd name="adj2" fmla="val -92311"/>
            </a:avLst>
          </a:prstGeom>
          <a:ln>
            <a:solidFill>
              <a:schemeClr val="tx1">
                <a:lumMod val="75000"/>
                <a:lumOff val="25000"/>
              </a:schemeClr>
            </a:solidFill>
          </a:ln>
        </p:spPr>
        <p:style>
          <a:lnRef idx="2">
            <a:schemeClr val="accent4"/>
          </a:lnRef>
          <a:fillRef idx="1">
            <a:schemeClr val="lt1"/>
          </a:fillRef>
          <a:effectRef idx="0">
            <a:schemeClr val="accent4"/>
          </a:effectRef>
          <a:fontRef idx="minor">
            <a:schemeClr val="dk1"/>
          </a:fontRef>
        </p:style>
        <p:txBody>
          <a:bodyPr wrap="square">
            <a:spAutoFit/>
          </a:bodyPr>
          <a:lstStyle/>
          <a:p>
            <a:r>
              <a:rPr kumimoji="1" lang="en-US" altLang="ja-JP" sz="1100"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eiryo UI" panose="020B0604030504040204" pitchFamily="50" charset="-128"/>
              </a:rPr>
              <a:t>様々な空間情報について、政府・民間が最新情報に更新するための頻繁な検索・統合は負担が大きい。</a:t>
            </a:r>
            <a:endParaRPr kumimoji="1" lang="en-US" altLang="ja-JP" sz="1100"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i="0" u="none" strike="noStrike" kern="1200" cap="none" spc="0" normalizeH="0" baseline="0" noProof="0" dirty="0">
                <a:ln>
                  <a:noFill/>
                </a:ln>
                <a:solidFill>
                  <a:srgbClr val="1A1A1A"/>
                </a:solidFill>
                <a:effectLst/>
                <a:uLnTx/>
                <a:uFillTx/>
                <a:latin typeface="Meiryo UI" panose="020B0604030504040204" pitchFamily="50" charset="-128"/>
                <a:ea typeface="Meiryo UI" panose="020B0604030504040204" pitchFamily="50" charset="-128"/>
                <a:cs typeface="Meiryo UI" panose="020B0604030504040204" pitchFamily="50" charset="-128"/>
              </a:rPr>
              <a:t>　 また、</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人間が読む前提の空間情報は、情報量が多く、ロボット、システムによる高速処理が難しい。</a:t>
            </a:r>
            <a:endParaRPr lang="ja-JP" altLang="en-US" sz="1200" dirty="0">
              <a:latin typeface="Meiryo UI" panose="020B0604030504040204" pitchFamily="50" charset="-128"/>
              <a:ea typeface="Meiryo UI" panose="020B0604030504040204" pitchFamily="50" charset="-128"/>
            </a:endParaRPr>
          </a:p>
        </p:txBody>
      </p:sp>
      <p:sp>
        <p:nvSpPr>
          <p:cNvPr id="1077" name="吹き出し: 四角形 1076">
            <a:extLst>
              <a:ext uri="{FF2B5EF4-FFF2-40B4-BE49-F238E27FC236}">
                <a16:creationId xmlns:a16="http://schemas.microsoft.com/office/drawing/2014/main" id="{72E26123-944A-4C8D-B393-1DA2BF2E83BA}"/>
              </a:ext>
            </a:extLst>
          </p:cNvPr>
          <p:cNvSpPr/>
          <p:nvPr/>
        </p:nvSpPr>
        <p:spPr>
          <a:xfrm>
            <a:off x="6121925" y="1812151"/>
            <a:ext cx="2268203" cy="642257"/>
          </a:xfrm>
          <a:prstGeom prst="wedgeRectCallout">
            <a:avLst>
              <a:gd name="adj1" fmla="val -24187"/>
              <a:gd name="adj2" fmla="val 95796"/>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2">
                    <a:lumMod val="75000"/>
                  </a:schemeClr>
                </a:solidFill>
                <a:latin typeface="Meiryo UI" panose="020B0604030504040204" pitchFamily="50" charset="-128"/>
                <a:ea typeface="Meiryo UI" panose="020B0604030504040204" pitchFamily="50" charset="-128"/>
              </a:rPr>
              <a:t>②ロボットやシステムが</a:t>
            </a:r>
            <a:endParaRPr kumimoji="1" lang="en-US" altLang="ja-JP" b="1" dirty="0">
              <a:solidFill>
                <a:schemeClr val="tx2">
                  <a:lumMod val="75000"/>
                </a:schemeClr>
              </a:solidFill>
              <a:latin typeface="Meiryo UI" panose="020B0604030504040204" pitchFamily="50" charset="-128"/>
              <a:ea typeface="Meiryo UI" panose="020B0604030504040204" pitchFamily="50" charset="-128"/>
            </a:endParaRPr>
          </a:p>
          <a:p>
            <a:pPr algn="ctr"/>
            <a:r>
              <a:rPr kumimoji="1" lang="ja-JP" altLang="en-US" b="1" dirty="0">
                <a:solidFill>
                  <a:schemeClr val="tx2">
                    <a:lumMod val="75000"/>
                  </a:schemeClr>
                </a:solidFill>
                <a:latin typeface="Meiryo UI" panose="020B0604030504040204" pitchFamily="50" charset="-128"/>
                <a:ea typeface="Meiryo UI" panose="020B0604030504040204" pitchFamily="50" charset="-128"/>
              </a:rPr>
              <a:t>利用しやすい形に。</a:t>
            </a:r>
            <a:endParaRPr kumimoji="1" lang="en-US" altLang="ja-JP" b="1" dirty="0">
              <a:solidFill>
                <a:schemeClr val="tx2">
                  <a:lumMod val="75000"/>
                </a:schemeClr>
              </a:solidFill>
              <a:latin typeface="Meiryo UI" panose="020B0604030504040204" pitchFamily="50" charset="-128"/>
              <a:ea typeface="Meiryo UI" panose="020B0604030504040204" pitchFamily="50" charset="-128"/>
            </a:endParaRPr>
          </a:p>
        </p:txBody>
      </p:sp>
      <p:grpSp>
        <p:nvGrpSpPr>
          <p:cNvPr id="1078" name="グループ化 1077">
            <a:extLst>
              <a:ext uri="{FF2B5EF4-FFF2-40B4-BE49-F238E27FC236}">
                <a16:creationId xmlns:a16="http://schemas.microsoft.com/office/drawing/2014/main" id="{3551923B-0207-4329-B72F-8DDC01918D13}"/>
              </a:ext>
            </a:extLst>
          </p:cNvPr>
          <p:cNvGrpSpPr/>
          <p:nvPr/>
        </p:nvGrpSpPr>
        <p:grpSpPr>
          <a:xfrm>
            <a:off x="7841367" y="3867478"/>
            <a:ext cx="919963" cy="445283"/>
            <a:chOff x="9847196" y="5510268"/>
            <a:chExt cx="1187704" cy="600999"/>
          </a:xfrm>
        </p:grpSpPr>
        <p:grpSp>
          <p:nvGrpSpPr>
            <p:cNvPr id="1079" name="グループ化 1078">
              <a:extLst>
                <a:ext uri="{FF2B5EF4-FFF2-40B4-BE49-F238E27FC236}">
                  <a16:creationId xmlns:a16="http://schemas.microsoft.com/office/drawing/2014/main" id="{E665A343-83B7-4F64-846B-1524ED8AF05C}"/>
                </a:ext>
              </a:extLst>
            </p:cNvPr>
            <p:cNvGrpSpPr>
              <a:grpSpLocks noChangeAspect="1"/>
            </p:cNvGrpSpPr>
            <p:nvPr/>
          </p:nvGrpSpPr>
          <p:grpSpPr>
            <a:xfrm>
              <a:off x="9865847" y="5813601"/>
              <a:ext cx="283325" cy="270000"/>
              <a:chOff x="1488665" y="552037"/>
              <a:chExt cx="6042435" cy="5758275"/>
            </a:xfrm>
          </p:grpSpPr>
          <p:sp>
            <p:nvSpPr>
              <p:cNvPr id="1087" name="直方体 1086">
                <a:extLst>
                  <a:ext uri="{FF2B5EF4-FFF2-40B4-BE49-F238E27FC236}">
                    <a16:creationId xmlns:a16="http://schemas.microsoft.com/office/drawing/2014/main" id="{518EF7C8-2D1B-43B0-844A-457CC8689A04}"/>
                  </a:ext>
                </a:extLst>
              </p:cNvPr>
              <p:cNvSpPr/>
              <p:nvPr/>
            </p:nvSpPr>
            <p:spPr>
              <a:xfrm>
                <a:off x="1781175" y="560387"/>
                <a:ext cx="5749925" cy="5749925"/>
              </a:xfrm>
              <a:prstGeom prst="cube">
                <a:avLst/>
              </a:prstGeom>
              <a:no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solidFill>
                    <a:schemeClr val="tx1"/>
                  </a:solidFill>
                  <a:latin typeface="Meiryo UI" panose="020B0604030504040204" pitchFamily="50" charset="-128"/>
                  <a:ea typeface="Meiryo UI" panose="020B0604030504040204" pitchFamily="50" charset="-128"/>
                </a:endParaRPr>
              </a:p>
            </p:txBody>
          </p:sp>
          <p:cxnSp>
            <p:nvCxnSpPr>
              <p:cNvPr id="1088" name="直線コネクタ 1087">
                <a:extLst>
                  <a:ext uri="{FF2B5EF4-FFF2-40B4-BE49-F238E27FC236}">
                    <a16:creationId xmlns:a16="http://schemas.microsoft.com/office/drawing/2014/main" id="{8A2A74BF-B84D-40CE-A950-D7BBADA97A7B}"/>
                  </a:ext>
                </a:extLst>
              </p:cNvPr>
              <p:cNvCxnSpPr>
                <a:cxnSpLocks/>
              </p:cNvCxnSpPr>
              <p:nvPr/>
            </p:nvCxnSpPr>
            <p:spPr>
              <a:xfrm rot="5400000">
                <a:off x="5371100" y="2708862"/>
                <a:ext cx="0" cy="43200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89" name="直線コネクタ 1088">
                <a:extLst>
                  <a:ext uri="{FF2B5EF4-FFF2-40B4-BE49-F238E27FC236}">
                    <a16:creationId xmlns:a16="http://schemas.microsoft.com/office/drawing/2014/main" id="{6C376C2F-0B8E-4229-907B-2B4D228431B6}"/>
                  </a:ext>
                </a:extLst>
              </p:cNvPr>
              <p:cNvCxnSpPr/>
              <p:nvPr/>
            </p:nvCxnSpPr>
            <p:spPr>
              <a:xfrm>
                <a:off x="3221895" y="552037"/>
                <a:ext cx="0" cy="43200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90" name="直線コネクタ 1089">
                <a:extLst>
                  <a:ext uri="{FF2B5EF4-FFF2-40B4-BE49-F238E27FC236}">
                    <a16:creationId xmlns:a16="http://schemas.microsoft.com/office/drawing/2014/main" id="{2ABB2D86-BE90-46C0-87AF-60A1F9D09723}"/>
                  </a:ext>
                </a:extLst>
              </p:cNvPr>
              <p:cNvCxnSpPr>
                <a:cxnSpLocks/>
              </p:cNvCxnSpPr>
              <p:nvPr/>
            </p:nvCxnSpPr>
            <p:spPr>
              <a:xfrm rot="2700000">
                <a:off x="2505665" y="4570990"/>
                <a:ext cx="0" cy="20340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1080" name="グループ化 1079">
              <a:extLst>
                <a:ext uri="{FF2B5EF4-FFF2-40B4-BE49-F238E27FC236}">
                  <a16:creationId xmlns:a16="http://schemas.microsoft.com/office/drawing/2014/main" id="{D084730D-6410-4D46-882B-2C7252B5509E}"/>
                </a:ext>
              </a:extLst>
            </p:cNvPr>
            <p:cNvGrpSpPr>
              <a:grpSpLocks noChangeAspect="1"/>
            </p:cNvGrpSpPr>
            <p:nvPr/>
          </p:nvGrpSpPr>
          <p:grpSpPr>
            <a:xfrm>
              <a:off x="9865847" y="5510268"/>
              <a:ext cx="283325" cy="270000"/>
              <a:chOff x="1488665" y="552037"/>
              <a:chExt cx="6042435" cy="5758275"/>
            </a:xfrm>
            <a:solidFill>
              <a:srgbClr val="FF0000">
                <a:alpha val="50000"/>
              </a:srgbClr>
            </a:solidFill>
          </p:grpSpPr>
          <p:sp>
            <p:nvSpPr>
              <p:cNvPr id="1083" name="直方体 1082">
                <a:extLst>
                  <a:ext uri="{FF2B5EF4-FFF2-40B4-BE49-F238E27FC236}">
                    <a16:creationId xmlns:a16="http://schemas.microsoft.com/office/drawing/2014/main" id="{3F557AFB-14BC-4B3D-8F94-CFE8A6C18BDC}"/>
                  </a:ext>
                </a:extLst>
              </p:cNvPr>
              <p:cNvSpPr/>
              <p:nvPr/>
            </p:nvSpPr>
            <p:spPr>
              <a:xfrm>
                <a:off x="1781175" y="560387"/>
                <a:ext cx="5749925" cy="5749925"/>
              </a:xfrm>
              <a:prstGeom prst="cube">
                <a:avLst/>
              </a:prstGeom>
              <a:solidFill>
                <a:schemeClr val="tx1">
                  <a:lumMod val="25000"/>
                  <a:lumOff val="75000"/>
                </a:schemeClr>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solidFill>
                    <a:schemeClr val="tx1"/>
                  </a:solidFill>
                  <a:latin typeface="Meiryo UI" panose="020B0604030504040204" pitchFamily="50" charset="-128"/>
                  <a:ea typeface="Meiryo UI" panose="020B0604030504040204" pitchFamily="50" charset="-128"/>
                </a:endParaRPr>
              </a:p>
            </p:txBody>
          </p:sp>
          <p:cxnSp>
            <p:nvCxnSpPr>
              <p:cNvPr id="1084" name="直線コネクタ 1083">
                <a:extLst>
                  <a:ext uri="{FF2B5EF4-FFF2-40B4-BE49-F238E27FC236}">
                    <a16:creationId xmlns:a16="http://schemas.microsoft.com/office/drawing/2014/main" id="{C2CE6963-CA6C-4524-9939-DE2B9157F374}"/>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85" name="直線コネクタ 1084">
                <a:extLst>
                  <a:ext uri="{FF2B5EF4-FFF2-40B4-BE49-F238E27FC236}">
                    <a16:creationId xmlns:a16="http://schemas.microsoft.com/office/drawing/2014/main" id="{1CD20CE8-6B9F-4226-8A97-612C71BCCB64}"/>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86" name="直線コネクタ 1085">
                <a:extLst>
                  <a:ext uri="{FF2B5EF4-FFF2-40B4-BE49-F238E27FC236}">
                    <a16:creationId xmlns:a16="http://schemas.microsoft.com/office/drawing/2014/main" id="{1562C303-8967-41CA-BA05-752FBD981BB6}"/>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
          <p:nvSpPr>
            <p:cNvPr id="1081" name="テキスト ボックス 1080">
              <a:extLst>
                <a:ext uri="{FF2B5EF4-FFF2-40B4-BE49-F238E27FC236}">
                  <a16:creationId xmlns:a16="http://schemas.microsoft.com/office/drawing/2014/main" id="{34C0AC80-1857-42FD-8E91-53B93E45C3DB}"/>
                </a:ext>
              </a:extLst>
            </p:cNvPr>
            <p:cNvSpPr txBox="1"/>
            <p:nvPr/>
          </p:nvSpPr>
          <p:spPr>
            <a:xfrm>
              <a:off x="9863466" y="5799713"/>
              <a:ext cx="1004138" cy="311554"/>
            </a:xfrm>
            <a:prstGeom prst="rect">
              <a:avLst/>
            </a:prstGeom>
            <a:noFill/>
          </p:spPr>
          <p:txBody>
            <a:bodyPr wrap="none" rtlCol="0">
              <a:spAutoFit/>
            </a:bodyPr>
            <a:lstStyle/>
            <a:p>
              <a:pPr algn="ctr"/>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飛行可</a:t>
              </a:r>
            </a:p>
          </p:txBody>
        </p:sp>
        <p:sp>
          <p:nvSpPr>
            <p:cNvPr id="1082" name="テキスト ボックス 1081">
              <a:extLst>
                <a:ext uri="{FF2B5EF4-FFF2-40B4-BE49-F238E27FC236}">
                  <a16:creationId xmlns:a16="http://schemas.microsoft.com/office/drawing/2014/main" id="{C28C64D8-B5F6-4D17-85EC-082D450BB386}"/>
                </a:ext>
              </a:extLst>
            </p:cNvPr>
            <p:cNvSpPr txBox="1"/>
            <p:nvPr/>
          </p:nvSpPr>
          <p:spPr>
            <a:xfrm>
              <a:off x="9847196" y="5538705"/>
              <a:ext cx="1187704" cy="311554"/>
            </a:xfrm>
            <a:prstGeom prst="rect">
              <a:avLst/>
            </a:prstGeom>
            <a:noFill/>
          </p:spPr>
          <p:txBody>
            <a:bodyPr wrap="square" rtlCol="0">
              <a:spAutoFit/>
            </a:bodyPr>
            <a:lstStyle/>
            <a:p>
              <a:pPr algn="ctr"/>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飛行不可</a:t>
              </a:r>
            </a:p>
          </p:txBody>
        </p:sp>
      </p:grpSp>
      <p:grpSp>
        <p:nvGrpSpPr>
          <p:cNvPr id="1091" name="グループ化 1090">
            <a:extLst>
              <a:ext uri="{FF2B5EF4-FFF2-40B4-BE49-F238E27FC236}">
                <a16:creationId xmlns:a16="http://schemas.microsoft.com/office/drawing/2014/main" id="{688AD114-40B1-47D8-907A-F06C086C37C3}"/>
              </a:ext>
            </a:extLst>
          </p:cNvPr>
          <p:cNvGrpSpPr>
            <a:grpSpLocks noChangeAspect="1"/>
          </p:cNvGrpSpPr>
          <p:nvPr/>
        </p:nvGrpSpPr>
        <p:grpSpPr>
          <a:xfrm>
            <a:off x="7581007" y="2711722"/>
            <a:ext cx="945866" cy="765532"/>
            <a:chOff x="1488665" y="552037"/>
            <a:chExt cx="6042435" cy="5035953"/>
          </a:xfrm>
        </p:grpSpPr>
        <p:cxnSp>
          <p:nvCxnSpPr>
            <p:cNvPr id="1092" name="直線コネクタ 1091">
              <a:extLst>
                <a:ext uri="{FF2B5EF4-FFF2-40B4-BE49-F238E27FC236}">
                  <a16:creationId xmlns:a16="http://schemas.microsoft.com/office/drawing/2014/main" id="{62A99DE4-D69A-4905-A4E3-201FD7A37CF2}"/>
                </a:ext>
              </a:extLst>
            </p:cNvPr>
            <p:cNvCxnSpPr>
              <a:cxnSpLocks/>
            </p:cNvCxnSpPr>
            <p:nvPr/>
          </p:nvCxnSpPr>
          <p:spPr>
            <a:xfrm rot="5400000">
              <a:off x="5371100" y="2708862"/>
              <a:ext cx="0" cy="4320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93" name="直線コネクタ 1092">
              <a:extLst>
                <a:ext uri="{FF2B5EF4-FFF2-40B4-BE49-F238E27FC236}">
                  <a16:creationId xmlns:a16="http://schemas.microsoft.com/office/drawing/2014/main" id="{488D7002-F230-4324-BE9B-FEC9188F94E9}"/>
                </a:ext>
              </a:extLst>
            </p:cNvPr>
            <p:cNvCxnSpPr/>
            <p:nvPr/>
          </p:nvCxnSpPr>
          <p:spPr>
            <a:xfrm>
              <a:off x="3221895" y="552037"/>
              <a:ext cx="0" cy="4320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94" name="直線コネクタ 1093">
              <a:extLst>
                <a:ext uri="{FF2B5EF4-FFF2-40B4-BE49-F238E27FC236}">
                  <a16:creationId xmlns:a16="http://schemas.microsoft.com/office/drawing/2014/main" id="{A35F44E2-FCB7-42F2-8883-6A126A1FA9CF}"/>
                </a:ext>
              </a:extLst>
            </p:cNvPr>
            <p:cNvCxnSpPr>
              <a:cxnSpLocks/>
            </p:cNvCxnSpPr>
            <p:nvPr/>
          </p:nvCxnSpPr>
          <p:spPr>
            <a:xfrm rot="2700000">
              <a:off x="2505665" y="4570990"/>
              <a:ext cx="0" cy="2034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1095" name="グループ化 1094">
            <a:extLst>
              <a:ext uri="{FF2B5EF4-FFF2-40B4-BE49-F238E27FC236}">
                <a16:creationId xmlns:a16="http://schemas.microsoft.com/office/drawing/2014/main" id="{A330128E-0EB8-4BC2-8DF4-03A32449D190}"/>
              </a:ext>
            </a:extLst>
          </p:cNvPr>
          <p:cNvGrpSpPr/>
          <p:nvPr/>
        </p:nvGrpSpPr>
        <p:grpSpPr>
          <a:xfrm>
            <a:off x="7785212" y="3038517"/>
            <a:ext cx="405527" cy="384686"/>
            <a:chOff x="6156463" y="5136171"/>
            <a:chExt cx="647848" cy="632841"/>
          </a:xfrm>
          <a:solidFill>
            <a:srgbClr val="FF0000">
              <a:alpha val="50000"/>
            </a:srgbClr>
          </a:solidFill>
        </p:grpSpPr>
        <p:grpSp>
          <p:nvGrpSpPr>
            <p:cNvPr id="1096" name="グループ化 1095">
              <a:extLst>
                <a:ext uri="{FF2B5EF4-FFF2-40B4-BE49-F238E27FC236}">
                  <a16:creationId xmlns:a16="http://schemas.microsoft.com/office/drawing/2014/main" id="{1141E954-E39B-47FA-AD56-405E0D6F67F5}"/>
                </a:ext>
              </a:extLst>
            </p:cNvPr>
            <p:cNvGrpSpPr>
              <a:grpSpLocks noChangeAspect="1"/>
            </p:cNvGrpSpPr>
            <p:nvPr/>
          </p:nvGrpSpPr>
          <p:grpSpPr>
            <a:xfrm>
              <a:off x="6156463" y="5409012"/>
              <a:ext cx="377766" cy="360000"/>
              <a:chOff x="1488665" y="552037"/>
              <a:chExt cx="6042435" cy="5758275"/>
            </a:xfrm>
            <a:grpFill/>
          </p:grpSpPr>
          <p:sp>
            <p:nvSpPr>
              <p:cNvPr id="1112" name="直方体 1111">
                <a:extLst>
                  <a:ext uri="{FF2B5EF4-FFF2-40B4-BE49-F238E27FC236}">
                    <a16:creationId xmlns:a16="http://schemas.microsoft.com/office/drawing/2014/main" id="{F9F6FE85-8658-416D-A300-9F85BC65C598}"/>
                  </a:ext>
                </a:extLst>
              </p:cNvPr>
              <p:cNvSpPr/>
              <p:nvPr/>
            </p:nvSpPr>
            <p:spPr>
              <a:xfrm>
                <a:off x="1781175" y="560387"/>
                <a:ext cx="5749925" cy="5749925"/>
              </a:xfrm>
              <a:prstGeom prst="cube">
                <a:avLst/>
              </a:prstGeom>
              <a:solidFill>
                <a:schemeClr val="tx1">
                  <a:lumMod val="25000"/>
                  <a:lumOff val="75000"/>
                </a:schemeClr>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1113" name="直線コネクタ 1112">
                <a:extLst>
                  <a:ext uri="{FF2B5EF4-FFF2-40B4-BE49-F238E27FC236}">
                    <a16:creationId xmlns:a16="http://schemas.microsoft.com/office/drawing/2014/main" id="{9EFE77AE-8B52-42E1-B1E0-92988CB66D07}"/>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14" name="直線コネクタ 1113">
                <a:extLst>
                  <a:ext uri="{FF2B5EF4-FFF2-40B4-BE49-F238E27FC236}">
                    <a16:creationId xmlns:a16="http://schemas.microsoft.com/office/drawing/2014/main" id="{668300B5-C14E-4742-B8CA-A866541A9E53}"/>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15" name="直線コネクタ 1114">
                <a:extLst>
                  <a:ext uri="{FF2B5EF4-FFF2-40B4-BE49-F238E27FC236}">
                    <a16:creationId xmlns:a16="http://schemas.microsoft.com/office/drawing/2014/main" id="{1E0768C9-D2A7-4CDE-B9D7-2701072905F4}"/>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1097" name="グループ化 1096">
              <a:extLst>
                <a:ext uri="{FF2B5EF4-FFF2-40B4-BE49-F238E27FC236}">
                  <a16:creationId xmlns:a16="http://schemas.microsoft.com/office/drawing/2014/main" id="{5144E19B-D0C5-4BFF-84AE-56A4ED91AD4B}"/>
                </a:ext>
              </a:extLst>
            </p:cNvPr>
            <p:cNvGrpSpPr>
              <a:grpSpLocks noChangeAspect="1"/>
            </p:cNvGrpSpPr>
            <p:nvPr/>
          </p:nvGrpSpPr>
          <p:grpSpPr>
            <a:xfrm>
              <a:off x="6426545" y="5409012"/>
              <a:ext cx="377766" cy="360000"/>
              <a:chOff x="1488665" y="552037"/>
              <a:chExt cx="6042435" cy="5758275"/>
            </a:xfrm>
            <a:grpFill/>
          </p:grpSpPr>
          <p:sp>
            <p:nvSpPr>
              <p:cNvPr id="1108" name="直方体 1107">
                <a:extLst>
                  <a:ext uri="{FF2B5EF4-FFF2-40B4-BE49-F238E27FC236}">
                    <a16:creationId xmlns:a16="http://schemas.microsoft.com/office/drawing/2014/main" id="{44805275-ECB1-4344-8726-DB7068BEC9E7}"/>
                  </a:ext>
                </a:extLst>
              </p:cNvPr>
              <p:cNvSpPr/>
              <p:nvPr/>
            </p:nvSpPr>
            <p:spPr>
              <a:xfrm>
                <a:off x="1781175" y="560387"/>
                <a:ext cx="5749925" cy="5749925"/>
              </a:xfrm>
              <a:prstGeom prst="cube">
                <a:avLst/>
              </a:prstGeom>
              <a:solidFill>
                <a:schemeClr val="tx1">
                  <a:lumMod val="25000"/>
                  <a:lumOff val="75000"/>
                </a:schemeClr>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1109" name="直線コネクタ 1108">
                <a:extLst>
                  <a:ext uri="{FF2B5EF4-FFF2-40B4-BE49-F238E27FC236}">
                    <a16:creationId xmlns:a16="http://schemas.microsoft.com/office/drawing/2014/main" id="{334781EA-B17E-4DB7-A00C-B3A71780A270}"/>
                  </a:ext>
                </a:extLst>
              </p:cNvPr>
              <p:cNvCxnSpPr>
                <a:cxnSpLocks/>
              </p:cNvCxnSpPr>
              <p:nvPr/>
            </p:nvCxnSpPr>
            <p:spPr>
              <a:xfrm rot="5400000">
                <a:off x="5371100" y="2708862"/>
                <a:ext cx="0" cy="4320000"/>
              </a:xfrm>
              <a:prstGeom prst="line">
                <a:avLst/>
              </a:prstGeom>
              <a:solidFill>
                <a:schemeClr val="tx1">
                  <a:lumMod val="25000"/>
                  <a:lumOff val="75000"/>
                </a:schemeClr>
              </a:solid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10" name="直線コネクタ 1109">
                <a:extLst>
                  <a:ext uri="{FF2B5EF4-FFF2-40B4-BE49-F238E27FC236}">
                    <a16:creationId xmlns:a16="http://schemas.microsoft.com/office/drawing/2014/main" id="{98D9C32A-D88C-40A9-B1FD-615EC2F817EC}"/>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11" name="直線コネクタ 1110">
                <a:extLst>
                  <a:ext uri="{FF2B5EF4-FFF2-40B4-BE49-F238E27FC236}">
                    <a16:creationId xmlns:a16="http://schemas.microsoft.com/office/drawing/2014/main" id="{1F3D8640-72AD-4455-973E-935D97708555}"/>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1098" name="グループ化 1097">
              <a:extLst>
                <a:ext uri="{FF2B5EF4-FFF2-40B4-BE49-F238E27FC236}">
                  <a16:creationId xmlns:a16="http://schemas.microsoft.com/office/drawing/2014/main" id="{F7DD8524-528A-465F-802D-94F0B51A5E94}"/>
                </a:ext>
              </a:extLst>
            </p:cNvPr>
            <p:cNvGrpSpPr>
              <a:grpSpLocks noChangeAspect="1"/>
            </p:cNvGrpSpPr>
            <p:nvPr/>
          </p:nvGrpSpPr>
          <p:grpSpPr>
            <a:xfrm>
              <a:off x="6156463" y="5136171"/>
              <a:ext cx="377766" cy="360000"/>
              <a:chOff x="1488665" y="552037"/>
              <a:chExt cx="6042435" cy="5758275"/>
            </a:xfrm>
            <a:grpFill/>
          </p:grpSpPr>
          <p:sp>
            <p:nvSpPr>
              <p:cNvPr id="1104" name="直方体 1103">
                <a:extLst>
                  <a:ext uri="{FF2B5EF4-FFF2-40B4-BE49-F238E27FC236}">
                    <a16:creationId xmlns:a16="http://schemas.microsoft.com/office/drawing/2014/main" id="{FE972F0E-A23A-4A7D-A8CF-8A480EAE6095}"/>
                  </a:ext>
                </a:extLst>
              </p:cNvPr>
              <p:cNvSpPr/>
              <p:nvPr/>
            </p:nvSpPr>
            <p:spPr>
              <a:xfrm>
                <a:off x="1781175" y="560387"/>
                <a:ext cx="5749925" cy="5749925"/>
              </a:xfrm>
              <a:prstGeom prst="cube">
                <a:avLst/>
              </a:prstGeom>
              <a:solidFill>
                <a:schemeClr val="tx1">
                  <a:lumMod val="25000"/>
                  <a:lumOff val="75000"/>
                </a:schemeClr>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1105" name="直線コネクタ 1104">
                <a:extLst>
                  <a:ext uri="{FF2B5EF4-FFF2-40B4-BE49-F238E27FC236}">
                    <a16:creationId xmlns:a16="http://schemas.microsoft.com/office/drawing/2014/main" id="{986C3846-E8AF-4042-B8AC-39D20B4B5DDA}"/>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06" name="直線コネクタ 1105">
                <a:extLst>
                  <a:ext uri="{FF2B5EF4-FFF2-40B4-BE49-F238E27FC236}">
                    <a16:creationId xmlns:a16="http://schemas.microsoft.com/office/drawing/2014/main" id="{128DFB82-8D06-4E6D-86B8-EEA7E7839BA2}"/>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07" name="直線コネクタ 1106">
                <a:extLst>
                  <a:ext uri="{FF2B5EF4-FFF2-40B4-BE49-F238E27FC236}">
                    <a16:creationId xmlns:a16="http://schemas.microsoft.com/office/drawing/2014/main" id="{12BADD9B-40A0-4E9C-BF40-73ED9A292D13}"/>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1099" name="グループ化 1098">
              <a:extLst>
                <a:ext uri="{FF2B5EF4-FFF2-40B4-BE49-F238E27FC236}">
                  <a16:creationId xmlns:a16="http://schemas.microsoft.com/office/drawing/2014/main" id="{90DB69F9-5419-4CC7-B328-C1535ECDEFD1}"/>
                </a:ext>
              </a:extLst>
            </p:cNvPr>
            <p:cNvGrpSpPr>
              <a:grpSpLocks noChangeAspect="1"/>
            </p:cNvGrpSpPr>
            <p:nvPr/>
          </p:nvGrpSpPr>
          <p:grpSpPr>
            <a:xfrm>
              <a:off x="6426545" y="5136171"/>
              <a:ext cx="377766" cy="360000"/>
              <a:chOff x="1488665" y="552037"/>
              <a:chExt cx="6042435" cy="5758275"/>
            </a:xfrm>
            <a:grpFill/>
          </p:grpSpPr>
          <p:sp>
            <p:nvSpPr>
              <p:cNvPr id="1100" name="直方体 1099">
                <a:extLst>
                  <a:ext uri="{FF2B5EF4-FFF2-40B4-BE49-F238E27FC236}">
                    <a16:creationId xmlns:a16="http://schemas.microsoft.com/office/drawing/2014/main" id="{3C0C6031-2327-4C21-B3F5-2803979214E1}"/>
                  </a:ext>
                </a:extLst>
              </p:cNvPr>
              <p:cNvSpPr/>
              <p:nvPr/>
            </p:nvSpPr>
            <p:spPr>
              <a:xfrm>
                <a:off x="1781175" y="560387"/>
                <a:ext cx="5749925" cy="5749925"/>
              </a:xfrm>
              <a:prstGeom prst="cube">
                <a:avLst/>
              </a:prstGeom>
              <a:solidFill>
                <a:schemeClr val="tx1">
                  <a:lumMod val="25000"/>
                  <a:lumOff val="75000"/>
                </a:schemeClr>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1101" name="直線コネクタ 1100">
                <a:extLst>
                  <a:ext uri="{FF2B5EF4-FFF2-40B4-BE49-F238E27FC236}">
                    <a16:creationId xmlns:a16="http://schemas.microsoft.com/office/drawing/2014/main" id="{6CBB2D14-74D5-4635-9D59-A7F8D533D5D6}"/>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02" name="直線コネクタ 1101">
                <a:extLst>
                  <a:ext uri="{FF2B5EF4-FFF2-40B4-BE49-F238E27FC236}">
                    <a16:creationId xmlns:a16="http://schemas.microsoft.com/office/drawing/2014/main" id="{B201D74D-F08E-4F47-A72B-1B5CB3055167}"/>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03" name="直線コネクタ 1102">
                <a:extLst>
                  <a:ext uri="{FF2B5EF4-FFF2-40B4-BE49-F238E27FC236}">
                    <a16:creationId xmlns:a16="http://schemas.microsoft.com/office/drawing/2014/main" id="{E0F5445A-CB0C-41C8-9C36-2B5B3D09B069}"/>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cxnSp>
        <p:nvCxnSpPr>
          <p:cNvPr id="1116" name="直線コネクタ 1115">
            <a:extLst>
              <a:ext uri="{FF2B5EF4-FFF2-40B4-BE49-F238E27FC236}">
                <a16:creationId xmlns:a16="http://schemas.microsoft.com/office/drawing/2014/main" id="{BF2F7809-7CA0-4033-B403-7690DACB9FA4}"/>
              </a:ext>
            </a:extLst>
          </p:cNvPr>
          <p:cNvCxnSpPr>
            <a:cxnSpLocks/>
          </p:cNvCxnSpPr>
          <p:nvPr/>
        </p:nvCxnSpPr>
        <p:spPr>
          <a:xfrm rot="2700000">
            <a:off x="7657182" y="3519225"/>
            <a:ext cx="0" cy="79599"/>
          </a:xfrm>
          <a:prstGeom prst="line">
            <a:avLst/>
          </a:prstGeom>
          <a:solidFill>
            <a:srgbClr val="FF0000">
              <a:alpha val="50000"/>
            </a:srgbClr>
          </a:solid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1117" name="グループ化 1116">
            <a:extLst>
              <a:ext uri="{FF2B5EF4-FFF2-40B4-BE49-F238E27FC236}">
                <a16:creationId xmlns:a16="http://schemas.microsoft.com/office/drawing/2014/main" id="{1D7BC0F3-1B40-4C94-9113-0C9CCC100D16}"/>
              </a:ext>
            </a:extLst>
          </p:cNvPr>
          <p:cNvGrpSpPr/>
          <p:nvPr/>
        </p:nvGrpSpPr>
        <p:grpSpPr>
          <a:xfrm>
            <a:off x="8122508" y="2707641"/>
            <a:ext cx="406774" cy="713935"/>
            <a:chOff x="8804083" y="5093847"/>
            <a:chExt cx="649840" cy="1174483"/>
          </a:xfrm>
          <a:solidFill>
            <a:srgbClr val="FF0000">
              <a:alpha val="50000"/>
            </a:srgbClr>
          </a:solidFill>
        </p:grpSpPr>
        <p:grpSp>
          <p:nvGrpSpPr>
            <p:cNvPr id="1118" name="グループ化 1117">
              <a:extLst>
                <a:ext uri="{FF2B5EF4-FFF2-40B4-BE49-F238E27FC236}">
                  <a16:creationId xmlns:a16="http://schemas.microsoft.com/office/drawing/2014/main" id="{DB998129-2120-4810-B0A7-DF57B556DDF9}"/>
                </a:ext>
              </a:extLst>
            </p:cNvPr>
            <p:cNvGrpSpPr>
              <a:grpSpLocks noChangeAspect="1"/>
            </p:cNvGrpSpPr>
            <p:nvPr/>
          </p:nvGrpSpPr>
          <p:grpSpPr>
            <a:xfrm>
              <a:off x="9075434" y="5093847"/>
              <a:ext cx="377766" cy="360000"/>
              <a:chOff x="1488665" y="552037"/>
              <a:chExt cx="6042435" cy="5758275"/>
            </a:xfrm>
            <a:grpFill/>
          </p:grpSpPr>
          <p:sp>
            <p:nvSpPr>
              <p:cNvPr id="1154" name="直方体 1153">
                <a:extLst>
                  <a:ext uri="{FF2B5EF4-FFF2-40B4-BE49-F238E27FC236}">
                    <a16:creationId xmlns:a16="http://schemas.microsoft.com/office/drawing/2014/main" id="{C46533CF-C80E-4AC1-8726-6D94726024D6}"/>
                  </a:ext>
                </a:extLst>
              </p:cNvPr>
              <p:cNvSpPr/>
              <p:nvPr/>
            </p:nvSpPr>
            <p:spPr>
              <a:xfrm>
                <a:off x="1781175" y="560387"/>
                <a:ext cx="5749925" cy="5749925"/>
              </a:xfrm>
              <a:prstGeom prst="cube">
                <a:avLst/>
              </a:prstGeom>
              <a:solidFill>
                <a:schemeClr val="tx1">
                  <a:lumMod val="25000"/>
                  <a:lumOff val="75000"/>
                </a:schemeClr>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1155" name="直線コネクタ 1154">
                <a:extLst>
                  <a:ext uri="{FF2B5EF4-FFF2-40B4-BE49-F238E27FC236}">
                    <a16:creationId xmlns:a16="http://schemas.microsoft.com/office/drawing/2014/main" id="{30BC7308-6CC2-41A9-BA01-413D8884D6CF}"/>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56" name="直線コネクタ 1155">
                <a:extLst>
                  <a:ext uri="{FF2B5EF4-FFF2-40B4-BE49-F238E27FC236}">
                    <a16:creationId xmlns:a16="http://schemas.microsoft.com/office/drawing/2014/main" id="{C93F451F-B2A2-4AA4-98AF-C996FB6CE2D2}"/>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57" name="直線コネクタ 1156">
                <a:extLst>
                  <a:ext uri="{FF2B5EF4-FFF2-40B4-BE49-F238E27FC236}">
                    <a16:creationId xmlns:a16="http://schemas.microsoft.com/office/drawing/2014/main" id="{E10D2BA0-4026-43BD-BF96-115D66CC4E59}"/>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1119" name="グループ化 1118">
              <a:extLst>
                <a:ext uri="{FF2B5EF4-FFF2-40B4-BE49-F238E27FC236}">
                  <a16:creationId xmlns:a16="http://schemas.microsoft.com/office/drawing/2014/main" id="{D68ABF7C-A734-4BE0-895A-CB5654557326}"/>
                </a:ext>
              </a:extLst>
            </p:cNvPr>
            <p:cNvGrpSpPr>
              <a:grpSpLocks noChangeAspect="1"/>
            </p:cNvGrpSpPr>
            <p:nvPr/>
          </p:nvGrpSpPr>
          <p:grpSpPr>
            <a:xfrm>
              <a:off x="8804083" y="5094367"/>
              <a:ext cx="377766" cy="360000"/>
              <a:chOff x="1488665" y="552037"/>
              <a:chExt cx="6042435" cy="5758275"/>
            </a:xfrm>
            <a:grpFill/>
          </p:grpSpPr>
          <p:sp>
            <p:nvSpPr>
              <p:cNvPr id="1150" name="直方体 1149">
                <a:extLst>
                  <a:ext uri="{FF2B5EF4-FFF2-40B4-BE49-F238E27FC236}">
                    <a16:creationId xmlns:a16="http://schemas.microsoft.com/office/drawing/2014/main" id="{0BC7A00F-01F9-45DD-A2ED-83032ECF6BE1}"/>
                  </a:ext>
                </a:extLst>
              </p:cNvPr>
              <p:cNvSpPr/>
              <p:nvPr/>
            </p:nvSpPr>
            <p:spPr>
              <a:xfrm>
                <a:off x="1781175" y="560387"/>
                <a:ext cx="5749925" cy="5749925"/>
              </a:xfrm>
              <a:prstGeom prst="cube">
                <a:avLst/>
              </a:prstGeom>
              <a:solidFill>
                <a:schemeClr val="tx1">
                  <a:lumMod val="25000"/>
                  <a:lumOff val="75000"/>
                </a:schemeClr>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1151" name="直線コネクタ 1150">
                <a:extLst>
                  <a:ext uri="{FF2B5EF4-FFF2-40B4-BE49-F238E27FC236}">
                    <a16:creationId xmlns:a16="http://schemas.microsoft.com/office/drawing/2014/main" id="{4EF10A17-0640-4C3F-B888-2D3A50F52E4A}"/>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52" name="直線コネクタ 1151">
                <a:extLst>
                  <a:ext uri="{FF2B5EF4-FFF2-40B4-BE49-F238E27FC236}">
                    <a16:creationId xmlns:a16="http://schemas.microsoft.com/office/drawing/2014/main" id="{C199C18D-3A55-4B6D-B564-04950606674D}"/>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53" name="直線コネクタ 1152">
                <a:extLst>
                  <a:ext uri="{FF2B5EF4-FFF2-40B4-BE49-F238E27FC236}">
                    <a16:creationId xmlns:a16="http://schemas.microsoft.com/office/drawing/2014/main" id="{C3159878-9EC4-4374-BF65-E70B21BE1392}"/>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1120" name="グループ化 1119">
              <a:extLst>
                <a:ext uri="{FF2B5EF4-FFF2-40B4-BE49-F238E27FC236}">
                  <a16:creationId xmlns:a16="http://schemas.microsoft.com/office/drawing/2014/main" id="{A203BB17-AD93-46B7-802C-7FAF25551F2A}"/>
                </a:ext>
              </a:extLst>
            </p:cNvPr>
            <p:cNvGrpSpPr>
              <a:grpSpLocks noChangeAspect="1"/>
            </p:cNvGrpSpPr>
            <p:nvPr/>
          </p:nvGrpSpPr>
          <p:grpSpPr>
            <a:xfrm>
              <a:off x="9076157" y="5361228"/>
              <a:ext cx="377766" cy="360000"/>
              <a:chOff x="1488665" y="552037"/>
              <a:chExt cx="6042435" cy="5758275"/>
            </a:xfrm>
            <a:grpFill/>
          </p:grpSpPr>
          <p:sp>
            <p:nvSpPr>
              <p:cNvPr id="1146" name="直方体 1145">
                <a:extLst>
                  <a:ext uri="{FF2B5EF4-FFF2-40B4-BE49-F238E27FC236}">
                    <a16:creationId xmlns:a16="http://schemas.microsoft.com/office/drawing/2014/main" id="{53DBFF1C-36A1-40DD-A17E-0F5A449878F3}"/>
                  </a:ext>
                </a:extLst>
              </p:cNvPr>
              <p:cNvSpPr/>
              <p:nvPr/>
            </p:nvSpPr>
            <p:spPr>
              <a:xfrm>
                <a:off x="1781175" y="560387"/>
                <a:ext cx="5749925" cy="5749925"/>
              </a:xfrm>
              <a:prstGeom prst="cube">
                <a:avLst/>
              </a:prstGeom>
              <a:solidFill>
                <a:schemeClr val="tx1">
                  <a:lumMod val="25000"/>
                  <a:lumOff val="75000"/>
                </a:schemeClr>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1147" name="直線コネクタ 1146">
                <a:extLst>
                  <a:ext uri="{FF2B5EF4-FFF2-40B4-BE49-F238E27FC236}">
                    <a16:creationId xmlns:a16="http://schemas.microsoft.com/office/drawing/2014/main" id="{AFC81D57-79C0-4B29-BE9C-4CA5BF625C82}"/>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48" name="直線コネクタ 1147">
                <a:extLst>
                  <a:ext uri="{FF2B5EF4-FFF2-40B4-BE49-F238E27FC236}">
                    <a16:creationId xmlns:a16="http://schemas.microsoft.com/office/drawing/2014/main" id="{CCD046B7-3DFB-423F-885C-B8F1C28957BE}"/>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49" name="直線コネクタ 1148">
                <a:extLst>
                  <a:ext uri="{FF2B5EF4-FFF2-40B4-BE49-F238E27FC236}">
                    <a16:creationId xmlns:a16="http://schemas.microsoft.com/office/drawing/2014/main" id="{E2BF38B0-32BA-4BB4-8063-663D3C213121}"/>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1121" name="グループ化 1120">
              <a:extLst>
                <a:ext uri="{FF2B5EF4-FFF2-40B4-BE49-F238E27FC236}">
                  <a16:creationId xmlns:a16="http://schemas.microsoft.com/office/drawing/2014/main" id="{A3B60E3B-D432-4A3E-BE0E-E60717DFEF57}"/>
                </a:ext>
              </a:extLst>
            </p:cNvPr>
            <p:cNvGrpSpPr>
              <a:grpSpLocks noChangeAspect="1"/>
            </p:cNvGrpSpPr>
            <p:nvPr/>
          </p:nvGrpSpPr>
          <p:grpSpPr>
            <a:xfrm>
              <a:off x="8804806" y="5361748"/>
              <a:ext cx="377766" cy="360000"/>
              <a:chOff x="1488665" y="552037"/>
              <a:chExt cx="6042435" cy="5758275"/>
            </a:xfrm>
            <a:grpFill/>
          </p:grpSpPr>
          <p:sp>
            <p:nvSpPr>
              <p:cNvPr id="1142" name="直方体 1141">
                <a:extLst>
                  <a:ext uri="{FF2B5EF4-FFF2-40B4-BE49-F238E27FC236}">
                    <a16:creationId xmlns:a16="http://schemas.microsoft.com/office/drawing/2014/main" id="{DD17C4C9-651B-40C1-BEBC-11A702EF822D}"/>
                  </a:ext>
                </a:extLst>
              </p:cNvPr>
              <p:cNvSpPr/>
              <p:nvPr/>
            </p:nvSpPr>
            <p:spPr>
              <a:xfrm>
                <a:off x="1781175" y="560387"/>
                <a:ext cx="5749925" cy="5749925"/>
              </a:xfrm>
              <a:prstGeom prst="cube">
                <a:avLst/>
              </a:prstGeom>
              <a:solidFill>
                <a:schemeClr val="tx1">
                  <a:lumMod val="25000"/>
                  <a:lumOff val="75000"/>
                </a:schemeClr>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latin typeface="Meiryo UI" panose="020B0604030504040204" pitchFamily="50" charset="-128"/>
                  <a:ea typeface="Meiryo UI" panose="020B0604030504040204" pitchFamily="50" charset="-128"/>
                </a:endParaRPr>
              </a:p>
            </p:txBody>
          </p:sp>
          <p:cxnSp>
            <p:nvCxnSpPr>
              <p:cNvPr id="1143" name="直線コネクタ 1142">
                <a:extLst>
                  <a:ext uri="{FF2B5EF4-FFF2-40B4-BE49-F238E27FC236}">
                    <a16:creationId xmlns:a16="http://schemas.microsoft.com/office/drawing/2014/main" id="{C5A10603-84B2-4EE1-8753-4AFA5993C3EA}"/>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44" name="直線コネクタ 1143">
                <a:extLst>
                  <a:ext uri="{FF2B5EF4-FFF2-40B4-BE49-F238E27FC236}">
                    <a16:creationId xmlns:a16="http://schemas.microsoft.com/office/drawing/2014/main" id="{8D0A37FD-4FC2-49B4-8426-1D6FE5598DA4}"/>
                  </a:ext>
                </a:extLst>
              </p:cNvPr>
              <p:cNvCxnSpPr/>
              <p:nvPr/>
            </p:nvCxnSpPr>
            <p:spPr>
              <a:xfrm>
                <a:off x="3221895" y="552037"/>
                <a:ext cx="0" cy="4320000"/>
              </a:xfrm>
              <a:prstGeom prst="line">
                <a:avLst/>
              </a:prstGeom>
              <a:solidFill>
                <a:schemeClr val="tx1">
                  <a:lumMod val="25000"/>
                  <a:lumOff val="75000"/>
                </a:schemeClr>
              </a:solid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45" name="直線コネクタ 1144">
                <a:extLst>
                  <a:ext uri="{FF2B5EF4-FFF2-40B4-BE49-F238E27FC236}">
                    <a16:creationId xmlns:a16="http://schemas.microsoft.com/office/drawing/2014/main" id="{B2413CA3-5C5B-4BEB-9DA3-88AB1761AA86}"/>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1122" name="グループ化 1121">
              <a:extLst>
                <a:ext uri="{FF2B5EF4-FFF2-40B4-BE49-F238E27FC236}">
                  <a16:creationId xmlns:a16="http://schemas.microsoft.com/office/drawing/2014/main" id="{81402FBC-655E-45EF-B84A-769AA245E44A}"/>
                </a:ext>
              </a:extLst>
            </p:cNvPr>
            <p:cNvGrpSpPr>
              <a:grpSpLocks noChangeAspect="1"/>
            </p:cNvGrpSpPr>
            <p:nvPr/>
          </p:nvGrpSpPr>
          <p:grpSpPr>
            <a:xfrm>
              <a:off x="9076157" y="5630489"/>
              <a:ext cx="377766" cy="360000"/>
              <a:chOff x="1488665" y="552037"/>
              <a:chExt cx="6042435" cy="5758275"/>
            </a:xfrm>
            <a:grpFill/>
          </p:grpSpPr>
          <p:sp>
            <p:nvSpPr>
              <p:cNvPr id="1138" name="直方体 1137">
                <a:extLst>
                  <a:ext uri="{FF2B5EF4-FFF2-40B4-BE49-F238E27FC236}">
                    <a16:creationId xmlns:a16="http://schemas.microsoft.com/office/drawing/2014/main" id="{9244E61F-DE0E-4164-A9BC-5F7F06EFAAE2}"/>
                  </a:ext>
                </a:extLst>
              </p:cNvPr>
              <p:cNvSpPr/>
              <p:nvPr/>
            </p:nvSpPr>
            <p:spPr>
              <a:xfrm>
                <a:off x="1781175" y="560387"/>
                <a:ext cx="5749925" cy="5749925"/>
              </a:xfrm>
              <a:prstGeom prst="cube">
                <a:avLst/>
              </a:prstGeom>
              <a:solidFill>
                <a:schemeClr val="tx1">
                  <a:lumMod val="25000"/>
                  <a:lumOff val="75000"/>
                </a:schemeClr>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1139" name="直線コネクタ 1138">
                <a:extLst>
                  <a:ext uri="{FF2B5EF4-FFF2-40B4-BE49-F238E27FC236}">
                    <a16:creationId xmlns:a16="http://schemas.microsoft.com/office/drawing/2014/main" id="{2958D363-EB3E-498F-9822-04185941AC54}"/>
                  </a:ext>
                </a:extLst>
              </p:cNvPr>
              <p:cNvCxnSpPr>
                <a:cxnSpLocks/>
              </p:cNvCxnSpPr>
              <p:nvPr/>
            </p:nvCxnSpPr>
            <p:spPr>
              <a:xfrm rot="5400000">
                <a:off x="5371100" y="2708862"/>
                <a:ext cx="0" cy="4320000"/>
              </a:xfrm>
              <a:prstGeom prst="line">
                <a:avLst/>
              </a:prstGeom>
              <a:solidFill>
                <a:schemeClr val="tx1">
                  <a:lumMod val="25000"/>
                  <a:lumOff val="75000"/>
                </a:schemeClr>
              </a:solid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40" name="直線コネクタ 1139">
                <a:extLst>
                  <a:ext uri="{FF2B5EF4-FFF2-40B4-BE49-F238E27FC236}">
                    <a16:creationId xmlns:a16="http://schemas.microsoft.com/office/drawing/2014/main" id="{EDCAF4E8-93B8-4EF7-B04E-F3B7FE833290}"/>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41" name="直線コネクタ 1140">
                <a:extLst>
                  <a:ext uri="{FF2B5EF4-FFF2-40B4-BE49-F238E27FC236}">
                    <a16:creationId xmlns:a16="http://schemas.microsoft.com/office/drawing/2014/main" id="{FB386A22-C6D0-48B6-8E52-18A9D66AB600}"/>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1123" name="グループ化 1122">
              <a:extLst>
                <a:ext uri="{FF2B5EF4-FFF2-40B4-BE49-F238E27FC236}">
                  <a16:creationId xmlns:a16="http://schemas.microsoft.com/office/drawing/2014/main" id="{ADB514CD-04CF-480E-ABE5-832C8109FFE8}"/>
                </a:ext>
              </a:extLst>
            </p:cNvPr>
            <p:cNvGrpSpPr>
              <a:grpSpLocks noChangeAspect="1"/>
            </p:cNvGrpSpPr>
            <p:nvPr/>
          </p:nvGrpSpPr>
          <p:grpSpPr>
            <a:xfrm>
              <a:off x="8804806" y="5631009"/>
              <a:ext cx="377766" cy="360000"/>
              <a:chOff x="1488665" y="552037"/>
              <a:chExt cx="6042435" cy="5758275"/>
            </a:xfrm>
            <a:grpFill/>
          </p:grpSpPr>
          <p:sp>
            <p:nvSpPr>
              <p:cNvPr id="1134" name="直方体 1133">
                <a:extLst>
                  <a:ext uri="{FF2B5EF4-FFF2-40B4-BE49-F238E27FC236}">
                    <a16:creationId xmlns:a16="http://schemas.microsoft.com/office/drawing/2014/main" id="{A5567697-62CE-4A76-A2C3-74723864A45A}"/>
                  </a:ext>
                </a:extLst>
              </p:cNvPr>
              <p:cNvSpPr/>
              <p:nvPr/>
            </p:nvSpPr>
            <p:spPr>
              <a:xfrm>
                <a:off x="1781175" y="560387"/>
                <a:ext cx="5749925" cy="5749925"/>
              </a:xfrm>
              <a:prstGeom prst="cube">
                <a:avLst/>
              </a:prstGeom>
              <a:solidFill>
                <a:schemeClr val="tx1">
                  <a:lumMod val="25000"/>
                  <a:lumOff val="75000"/>
                </a:schemeClr>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1135" name="直線コネクタ 1134">
                <a:extLst>
                  <a:ext uri="{FF2B5EF4-FFF2-40B4-BE49-F238E27FC236}">
                    <a16:creationId xmlns:a16="http://schemas.microsoft.com/office/drawing/2014/main" id="{C6A40E71-6C66-4C10-AE1F-A3568B9C5F27}"/>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36" name="直線コネクタ 1135">
                <a:extLst>
                  <a:ext uri="{FF2B5EF4-FFF2-40B4-BE49-F238E27FC236}">
                    <a16:creationId xmlns:a16="http://schemas.microsoft.com/office/drawing/2014/main" id="{42E746A1-0A90-4E7D-8524-57B5965C0F92}"/>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37" name="直線コネクタ 1136">
                <a:extLst>
                  <a:ext uri="{FF2B5EF4-FFF2-40B4-BE49-F238E27FC236}">
                    <a16:creationId xmlns:a16="http://schemas.microsoft.com/office/drawing/2014/main" id="{5A56C433-735F-4BBE-A2B0-7937BDA42450}"/>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1124" name="グループ化 1123">
              <a:extLst>
                <a:ext uri="{FF2B5EF4-FFF2-40B4-BE49-F238E27FC236}">
                  <a16:creationId xmlns:a16="http://schemas.microsoft.com/office/drawing/2014/main" id="{D586E290-C07F-44F7-933D-F0DCE8061BF0}"/>
                </a:ext>
              </a:extLst>
            </p:cNvPr>
            <p:cNvGrpSpPr>
              <a:grpSpLocks noChangeAspect="1"/>
            </p:cNvGrpSpPr>
            <p:nvPr/>
          </p:nvGrpSpPr>
          <p:grpSpPr>
            <a:xfrm>
              <a:off x="9076157" y="5907810"/>
              <a:ext cx="377766" cy="360000"/>
              <a:chOff x="1488665" y="552037"/>
              <a:chExt cx="6042435" cy="5758275"/>
            </a:xfrm>
            <a:grpFill/>
          </p:grpSpPr>
          <p:sp>
            <p:nvSpPr>
              <p:cNvPr id="1130" name="直方体 1129">
                <a:extLst>
                  <a:ext uri="{FF2B5EF4-FFF2-40B4-BE49-F238E27FC236}">
                    <a16:creationId xmlns:a16="http://schemas.microsoft.com/office/drawing/2014/main" id="{74657E6C-1BE7-4877-BB90-8BED4E9C9170}"/>
                  </a:ext>
                </a:extLst>
              </p:cNvPr>
              <p:cNvSpPr/>
              <p:nvPr/>
            </p:nvSpPr>
            <p:spPr>
              <a:xfrm>
                <a:off x="1781175" y="560387"/>
                <a:ext cx="5749925" cy="5749925"/>
              </a:xfrm>
              <a:prstGeom prst="cube">
                <a:avLst/>
              </a:prstGeom>
              <a:solidFill>
                <a:schemeClr val="tx1">
                  <a:lumMod val="25000"/>
                  <a:lumOff val="75000"/>
                </a:schemeClr>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1131" name="直線コネクタ 1130">
                <a:extLst>
                  <a:ext uri="{FF2B5EF4-FFF2-40B4-BE49-F238E27FC236}">
                    <a16:creationId xmlns:a16="http://schemas.microsoft.com/office/drawing/2014/main" id="{D44293B4-0F80-4EB7-B50F-3692AF3414F5}"/>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32" name="直線コネクタ 1131">
                <a:extLst>
                  <a:ext uri="{FF2B5EF4-FFF2-40B4-BE49-F238E27FC236}">
                    <a16:creationId xmlns:a16="http://schemas.microsoft.com/office/drawing/2014/main" id="{9D08C8DB-C1BB-4AB0-B044-494BB4E8DDB9}"/>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33" name="直線コネクタ 1132">
                <a:extLst>
                  <a:ext uri="{FF2B5EF4-FFF2-40B4-BE49-F238E27FC236}">
                    <a16:creationId xmlns:a16="http://schemas.microsoft.com/office/drawing/2014/main" id="{9FE58F89-0052-4EF7-8DCA-DEC896F2BE9A}"/>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1125" name="グループ化 1124">
              <a:extLst>
                <a:ext uri="{FF2B5EF4-FFF2-40B4-BE49-F238E27FC236}">
                  <a16:creationId xmlns:a16="http://schemas.microsoft.com/office/drawing/2014/main" id="{FDDC840E-8DD4-41DB-84E6-B41B122B4447}"/>
                </a:ext>
              </a:extLst>
            </p:cNvPr>
            <p:cNvGrpSpPr>
              <a:grpSpLocks noChangeAspect="1"/>
            </p:cNvGrpSpPr>
            <p:nvPr/>
          </p:nvGrpSpPr>
          <p:grpSpPr>
            <a:xfrm>
              <a:off x="8804806" y="5908330"/>
              <a:ext cx="377766" cy="360000"/>
              <a:chOff x="1488665" y="552037"/>
              <a:chExt cx="6042435" cy="5758275"/>
            </a:xfrm>
            <a:grpFill/>
          </p:grpSpPr>
          <p:sp>
            <p:nvSpPr>
              <p:cNvPr id="1126" name="直方体 1125">
                <a:extLst>
                  <a:ext uri="{FF2B5EF4-FFF2-40B4-BE49-F238E27FC236}">
                    <a16:creationId xmlns:a16="http://schemas.microsoft.com/office/drawing/2014/main" id="{7CD58256-069F-4B62-B16B-48627C49FE13}"/>
                  </a:ext>
                </a:extLst>
              </p:cNvPr>
              <p:cNvSpPr/>
              <p:nvPr/>
            </p:nvSpPr>
            <p:spPr>
              <a:xfrm>
                <a:off x="1781175" y="560387"/>
                <a:ext cx="5749925" cy="5749925"/>
              </a:xfrm>
              <a:prstGeom prst="cube">
                <a:avLst/>
              </a:prstGeom>
              <a:solidFill>
                <a:schemeClr val="tx1">
                  <a:lumMod val="25000"/>
                  <a:lumOff val="75000"/>
                </a:schemeClr>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1127" name="直線コネクタ 1126">
                <a:extLst>
                  <a:ext uri="{FF2B5EF4-FFF2-40B4-BE49-F238E27FC236}">
                    <a16:creationId xmlns:a16="http://schemas.microsoft.com/office/drawing/2014/main" id="{AF0894ED-570D-4DC7-80C1-F413C26B0AF3}"/>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28" name="直線コネクタ 1127">
                <a:extLst>
                  <a:ext uri="{FF2B5EF4-FFF2-40B4-BE49-F238E27FC236}">
                    <a16:creationId xmlns:a16="http://schemas.microsoft.com/office/drawing/2014/main" id="{4B2241DC-F9E9-447C-A775-B233EFF70C3C}"/>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29" name="直線コネクタ 1128">
                <a:extLst>
                  <a:ext uri="{FF2B5EF4-FFF2-40B4-BE49-F238E27FC236}">
                    <a16:creationId xmlns:a16="http://schemas.microsoft.com/office/drawing/2014/main" id="{46F10554-8EBB-4D10-A7E7-81B5A769AEB3}"/>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sp>
        <p:nvSpPr>
          <p:cNvPr id="1158" name="直方体 1157">
            <a:extLst>
              <a:ext uri="{FF2B5EF4-FFF2-40B4-BE49-F238E27FC236}">
                <a16:creationId xmlns:a16="http://schemas.microsoft.com/office/drawing/2014/main" id="{CBD87212-5A09-42B4-A606-DC2D65B676B7}"/>
              </a:ext>
            </a:extLst>
          </p:cNvPr>
          <p:cNvSpPr/>
          <p:nvPr/>
        </p:nvSpPr>
        <p:spPr>
          <a:xfrm>
            <a:off x="7626796" y="2706393"/>
            <a:ext cx="900077" cy="874066"/>
          </a:xfrm>
          <a:prstGeom prst="cube">
            <a:avLst/>
          </a:prstGeom>
          <a:no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latin typeface="Meiryo UI" panose="020B0604030504040204" pitchFamily="50" charset="-128"/>
              <a:ea typeface="Meiryo UI" panose="020B0604030504040204" pitchFamily="50" charset="-128"/>
            </a:endParaRPr>
          </a:p>
        </p:txBody>
      </p:sp>
      <p:sp>
        <p:nvSpPr>
          <p:cNvPr id="1159" name="矢印: 右 1158">
            <a:extLst>
              <a:ext uri="{FF2B5EF4-FFF2-40B4-BE49-F238E27FC236}">
                <a16:creationId xmlns:a16="http://schemas.microsoft.com/office/drawing/2014/main" id="{EE792735-3E4E-47C8-A4E7-44D619C2DCCF}"/>
              </a:ext>
            </a:extLst>
          </p:cNvPr>
          <p:cNvSpPr/>
          <p:nvPr/>
        </p:nvSpPr>
        <p:spPr>
          <a:xfrm>
            <a:off x="6410105" y="2689885"/>
            <a:ext cx="1104994" cy="907081"/>
          </a:xfrm>
          <a:prstGeom prst="rightArrow">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軽量化</a:t>
            </a:r>
            <a:endParaRPr kumimoji="1" lang="en-US" altLang="ja-JP" sz="1200" b="1" dirty="0">
              <a:solidFill>
                <a:schemeClr val="bg1"/>
              </a:solidFill>
              <a:latin typeface="Meiryo UI" panose="020B0604030504040204" pitchFamily="50" charset="-128"/>
              <a:ea typeface="Meiryo UI" panose="020B0604030504040204" pitchFamily="50" charset="-128"/>
            </a:endParaRPr>
          </a:p>
          <a:p>
            <a:pPr algn="ctr"/>
            <a:r>
              <a:rPr kumimoji="1" lang="ja-JP" altLang="en-US" sz="1200" b="1" dirty="0">
                <a:solidFill>
                  <a:schemeClr val="bg1"/>
                </a:solidFill>
                <a:latin typeface="Meiryo UI" panose="020B0604030504040204" pitchFamily="50" charset="-128"/>
                <a:ea typeface="Meiryo UI" panose="020B0604030504040204" pitchFamily="50" charset="-128"/>
              </a:rPr>
              <a:t>高速処理</a:t>
            </a:r>
            <a:endParaRPr kumimoji="1" lang="en-US" altLang="ja-JP" sz="1200" b="1" dirty="0">
              <a:solidFill>
                <a:schemeClr val="bg1"/>
              </a:solidFill>
              <a:latin typeface="Meiryo UI" panose="020B0604030504040204" pitchFamily="50" charset="-128"/>
              <a:ea typeface="Meiryo UI" panose="020B0604030504040204" pitchFamily="50" charset="-128"/>
            </a:endParaRPr>
          </a:p>
        </p:txBody>
      </p:sp>
      <p:grpSp>
        <p:nvGrpSpPr>
          <p:cNvPr id="1160" name="グループ化 1159">
            <a:extLst>
              <a:ext uri="{FF2B5EF4-FFF2-40B4-BE49-F238E27FC236}">
                <a16:creationId xmlns:a16="http://schemas.microsoft.com/office/drawing/2014/main" id="{34CCA330-D265-426F-88CC-C9C8C7A11621}"/>
              </a:ext>
            </a:extLst>
          </p:cNvPr>
          <p:cNvGrpSpPr/>
          <p:nvPr/>
        </p:nvGrpSpPr>
        <p:grpSpPr>
          <a:xfrm>
            <a:off x="7614719" y="3190570"/>
            <a:ext cx="248660" cy="384686"/>
            <a:chOff x="6156463" y="5136171"/>
            <a:chExt cx="397245" cy="632841"/>
          </a:xfrm>
          <a:solidFill>
            <a:srgbClr val="FF0000">
              <a:alpha val="50000"/>
            </a:srgbClr>
          </a:solidFill>
        </p:grpSpPr>
        <p:grpSp>
          <p:nvGrpSpPr>
            <p:cNvPr id="1161" name="グループ化 1160">
              <a:extLst>
                <a:ext uri="{FF2B5EF4-FFF2-40B4-BE49-F238E27FC236}">
                  <a16:creationId xmlns:a16="http://schemas.microsoft.com/office/drawing/2014/main" id="{0F9C9071-3367-4F6A-A055-6D26EEEA18A6}"/>
                </a:ext>
              </a:extLst>
            </p:cNvPr>
            <p:cNvGrpSpPr>
              <a:grpSpLocks noChangeAspect="1"/>
            </p:cNvGrpSpPr>
            <p:nvPr/>
          </p:nvGrpSpPr>
          <p:grpSpPr>
            <a:xfrm>
              <a:off x="6156463" y="5409012"/>
              <a:ext cx="377766" cy="360000"/>
              <a:chOff x="1488665" y="552037"/>
              <a:chExt cx="6042435" cy="5758275"/>
            </a:xfrm>
            <a:grpFill/>
          </p:grpSpPr>
          <p:sp>
            <p:nvSpPr>
              <p:cNvPr id="1173" name="直方体 1172">
                <a:extLst>
                  <a:ext uri="{FF2B5EF4-FFF2-40B4-BE49-F238E27FC236}">
                    <a16:creationId xmlns:a16="http://schemas.microsoft.com/office/drawing/2014/main" id="{924CFD31-1D82-4A02-B9C7-133993CED727}"/>
                  </a:ext>
                </a:extLst>
              </p:cNvPr>
              <p:cNvSpPr/>
              <p:nvPr/>
            </p:nvSpPr>
            <p:spPr>
              <a:xfrm>
                <a:off x="1781175" y="560387"/>
                <a:ext cx="5749925" cy="5749925"/>
              </a:xfrm>
              <a:prstGeom prst="cube">
                <a:avLst/>
              </a:prstGeom>
              <a:solidFill>
                <a:schemeClr val="tx1">
                  <a:lumMod val="25000"/>
                  <a:lumOff val="75000"/>
                </a:schemeClr>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1174" name="直線コネクタ 1173">
                <a:extLst>
                  <a:ext uri="{FF2B5EF4-FFF2-40B4-BE49-F238E27FC236}">
                    <a16:creationId xmlns:a16="http://schemas.microsoft.com/office/drawing/2014/main" id="{75617686-D0DD-4699-9914-4B5D84D7FDA8}"/>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75" name="直線コネクタ 1174">
                <a:extLst>
                  <a:ext uri="{FF2B5EF4-FFF2-40B4-BE49-F238E27FC236}">
                    <a16:creationId xmlns:a16="http://schemas.microsoft.com/office/drawing/2014/main" id="{25F8E4AB-06C8-4612-9BF6-8E3E22BAC124}"/>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76" name="直線コネクタ 1175">
                <a:extLst>
                  <a:ext uri="{FF2B5EF4-FFF2-40B4-BE49-F238E27FC236}">
                    <a16:creationId xmlns:a16="http://schemas.microsoft.com/office/drawing/2014/main" id="{1324D582-A140-491E-9DD6-56903353DEB5}"/>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1162" name="グループ化 1161">
              <a:extLst>
                <a:ext uri="{FF2B5EF4-FFF2-40B4-BE49-F238E27FC236}">
                  <a16:creationId xmlns:a16="http://schemas.microsoft.com/office/drawing/2014/main" id="{8F75D1C9-2DF8-4730-9FC8-535842C2C3E0}"/>
                </a:ext>
              </a:extLst>
            </p:cNvPr>
            <p:cNvGrpSpPr>
              <a:grpSpLocks noChangeAspect="1"/>
            </p:cNvGrpSpPr>
            <p:nvPr/>
          </p:nvGrpSpPr>
          <p:grpSpPr>
            <a:xfrm>
              <a:off x="6426545" y="5409012"/>
              <a:ext cx="127163" cy="314841"/>
              <a:chOff x="1488665" y="552037"/>
              <a:chExt cx="2034000" cy="5035953"/>
            </a:xfrm>
            <a:grpFill/>
          </p:grpSpPr>
          <p:cxnSp>
            <p:nvCxnSpPr>
              <p:cNvPr id="1171" name="直線コネクタ 1170">
                <a:extLst>
                  <a:ext uri="{FF2B5EF4-FFF2-40B4-BE49-F238E27FC236}">
                    <a16:creationId xmlns:a16="http://schemas.microsoft.com/office/drawing/2014/main" id="{5B7D28EE-85C2-4204-9922-577158EA0657}"/>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72" name="直線コネクタ 1171">
                <a:extLst>
                  <a:ext uri="{FF2B5EF4-FFF2-40B4-BE49-F238E27FC236}">
                    <a16:creationId xmlns:a16="http://schemas.microsoft.com/office/drawing/2014/main" id="{70F0B3A2-B6FC-429E-9680-3A880831BCA6}"/>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1163" name="グループ化 1162">
              <a:extLst>
                <a:ext uri="{FF2B5EF4-FFF2-40B4-BE49-F238E27FC236}">
                  <a16:creationId xmlns:a16="http://schemas.microsoft.com/office/drawing/2014/main" id="{DF962AA5-04CB-4CDE-BAF7-68E661CBB6BB}"/>
                </a:ext>
              </a:extLst>
            </p:cNvPr>
            <p:cNvGrpSpPr>
              <a:grpSpLocks noChangeAspect="1"/>
            </p:cNvGrpSpPr>
            <p:nvPr/>
          </p:nvGrpSpPr>
          <p:grpSpPr>
            <a:xfrm>
              <a:off x="6156463" y="5136171"/>
              <a:ext cx="377766" cy="360000"/>
              <a:chOff x="1488665" y="552037"/>
              <a:chExt cx="6042435" cy="5758275"/>
            </a:xfrm>
            <a:grpFill/>
          </p:grpSpPr>
          <p:sp>
            <p:nvSpPr>
              <p:cNvPr id="1167" name="直方体 1166">
                <a:extLst>
                  <a:ext uri="{FF2B5EF4-FFF2-40B4-BE49-F238E27FC236}">
                    <a16:creationId xmlns:a16="http://schemas.microsoft.com/office/drawing/2014/main" id="{6E6C06AB-3A4F-4B91-9417-A2BF9320D407}"/>
                  </a:ext>
                </a:extLst>
              </p:cNvPr>
              <p:cNvSpPr/>
              <p:nvPr/>
            </p:nvSpPr>
            <p:spPr>
              <a:xfrm>
                <a:off x="1781175" y="560387"/>
                <a:ext cx="5749925" cy="5749925"/>
              </a:xfrm>
              <a:prstGeom prst="cube">
                <a:avLst/>
              </a:prstGeom>
              <a:solidFill>
                <a:schemeClr val="tx1">
                  <a:lumMod val="25000"/>
                  <a:lumOff val="75000"/>
                </a:schemeClr>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1168" name="直線コネクタ 1167">
                <a:extLst>
                  <a:ext uri="{FF2B5EF4-FFF2-40B4-BE49-F238E27FC236}">
                    <a16:creationId xmlns:a16="http://schemas.microsoft.com/office/drawing/2014/main" id="{0A92B404-F767-4533-A778-18745DDA2AD5}"/>
                  </a:ext>
                </a:extLst>
              </p:cNvPr>
              <p:cNvCxnSpPr>
                <a:cxnSpLocks/>
              </p:cNvCxnSpPr>
              <p:nvPr/>
            </p:nvCxnSpPr>
            <p:spPr>
              <a:xfrm rot="5400000">
                <a:off x="5371100" y="2708862"/>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69" name="直線コネクタ 1168">
                <a:extLst>
                  <a:ext uri="{FF2B5EF4-FFF2-40B4-BE49-F238E27FC236}">
                    <a16:creationId xmlns:a16="http://schemas.microsoft.com/office/drawing/2014/main" id="{B444A2A6-8A3A-473E-B295-8D2FD4C03494}"/>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70" name="直線コネクタ 1169">
                <a:extLst>
                  <a:ext uri="{FF2B5EF4-FFF2-40B4-BE49-F238E27FC236}">
                    <a16:creationId xmlns:a16="http://schemas.microsoft.com/office/drawing/2014/main" id="{0466C96D-10DD-4AC0-A2F6-991FC9BB0265}"/>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1164" name="グループ化 1163">
              <a:extLst>
                <a:ext uri="{FF2B5EF4-FFF2-40B4-BE49-F238E27FC236}">
                  <a16:creationId xmlns:a16="http://schemas.microsoft.com/office/drawing/2014/main" id="{D09571A8-2811-48D3-A93D-780D2A4CC4AC}"/>
                </a:ext>
              </a:extLst>
            </p:cNvPr>
            <p:cNvGrpSpPr>
              <a:grpSpLocks noChangeAspect="1"/>
            </p:cNvGrpSpPr>
            <p:nvPr/>
          </p:nvGrpSpPr>
          <p:grpSpPr>
            <a:xfrm>
              <a:off x="6426545" y="5136171"/>
              <a:ext cx="127163" cy="314841"/>
              <a:chOff x="1488665" y="552037"/>
              <a:chExt cx="2034000" cy="5035953"/>
            </a:xfrm>
            <a:grpFill/>
          </p:grpSpPr>
          <p:cxnSp>
            <p:nvCxnSpPr>
              <p:cNvPr id="1165" name="直線コネクタ 1164">
                <a:extLst>
                  <a:ext uri="{FF2B5EF4-FFF2-40B4-BE49-F238E27FC236}">
                    <a16:creationId xmlns:a16="http://schemas.microsoft.com/office/drawing/2014/main" id="{2BC6372A-A040-4330-9F5A-EC8B29EF4D31}"/>
                  </a:ext>
                </a:extLst>
              </p:cNvPr>
              <p:cNvCxnSpPr/>
              <p:nvPr/>
            </p:nvCxnSpPr>
            <p:spPr>
              <a:xfrm>
                <a:off x="3221895" y="552037"/>
                <a:ext cx="0" cy="4320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66" name="直線コネクタ 1165">
                <a:extLst>
                  <a:ext uri="{FF2B5EF4-FFF2-40B4-BE49-F238E27FC236}">
                    <a16:creationId xmlns:a16="http://schemas.microsoft.com/office/drawing/2014/main" id="{1E9DA2AE-6244-46D5-A9C8-A6C43DE66622}"/>
                  </a:ext>
                </a:extLst>
              </p:cNvPr>
              <p:cNvCxnSpPr>
                <a:cxnSpLocks/>
              </p:cNvCxnSpPr>
              <p:nvPr/>
            </p:nvCxnSpPr>
            <p:spPr>
              <a:xfrm rot="2700000">
                <a:off x="2505665" y="4570990"/>
                <a:ext cx="0" cy="2034000"/>
              </a:xfrm>
              <a:prstGeom prst="line">
                <a:avLst/>
              </a:prstGeom>
              <a:grp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cxnSp>
        <p:nvCxnSpPr>
          <p:cNvPr id="1177" name="直線コネクタ 1176">
            <a:extLst>
              <a:ext uri="{FF2B5EF4-FFF2-40B4-BE49-F238E27FC236}">
                <a16:creationId xmlns:a16="http://schemas.microsoft.com/office/drawing/2014/main" id="{33F2B381-1ADF-4AE6-8BE1-597B5866B2F0}"/>
              </a:ext>
            </a:extLst>
          </p:cNvPr>
          <p:cNvCxnSpPr>
            <a:cxnSpLocks/>
          </p:cNvCxnSpPr>
          <p:nvPr/>
        </p:nvCxnSpPr>
        <p:spPr>
          <a:xfrm flipV="1">
            <a:off x="8112232" y="3403305"/>
            <a:ext cx="155261" cy="271385"/>
          </a:xfrm>
          <a:prstGeom prst="line">
            <a:avLst/>
          </a:prstGeom>
          <a:ln w="9525">
            <a:solidFill>
              <a:schemeClr val="tx1"/>
            </a:solidFill>
            <a:prstDash val="solid"/>
          </a:ln>
          <a:effectLst>
            <a:glow rad="63500">
              <a:schemeClr val="accent3">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1178" name="直線コネクタ 1177">
            <a:extLst>
              <a:ext uri="{FF2B5EF4-FFF2-40B4-BE49-F238E27FC236}">
                <a16:creationId xmlns:a16="http://schemas.microsoft.com/office/drawing/2014/main" id="{35D3085B-1FC2-4F82-90CD-A594AAFA0BFE}"/>
              </a:ext>
            </a:extLst>
          </p:cNvPr>
          <p:cNvCxnSpPr>
            <a:cxnSpLocks/>
          </p:cNvCxnSpPr>
          <p:nvPr/>
        </p:nvCxnSpPr>
        <p:spPr>
          <a:xfrm flipV="1">
            <a:off x="8112232" y="3633707"/>
            <a:ext cx="155261" cy="56039"/>
          </a:xfrm>
          <a:prstGeom prst="line">
            <a:avLst/>
          </a:prstGeom>
          <a:ln w="9525">
            <a:solidFill>
              <a:schemeClr val="tx1"/>
            </a:solidFill>
            <a:prstDash val="solid"/>
          </a:ln>
          <a:effectLst>
            <a:glow rad="63500">
              <a:schemeClr val="accent3">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1179" name="直線コネクタ 1178">
            <a:extLst>
              <a:ext uri="{FF2B5EF4-FFF2-40B4-BE49-F238E27FC236}">
                <a16:creationId xmlns:a16="http://schemas.microsoft.com/office/drawing/2014/main" id="{8969360E-F65F-41F8-9F3F-A73713316375}"/>
              </a:ext>
            </a:extLst>
          </p:cNvPr>
          <p:cNvCxnSpPr>
            <a:cxnSpLocks/>
          </p:cNvCxnSpPr>
          <p:nvPr/>
        </p:nvCxnSpPr>
        <p:spPr>
          <a:xfrm flipH="1" flipV="1">
            <a:off x="7950495" y="3404366"/>
            <a:ext cx="46518" cy="270323"/>
          </a:xfrm>
          <a:prstGeom prst="line">
            <a:avLst/>
          </a:prstGeom>
          <a:ln w="9525">
            <a:solidFill>
              <a:schemeClr val="tx1"/>
            </a:solidFill>
            <a:prstDash val="solid"/>
          </a:ln>
          <a:effectLst>
            <a:glow rad="63500">
              <a:schemeClr val="accent3">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1180" name="直線コネクタ 1179">
            <a:extLst>
              <a:ext uri="{FF2B5EF4-FFF2-40B4-BE49-F238E27FC236}">
                <a16:creationId xmlns:a16="http://schemas.microsoft.com/office/drawing/2014/main" id="{43FCE85B-CA31-4D52-9F04-66492309E84F}"/>
              </a:ext>
            </a:extLst>
          </p:cNvPr>
          <p:cNvCxnSpPr>
            <a:cxnSpLocks/>
          </p:cNvCxnSpPr>
          <p:nvPr/>
        </p:nvCxnSpPr>
        <p:spPr>
          <a:xfrm flipH="1" flipV="1">
            <a:off x="7955963" y="3633707"/>
            <a:ext cx="41050" cy="63830"/>
          </a:xfrm>
          <a:prstGeom prst="line">
            <a:avLst/>
          </a:prstGeom>
          <a:ln w="9525">
            <a:solidFill>
              <a:schemeClr val="tx1"/>
            </a:solidFill>
            <a:prstDash val="solid"/>
          </a:ln>
          <a:effectLst>
            <a:glow rad="63500">
              <a:schemeClr val="accent3">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181" name="図 1180" descr="アイコン&#10;&#10;低い精度で自動的に生成された説明">
            <a:extLst>
              <a:ext uri="{FF2B5EF4-FFF2-40B4-BE49-F238E27FC236}">
                <a16:creationId xmlns:a16="http://schemas.microsoft.com/office/drawing/2014/main" id="{865C4D8C-49C1-4768-A3D7-05F5CBA4C7D4}"/>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868186" y="3650139"/>
            <a:ext cx="265769" cy="258089"/>
          </a:xfrm>
          <a:prstGeom prst="rect">
            <a:avLst/>
          </a:prstGeom>
        </p:spPr>
      </p:pic>
      <p:sp>
        <p:nvSpPr>
          <p:cNvPr id="3" name="テキスト ボックス 2">
            <a:extLst>
              <a:ext uri="{FF2B5EF4-FFF2-40B4-BE49-F238E27FC236}">
                <a16:creationId xmlns:a16="http://schemas.microsoft.com/office/drawing/2014/main" id="{E6540638-7D50-4B12-894D-810329388487}"/>
              </a:ext>
            </a:extLst>
          </p:cNvPr>
          <p:cNvSpPr txBox="1"/>
          <p:nvPr/>
        </p:nvSpPr>
        <p:spPr>
          <a:xfrm>
            <a:off x="4854286" y="4379241"/>
            <a:ext cx="1503477" cy="263791"/>
          </a:xfrm>
          <a:prstGeom prst="rect">
            <a:avLst/>
          </a:prstGeom>
        </p:spPr>
        <p:txBody>
          <a:bodyPr vert="horz" wrap="square" lIns="91440" tIns="46800" rIns="91440" bIns="46800" rtlCol="0" anchor="t">
            <a:spAutoFit/>
          </a:bodyPr>
          <a:lstStyle/>
          <a:p>
            <a:pPr algn="l"/>
            <a:r>
              <a:rPr kumimoji="1" lang="ja-JP" altLang="en-US" sz="1100" dirty="0">
                <a:latin typeface="Meiryo UI" panose="020B0604030504040204" pitchFamily="50" charset="-128"/>
                <a:ea typeface="Meiryo UI" panose="020B0604030504040204" pitchFamily="50" charset="-128"/>
              </a:rPr>
              <a:t>３次元空間情報基盤</a:t>
            </a:r>
          </a:p>
        </p:txBody>
      </p:sp>
      <p:sp>
        <p:nvSpPr>
          <p:cNvPr id="339" name="テキスト ボックス 338">
            <a:extLst>
              <a:ext uri="{FF2B5EF4-FFF2-40B4-BE49-F238E27FC236}">
                <a16:creationId xmlns:a16="http://schemas.microsoft.com/office/drawing/2014/main" id="{01AD134B-7DE8-4146-940D-805582C6C685}"/>
              </a:ext>
            </a:extLst>
          </p:cNvPr>
          <p:cNvSpPr txBox="1"/>
          <p:nvPr/>
        </p:nvSpPr>
        <p:spPr>
          <a:xfrm>
            <a:off x="7368979" y="4397283"/>
            <a:ext cx="1503477" cy="556179"/>
          </a:xfrm>
          <a:prstGeom prst="rect">
            <a:avLst/>
          </a:prstGeom>
        </p:spPr>
        <p:txBody>
          <a:bodyPr vert="horz" wrap="square" lIns="91440" tIns="46800" rIns="91440" bIns="46800" rtlCol="0" anchor="t">
            <a:spAutoFit/>
          </a:bodyPr>
          <a:lstStyle/>
          <a:p>
            <a:pPr algn="l"/>
            <a:r>
              <a:rPr kumimoji="1" lang="ja-JP" altLang="en-US" sz="1100" dirty="0">
                <a:latin typeface="Meiryo UI" panose="020B0604030504040204" pitchFamily="50" charset="-128"/>
                <a:ea typeface="Meiryo UI" panose="020B0604030504040204" pitchFamily="50" charset="-128"/>
              </a:rPr>
              <a:t>３次元空間情報利用アプリケーション</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800" dirty="0">
                <a:latin typeface="Meiryo UI" panose="020B0604030504040204" pitchFamily="50" charset="-128"/>
                <a:ea typeface="Meiryo UI" panose="020B0604030504040204" pitchFamily="50" charset="-128"/>
              </a:rPr>
              <a:t>（例：ドローン運行管理）</a:t>
            </a:r>
          </a:p>
        </p:txBody>
      </p:sp>
    </p:spTree>
    <p:extLst>
      <p:ext uri="{BB962C8B-B14F-4D97-AF65-F5344CB8AC3E}">
        <p14:creationId xmlns:p14="http://schemas.microsoft.com/office/powerpoint/2010/main" val="4195317209"/>
      </p:ext>
    </p:extLst>
  </p:cSld>
  <p:clrMapOvr>
    <a:masterClrMapping/>
  </p:clrMapOvr>
</p:sld>
</file>

<file path=ppt/theme/theme1.xml><?xml version="1.0" encoding="utf-8"?>
<a:theme xmlns:a="http://schemas.openxmlformats.org/drawingml/2006/main" name="Office テーマ">
  <a:themeElements>
    <a:clrScheme name="DADC 20210917">
      <a:dk1>
        <a:srgbClr val="1A1A1A"/>
      </a:dk1>
      <a:lt1>
        <a:srgbClr val="FFFFFF"/>
      </a:lt1>
      <a:dk2>
        <a:srgbClr val="E20313"/>
      </a:dk2>
      <a:lt2>
        <a:srgbClr val="C9F0FE"/>
      </a:lt2>
      <a:accent1>
        <a:srgbClr val="00B0F0"/>
      </a:accent1>
      <a:accent2>
        <a:srgbClr val="058DD8"/>
      </a:accent2>
      <a:accent3>
        <a:srgbClr val="001FFF"/>
      </a:accent3>
      <a:accent4>
        <a:srgbClr val="E20313"/>
      </a:accent4>
      <a:accent5>
        <a:srgbClr val="ED7D31"/>
      </a:accent5>
      <a:accent6>
        <a:srgbClr val="70AD47"/>
      </a:accent6>
      <a:hlink>
        <a:srgbClr val="6578FF"/>
      </a:hlink>
      <a:folHlink>
        <a:srgbClr val="D3107B"/>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淡い単色">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chemeClr val="tx1"/>
          </a:solidFill>
        </a:ln>
      </a:spPr>
      <a:bodyPr rtlCol="0" anchor="ctr"/>
      <a:lstStyle>
        <a:defPPr algn="ctr">
          <a:defRPr kumimoji="1" sz="12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bodyPr vert="horz" wrap="none" lIns="91440" tIns="46800" rIns="91440" bIns="46800" rtlCol="0" anchor="t">
        <a:spAutoFit/>
      </a:bodyPr>
      <a:lstStyle>
        <a:defPPr algn="l">
          <a:defRPr kumimoji="1" sz="1100" smtClean="0">
            <a:latin typeface="+mn-ea"/>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926</Words>
  <Application>Microsoft Office PowerPoint</Application>
  <PresentationFormat>画面に合わせる (16:9)</PresentationFormat>
  <Paragraphs>152</Paragraphs>
  <Slides>4</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Meiryo UI</vt:lpstr>
      <vt:lpstr>游ゴシック</vt:lpstr>
      <vt:lpstr>Arial</vt:lpstr>
      <vt:lpstr>Calibri</vt:lpstr>
      <vt:lpstr>Century Gothic</vt:lpstr>
      <vt:lpstr>Segoe UI Historic</vt:lpstr>
      <vt:lpstr>Office テーマ</vt:lpstr>
      <vt:lpstr>Society5.0において分野横断で共通して目指す世界のイメージ</vt:lpstr>
      <vt:lpstr>サービスアーキテクチャの事業経済性（マルチモデル）</vt:lpstr>
      <vt:lpstr>オペレーショナルビュー（運用フェーズ）</vt:lpstr>
      <vt:lpstr>2-3 ３次元空間情報基盤の整備の概要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2022-10-11T04:52:41Z</dcterms:created>
  <dcterms:modified xsi:type="dcterms:W3CDTF">2022-10-11T04:52:45Z</dcterms:modified>
</cp:coreProperties>
</file>