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39" r:id="rId4"/>
    <p:sldId id="1862287440"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7892" autoAdjust="0"/>
  </p:normalViewPr>
  <p:slideViewPr>
    <p:cSldViewPr snapToGrid="0">
      <p:cViewPr varScale="1">
        <p:scale>
          <a:sx n="54" d="100"/>
          <a:sy n="54" d="100"/>
        </p:scale>
        <p:origin x="3300" y="5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コンピュータウイルスとはなにか？（教材</a:t>
            </a:r>
            <a:r>
              <a:rPr kumimoji="1" lang="en-US" altLang="ja-JP" sz="1200" kern="1200" dirty="0">
                <a:solidFill>
                  <a:schemeClr val="tx1"/>
                </a:solidFill>
                <a:effectLst/>
                <a:latin typeface="+mn-lt"/>
                <a:cs typeface="+mn-cs"/>
              </a:rPr>
              <a:t>1-1-1</a:t>
            </a:r>
            <a:r>
              <a:rPr kumimoji="1" lang="ja-JP" altLang="en-US" sz="1200" kern="1200" dirty="0">
                <a:solidFill>
                  <a:schemeClr val="tx1"/>
                </a:solidFill>
                <a:effectLst/>
                <a:latin typeface="+mn-lt"/>
                <a:cs typeface="+mn-cs"/>
              </a:rPr>
              <a:t>を参照）を理解したパソコンユーザー</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パソコンがウイルスに感染しないための日常的な対策として、パソコンを最新の状態にアップデートする必要性を伝える。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みなさんは、パソコンのウイルスを知っていますか？</a:t>
            </a:r>
            <a:endParaRPr kumimoji="1" lang="en-US" altLang="ja-JP" dirty="0"/>
          </a:p>
          <a:p>
            <a:r>
              <a:rPr kumimoji="1" lang="ja-JP" altLang="en-US" dirty="0"/>
              <a:t>パソコンがウイルスに感染しないようにするためには、日頃からどのようなことに気をつければ良いのでしょうか？</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r>
              <a:rPr kumimoji="1" lang="ja-JP" altLang="en-US" baseline="0" dirty="0"/>
              <a:t>さて、ウイルス感染対策として一番大切なのは、使っているパソコンの状態を最新にすることです。</a:t>
            </a:r>
            <a:endParaRPr kumimoji="1" lang="en-US" altLang="ja-JP" baseline="0" dirty="0"/>
          </a:p>
          <a:p>
            <a:r>
              <a:rPr kumimoji="1" lang="ja-JP" altLang="en-US" baseline="0" dirty="0"/>
              <a:t>ウイルスは今も新しいものが作られています。中には、現在のパソコンの弱い部分を狙ってくるウイルスもあります。</a:t>
            </a:r>
            <a:endParaRPr kumimoji="1" lang="en-US" altLang="ja-JP" baseline="0" dirty="0"/>
          </a:p>
          <a:p>
            <a:endParaRPr kumimoji="1" lang="en-US" altLang="ja-JP" baseline="0" dirty="0"/>
          </a:p>
          <a:p>
            <a:r>
              <a:rPr kumimoji="1" lang="ja-JP" altLang="en-US" baseline="0" dirty="0"/>
              <a:t>そのため、パソコンを最新の状態にしないまま使用していると、セキュリティの穴を狙われて、ウイルスに感染してしまうことがあります。</a:t>
            </a:r>
            <a:endParaRPr kumimoji="1" lang="en-US" altLang="ja-JP" baseline="0" dirty="0"/>
          </a:p>
          <a:p>
            <a:endParaRPr kumimoji="1" lang="en-US" altLang="ja-JP" baseline="0" dirty="0"/>
          </a:p>
          <a:p>
            <a:r>
              <a:rPr kumimoji="1" lang="en-US" altLang="ja-JP" baseline="0" dirty="0"/>
              <a:t>【</a:t>
            </a:r>
            <a:r>
              <a:rPr kumimoji="1" lang="ja-JP" altLang="en-US" baseline="0" dirty="0"/>
              <a:t>参考資料</a:t>
            </a:r>
            <a:r>
              <a:rPr kumimoji="1" lang="en-US" altLang="ja-JP" baseline="0" dirty="0"/>
              <a:t>】</a:t>
            </a:r>
          </a:p>
          <a:p>
            <a:r>
              <a:rPr kumimoji="1" lang="en-US" altLang="ja-JP" baseline="0" dirty="0"/>
              <a:t>IPA</a:t>
            </a:r>
            <a:r>
              <a:rPr kumimoji="1" lang="ja-JP" altLang="en-US" baseline="0" dirty="0"/>
              <a:t>：日常における情報セキュリティ対策</a:t>
            </a:r>
            <a:endParaRPr kumimoji="1" lang="en-US" altLang="ja-JP" baseline="0" dirty="0"/>
          </a:p>
          <a:p>
            <a:r>
              <a:rPr kumimoji="1" lang="en-US" altLang="ja-JP" baseline="0" dirty="0"/>
              <a:t>https://www.ipa.go.jp/security/anshin/measures/everyday.html</a:t>
            </a:r>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r>
              <a:rPr kumimoji="1" lang="ja-JP" altLang="en-US" baseline="0" dirty="0"/>
              <a:t>パソコンを最新の状態にするには、どのようにすれば良いのでしょうか。</a:t>
            </a:r>
            <a:endParaRPr kumimoji="1" lang="en-US" altLang="ja-JP" baseline="0" dirty="0"/>
          </a:p>
          <a:p>
            <a:r>
              <a:rPr kumimoji="1" lang="ja-JP" altLang="en-US" baseline="0" dirty="0"/>
              <a:t>最新にするべきものは、パソコンの中にもいくつかあります。</a:t>
            </a:r>
            <a:endParaRPr kumimoji="1" lang="en-US" altLang="ja-JP" baseline="0" dirty="0"/>
          </a:p>
          <a:p>
            <a:endParaRPr kumimoji="1" lang="en-US" altLang="ja-JP" baseline="0" dirty="0"/>
          </a:p>
          <a:p>
            <a:r>
              <a:rPr kumimoji="1" lang="ja-JP" altLang="en-US" baseline="0" dirty="0"/>
              <a:t>まずは、</a:t>
            </a:r>
            <a:r>
              <a:rPr kumimoji="1" lang="en-US" altLang="ja-JP" baseline="0" dirty="0"/>
              <a:t>OS</a:t>
            </a:r>
            <a:r>
              <a:rPr kumimoji="1" lang="ja-JP" altLang="en-US" baseline="0" dirty="0"/>
              <a:t>です。</a:t>
            </a:r>
            <a:endParaRPr kumimoji="1" lang="en-US" altLang="ja-JP" baseline="0" dirty="0"/>
          </a:p>
          <a:p>
            <a:r>
              <a:rPr kumimoji="1" lang="ja-JP" altLang="en-US" baseline="0" dirty="0"/>
              <a:t>多くの</a:t>
            </a:r>
            <a:r>
              <a:rPr kumimoji="1" lang="en-US" altLang="ja-JP" baseline="0" dirty="0"/>
              <a:t>OS</a:t>
            </a:r>
            <a:r>
              <a:rPr kumimoji="1" lang="ja-JP" altLang="en-US" baseline="0" dirty="0"/>
              <a:t>に用意されているアップデートの確認を行い、アップデートを実施してください。</a:t>
            </a:r>
            <a:endParaRPr kumimoji="1" lang="en-US" altLang="ja-JP" baseline="0" dirty="0"/>
          </a:p>
          <a:p>
            <a:endParaRPr kumimoji="1" lang="en-US" altLang="ja-JP" baseline="0" dirty="0"/>
          </a:p>
          <a:p>
            <a:r>
              <a:rPr kumimoji="1" lang="ja-JP" altLang="en-US" baseline="0" dirty="0"/>
              <a:t>次にセキュリティソフトです。最新の状態にアップデートする機能が用意されていれば、それを実行してください。</a:t>
            </a:r>
            <a:endParaRPr kumimoji="1" lang="en-US" altLang="ja-JP" baseline="0" dirty="0"/>
          </a:p>
          <a:p>
            <a:r>
              <a:rPr kumimoji="1" lang="ja-JP" altLang="en-US" baseline="0" dirty="0"/>
              <a:t>また、普段使っているソフトウエアのバージョンも、常に最新にしておきましょう。</a:t>
            </a:r>
            <a:endParaRPr kumimoji="1" lang="en-US" altLang="ja-JP" baseline="0" dirty="0"/>
          </a:p>
          <a:p>
            <a:endParaRPr kumimoji="1" lang="en-US" altLang="ja-JP" baseline="0" dirty="0"/>
          </a:p>
          <a:p>
            <a:r>
              <a:rPr kumimoji="1" lang="ja-JP" altLang="en-US" baseline="0" dirty="0"/>
              <a:t>パソコンを古い状態のままインターネットにつないでいると、ウイルスに感染する可能性が高まります。</a:t>
            </a:r>
            <a:endParaRPr kumimoji="1" lang="en-US" altLang="ja-JP" baseline="0" dirty="0"/>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1-1-2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パソコンのウイルス感染対策</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911598"/>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パソコンがウイルス感染しないように、日頃どんなことに</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気をつければいいの？？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6" name="図 5">
            <a:extLst>
              <a:ext uri="{FF2B5EF4-FFF2-40B4-BE49-F238E27FC236}">
                <a16:creationId xmlns:a16="http://schemas.microsoft.com/office/drawing/2014/main" id="{21BC7AAC-2E60-977A-D6ED-DA1F35E22B6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95565" y="2148143"/>
            <a:ext cx="4577157" cy="5545876"/>
          </a:xfrm>
          <a:prstGeom prst="rect">
            <a:avLst/>
          </a:prstGeom>
        </p:spPr>
      </p:pic>
      <p:sp>
        <p:nvSpPr>
          <p:cNvPr id="3" name="テキスト ボックス 2">
            <a:extLst>
              <a:ext uri="{FF2B5EF4-FFF2-40B4-BE49-F238E27FC236}">
                <a16:creationId xmlns:a16="http://schemas.microsoft.com/office/drawing/2014/main" id="{A4E2AF11-5B35-3B0C-FB8E-8E4D7FAD6C1C}"/>
              </a:ext>
            </a:extLst>
          </p:cNvPr>
          <p:cNvSpPr txBox="1"/>
          <p:nvPr/>
        </p:nvSpPr>
        <p:spPr>
          <a:xfrm>
            <a:off x="5507283" y="1812050"/>
            <a:ext cx="1018115" cy="307777"/>
          </a:xfrm>
          <a:prstGeom prst="rect">
            <a:avLst/>
          </a:prstGeom>
          <a:noFill/>
        </p:spPr>
        <p:txBody>
          <a:bodyPr wrap="square" rtlCol="0">
            <a:spAutoFit/>
          </a:bodyPr>
          <a:lstStyle/>
          <a:p>
            <a:r>
              <a:rPr lang="ja-JP" altLang="en-US" sz="1400" dirty="0"/>
              <a:t>かんせん</a:t>
            </a:r>
            <a:endParaRPr kumimoji="1" lang="ja-JP" altLang="en-US" sz="1400" dirty="0"/>
          </a:p>
        </p:txBody>
      </p:sp>
      <p:sp>
        <p:nvSpPr>
          <p:cNvPr id="5" name="テキスト ボックス 4">
            <a:extLst>
              <a:ext uri="{FF2B5EF4-FFF2-40B4-BE49-F238E27FC236}">
                <a16:creationId xmlns:a16="http://schemas.microsoft.com/office/drawing/2014/main" id="{8C18382D-1E34-EF0A-A393-8D65F54DB98B}"/>
              </a:ext>
            </a:extLst>
          </p:cNvPr>
          <p:cNvSpPr txBox="1"/>
          <p:nvPr/>
        </p:nvSpPr>
        <p:spPr>
          <a:xfrm>
            <a:off x="3086313" y="2616514"/>
            <a:ext cx="798670" cy="307777"/>
          </a:xfrm>
          <a:prstGeom prst="rect">
            <a:avLst/>
          </a:prstGeom>
          <a:noFill/>
        </p:spPr>
        <p:txBody>
          <a:bodyPr wrap="square" rtlCol="0">
            <a:spAutoFit/>
          </a:bodyPr>
          <a:lstStyle/>
          <a:p>
            <a:r>
              <a:rPr lang="ja-JP" altLang="en-US" sz="1400" dirty="0"/>
              <a:t>ひごろ</a:t>
            </a:r>
            <a:endParaRPr kumimoji="1" lang="ja-JP" altLang="en-US" sz="1400" dirty="0"/>
          </a:p>
        </p:txBody>
      </p:sp>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562100"/>
            <a:ext cx="8375184" cy="1611751"/>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267573" y="3339868"/>
            <a:ext cx="7886701" cy="2089895"/>
          </a:xfrm>
        </p:spPr>
        <p:txBody>
          <a:bodyPr>
            <a:noAutofit/>
          </a:bodyPr>
          <a:lstStyle/>
          <a:p>
            <a:pPr>
              <a:lnSpc>
                <a:spcPts val="5500"/>
              </a:lnSpc>
            </a:pPr>
            <a:r>
              <a:rPr lang="ja-JP" altLang="en-US" sz="4000" dirty="0"/>
              <a:t>セキュリティの穴をねらわ</a:t>
            </a:r>
            <a:br>
              <a:rPr lang="en-US" altLang="ja-JP" sz="4000" dirty="0"/>
            </a:br>
            <a:r>
              <a:rPr lang="ja-JP" altLang="en-US" sz="4000" dirty="0"/>
              <a:t>れてウイルスに感染する</a:t>
            </a:r>
            <a:br>
              <a:rPr lang="en-US" altLang="ja-JP" sz="4000" dirty="0"/>
            </a:br>
            <a:r>
              <a:rPr lang="ja-JP" altLang="en-US" sz="4000" dirty="0"/>
              <a:t>ことがあります</a:t>
            </a:r>
            <a:endParaRPr lang="en-US" altLang="ja-JP" sz="4000" dirty="0"/>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716181" y="2018259"/>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パソコンを最新の状態にする。</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299916" y="2655120"/>
            <a:ext cx="1759516" cy="1544957"/>
          </a:xfrm>
          <a:prstGeom prst="rect">
            <a:avLst/>
          </a:prstGeom>
        </p:spPr>
      </p:pic>
      <p:pic>
        <p:nvPicPr>
          <p:cNvPr id="3" name="図 2">
            <a:extLst>
              <a:ext uri="{FF2B5EF4-FFF2-40B4-BE49-F238E27FC236}">
                <a16:creationId xmlns:a16="http://schemas.microsoft.com/office/drawing/2014/main" id="{2AA6C2A4-AF62-0322-BF4E-BF26D0689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3801" y="4459936"/>
            <a:ext cx="2730499" cy="2730499"/>
          </a:xfrm>
          <a:prstGeom prst="rect">
            <a:avLst/>
          </a:prstGeom>
        </p:spPr>
      </p:pic>
      <p:pic>
        <p:nvPicPr>
          <p:cNvPr id="12" name="図 11">
            <a:extLst>
              <a:ext uri="{FF2B5EF4-FFF2-40B4-BE49-F238E27FC236}">
                <a16:creationId xmlns:a16="http://schemas.microsoft.com/office/drawing/2014/main" id="{2A8C9E79-DE47-5C73-AD20-BA48C78A15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600077" flipH="1">
            <a:off x="4846912" y="4869054"/>
            <a:ext cx="1912264" cy="1912264"/>
          </a:xfrm>
          <a:prstGeom prst="rect">
            <a:avLst/>
          </a:prstGeom>
        </p:spPr>
      </p:pic>
      <p:sp>
        <p:nvSpPr>
          <p:cNvPr id="2" name="テキスト ボックス 1">
            <a:extLst>
              <a:ext uri="{FF2B5EF4-FFF2-40B4-BE49-F238E27FC236}">
                <a16:creationId xmlns:a16="http://schemas.microsoft.com/office/drawing/2014/main" id="{EABB190A-6D0F-1E80-A02E-E0195B968FEA}"/>
              </a:ext>
            </a:extLst>
          </p:cNvPr>
          <p:cNvSpPr txBox="1"/>
          <p:nvPr/>
        </p:nvSpPr>
        <p:spPr>
          <a:xfrm>
            <a:off x="4138957" y="3304682"/>
            <a:ext cx="492443" cy="276999"/>
          </a:xfrm>
          <a:prstGeom prst="rect">
            <a:avLst/>
          </a:prstGeom>
          <a:noFill/>
        </p:spPr>
        <p:txBody>
          <a:bodyPr wrap="none" rtlCol="0">
            <a:spAutoFit/>
          </a:bodyPr>
          <a:lstStyle/>
          <a:p>
            <a:r>
              <a:rPr lang="ja-JP" altLang="en-US" sz="1200" dirty="0"/>
              <a:t>あな</a:t>
            </a:r>
            <a:endParaRPr kumimoji="1" lang="ja-JP" altLang="en-US" sz="1200" dirty="0"/>
          </a:p>
        </p:txBody>
      </p:sp>
      <p:sp>
        <p:nvSpPr>
          <p:cNvPr id="6" name="テキスト ボックス 5">
            <a:extLst>
              <a:ext uri="{FF2B5EF4-FFF2-40B4-BE49-F238E27FC236}">
                <a16:creationId xmlns:a16="http://schemas.microsoft.com/office/drawing/2014/main" id="{8E3EBE41-1EC3-9123-B47E-9E068081804C}"/>
              </a:ext>
            </a:extLst>
          </p:cNvPr>
          <p:cNvSpPr txBox="1"/>
          <p:nvPr/>
        </p:nvSpPr>
        <p:spPr>
          <a:xfrm>
            <a:off x="4188144" y="3967990"/>
            <a:ext cx="800219" cy="276999"/>
          </a:xfrm>
          <a:prstGeom prst="rect">
            <a:avLst/>
          </a:prstGeom>
          <a:noFill/>
        </p:spPr>
        <p:txBody>
          <a:bodyPr wrap="none" rtlCol="0">
            <a:spAutoFit/>
          </a:bodyPr>
          <a:lstStyle/>
          <a:p>
            <a:r>
              <a:rPr lang="ja-JP" altLang="en-US" sz="1200" dirty="0"/>
              <a:t>かんせん</a:t>
            </a:r>
            <a:endParaRPr kumimoji="1" lang="ja-JP" altLang="en-US" sz="1200" dirty="0"/>
          </a:p>
        </p:txBody>
      </p:sp>
      <p:sp>
        <p:nvSpPr>
          <p:cNvPr id="15" name="テキスト ボックス 14">
            <a:extLst>
              <a:ext uri="{FF2B5EF4-FFF2-40B4-BE49-F238E27FC236}">
                <a16:creationId xmlns:a16="http://schemas.microsoft.com/office/drawing/2014/main" id="{BE79777F-CA23-72E3-9F6A-95758BC7B3AA}"/>
              </a:ext>
            </a:extLst>
          </p:cNvPr>
          <p:cNvSpPr txBox="1"/>
          <p:nvPr/>
        </p:nvSpPr>
        <p:spPr>
          <a:xfrm>
            <a:off x="3686275" y="1760665"/>
            <a:ext cx="3901026" cy="307777"/>
          </a:xfrm>
          <a:prstGeom prst="rect">
            <a:avLst/>
          </a:prstGeom>
          <a:noFill/>
        </p:spPr>
        <p:txBody>
          <a:bodyPr wrap="square" rtlCol="0">
            <a:spAutoFit/>
          </a:bodyPr>
          <a:lstStyle/>
          <a:p>
            <a:r>
              <a:rPr lang="ja-JP" altLang="en-US" sz="1400" dirty="0"/>
              <a:t>さいしん　　　　　じょうたい</a:t>
            </a:r>
            <a:endParaRPr kumimoji="1" lang="ja-JP" altLang="en-US" sz="1400" dirty="0"/>
          </a:p>
        </p:txBody>
      </p:sp>
    </p:spTree>
    <p:extLst>
      <p:ext uri="{BB962C8B-B14F-4D97-AF65-F5344CB8AC3E}">
        <p14:creationId xmlns:p14="http://schemas.microsoft.com/office/powerpoint/2010/main" val="386994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B23189D7-7964-D140-BC53-71AD1C1C02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1374" y="5029200"/>
            <a:ext cx="2060205" cy="2060205"/>
          </a:xfrm>
          <a:prstGeom prst="rect">
            <a:avLst/>
          </a:prstGeom>
        </p:spPr>
      </p:pic>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487097"/>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パソコンを最新の状態にするには？</a:t>
            </a: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522421" y="2506662"/>
            <a:ext cx="8312018" cy="4351338"/>
          </a:xfrm>
        </p:spPr>
        <p:txBody>
          <a:bodyPr/>
          <a:lstStyle/>
          <a:p>
            <a:pPr>
              <a:lnSpc>
                <a:spcPts val="4900"/>
              </a:lnSpc>
            </a:pPr>
            <a:r>
              <a:rPr lang="en-US" altLang="ja-JP" dirty="0"/>
              <a:t>OS</a:t>
            </a:r>
            <a:r>
              <a:rPr lang="ja-JP" altLang="en-US" dirty="0"/>
              <a:t>やセキュリティソフトの最新情報を確認</a:t>
            </a:r>
          </a:p>
          <a:p>
            <a:pPr>
              <a:lnSpc>
                <a:spcPts val="4900"/>
              </a:lnSpc>
            </a:pPr>
            <a:r>
              <a:rPr lang="en-US" altLang="ja-JP" dirty="0"/>
              <a:t>OS</a:t>
            </a:r>
            <a:r>
              <a:rPr lang="ja-JP" altLang="en-US" dirty="0"/>
              <a:t>のアップデートを実施</a:t>
            </a:r>
          </a:p>
          <a:p>
            <a:pPr>
              <a:lnSpc>
                <a:spcPts val="4900"/>
              </a:lnSpc>
            </a:pPr>
            <a:r>
              <a:rPr lang="ja-JP" altLang="en-US" dirty="0"/>
              <a:t>その他ソフトウェアのアップデート</a:t>
            </a:r>
            <a:endParaRPr lang="en-US" altLang="ja-JP" dirty="0"/>
          </a:p>
          <a:p>
            <a:pPr marL="0" indent="0">
              <a:lnSpc>
                <a:spcPts val="4900"/>
              </a:lnSpc>
              <a:buNone/>
            </a:pPr>
            <a:r>
              <a:rPr lang="ja-JP" altLang="en-US" dirty="0"/>
              <a:t>  を実施</a:t>
            </a:r>
          </a:p>
        </p:txBody>
      </p:sp>
      <p:pic>
        <p:nvPicPr>
          <p:cNvPr id="5" name="図 4">
            <a:extLst>
              <a:ext uri="{FF2B5EF4-FFF2-40B4-BE49-F238E27FC236}">
                <a16:creationId xmlns:a16="http://schemas.microsoft.com/office/drawing/2014/main" id="{0FAA878C-AD13-2182-3E0E-91E0DF6047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5700" y="5545283"/>
            <a:ext cx="1143000" cy="1143000"/>
          </a:xfrm>
          <a:prstGeom prst="rect">
            <a:avLst/>
          </a:prstGeom>
        </p:spPr>
      </p:pic>
      <p:sp>
        <p:nvSpPr>
          <p:cNvPr id="4" name="テキスト ボックス 3">
            <a:extLst>
              <a:ext uri="{FF2B5EF4-FFF2-40B4-BE49-F238E27FC236}">
                <a16:creationId xmlns:a16="http://schemas.microsoft.com/office/drawing/2014/main" id="{DC9A08A6-E282-50D7-65B7-3E03767DDF59}"/>
              </a:ext>
            </a:extLst>
          </p:cNvPr>
          <p:cNvSpPr txBox="1"/>
          <p:nvPr/>
        </p:nvSpPr>
        <p:spPr>
          <a:xfrm>
            <a:off x="3182367" y="1511053"/>
            <a:ext cx="2779265" cy="307777"/>
          </a:xfrm>
          <a:prstGeom prst="rect">
            <a:avLst/>
          </a:prstGeom>
          <a:noFill/>
        </p:spPr>
        <p:txBody>
          <a:bodyPr wrap="square" rtlCol="0">
            <a:spAutoFit/>
          </a:bodyPr>
          <a:lstStyle/>
          <a:p>
            <a:r>
              <a:rPr kumimoji="1" lang="ja-JP" altLang="en-US" sz="1400" dirty="0"/>
              <a:t>さいしん　　　　じょうたい</a:t>
            </a:r>
          </a:p>
        </p:txBody>
      </p:sp>
      <p:sp>
        <p:nvSpPr>
          <p:cNvPr id="6" name="テキスト ボックス 5">
            <a:extLst>
              <a:ext uri="{FF2B5EF4-FFF2-40B4-BE49-F238E27FC236}">
                <a16:creationId xmlns:a16="http://schemas.microsoft.com/office/drawing/2014/main" id="{D574B856-1311-85D9-3FFF-CB4BCCFE1BD8}"/>
              </a:ext>
            </a:extLst>
          </p:cNvPr>
          <p:cNvSpPr txBox="1"/>
          <p:nvPr/>
        </p:nvSpPr>
        <p:spPr>
          <a:xfrm>
            <a:off x="6441164" y="2354822"/>
            <a:ext cx="2041328" cy="307777"/>
          </a:xfrm>
          <a:prstGeom prst="rect">
            <a:avLst/>
          </a:prstGeom>
          <a:noFill/>
        </p:spPr>
        <p:txBody>
          <a:bodyPr wrap="square" rtlCol="0">
            <a:spAutoFit/>
          </a:bodyPr>
          <a:lstStyle/>
          <a:p>
            <a:r>
              <a:rPr kumimoji="1" lang="ja-JP" altLang="en-US" sz="1400" dirty="0"/>
              <a:t>さいしんじょうほう</a:t>
            </a:r>
          </a:p>
        </p:txBody>
      </p:sp>
      <p:sp>
        <p:nvSpPr>
          <p:cNvPr id="8" name="テキスト ボックス 7">
            <a:extLst>
              <a:ext uri="{FF2B5EF4-FFF2-40B4-BE49-F238E27FC236}">
                <a16:creationId xmlns:a16="http://schemas.microsoft.com/office/drawing/2014/main" id="{08C10000-E147-6BF8-F43F-DEC8AD799AA0}"/>
              </a:ext>
            </a:extLst>
          </p:cNvPr>
          <p:cNvSpPr txBox="1"/>
          <p:nvPr/>
        </p:nvSpPr>
        <p:spPr>
          <a:xfrm>
            <a:off x="1294429" y="3002047"/>
            <a:ext cx="1086256" cy="307777"/>
          </a:xfrm>
          <a:prstGeom prst="rect">
            <a:avLst/>
          </a:prstGeom>
          <a:noFill/>
        </p:spPr>
        <p:txBody>
          <a:bodyPr wrap="square" rtlCol="0">
            <a:spAutoFit/>
          </a:bodyPr>
          <a:lstStyle/>
          <a:p>
            <a:r>
              <a:rPr kumimoji="1" lang="ja-JP" altLang="en-US" sz="1400" dirty="0"/>
              <a:t>かくにん</a:t>
            </a:r>
          </a:p>
        </p:txBody>
      </p:sp>
      <p:sp>
        <p:nvSpPr>
          <p:cNvPr id="9" name="テキスト ボックス 8">
            <a:extLst>
              <a:ext uri="{FF2B5EF4-FFF2-40B4-BE49-F238E27FC236}">
                <a16:creationId xmlns:a16="http://schemas.microsoft.com/office/drawing/2014/main" id="{BDEEC730-285B-80BF-C90C-D9FC672FC921}"/>
              </a:ext>
            </a:extLst>
          </p:cNvPr>
          <p:cNvSpPr txBox="1"/>
          <p:nvPr/>
        </p:nvSpPr>
        <p:spPr>
          <a:xfrm>
            <a:off x="5124150" y="3702658"/>
            <a:ext cx="798670" cy="307777"/>
          </a:xfrm>
          <a:prstGeom prst="rect">
            <a:avLst/>
          </a:prstGeom>
          <a:noFill/>
        </p:spPr>
        <p:txBody>
          <a:bodyPr wrap="square" rtlCol="0">
            <a:spAutoFit/>
          </a:bodyPr>
          <a:lstStyle/>
          <a:p>
            <a:r>
              <a:rPr lang="ja-JP" altLang="en-US" sz="1400" dirty="0"/>
              <a:t>じっし</a:t>
            </a:r>
            <a:endParaRPr kumimoji="1" lang="ja-JP" altLang="en-US" sz="1400" dirty="0"/>
          </a:p>
        </p:txBody>
      </p:sp>
      <p:sp>
        <p:nvSpPr>
          <p:cNvPr id="10" name="テキスト ボックス 9">
            <a:extLst>
              <a:ext uri="{FF2B5EF4-FFF2-40B4-BE49-F238E27FC236}">
                <a16:creationId xmlns:a16="http://schemas.microsoft.com/office/drawing/2014/main" id="{C67574EE-E093-99A6-01E2-96B3F1DED1CA}"/>
              </a:ext>
            </a:extLst>
          </p:cNvPr>
          <p:cNvSpPr txBox="1"/>
          <p:nvPr/>
        </p:nvSpPr>
        <p:spPr>
          <a:xfrm>
            <a:off x="1748271" y="4486878"/>
            <a:ext cx="798670" cy="307777"/>
          </a:xfrm>
          <a:prstGeom prst="rect">
            <a:avLst/>
          </a:prstGeom>
          <a:noFill/>
        </p:spPr>
        <p:txBody>
          <a:bodyPr wrap="square" rtlCol="0">
            <a:spAutoFit/>
          </a:bodyPr>
          <a:lstStyle/>
          <a:p>
            <a:r>
              <a:rPr kumimoji="1" lang="ja-JP" altLang="en-US" sz="1400" dirty="0"/>
              <a:t>た</a:t>
            </a:r>
          </a:p>
        </p:txBody>
      </p:sp>
      <p:sp>
        <p:nvSpPr>
          <p:cNvPr id="11" name="テキスト ボックス 10">
            <a:extLst>
              <a:ext uri="{FF2B5EF4-FFF2-40B4-BE49-F238E27FC236}">
                <a16:creationId xmlns:a16="http://schemas.microsoft.com/office/drawing/2014/main" id="{4C04FEA3-796A-5A78-EDD5-CDA4237705F9}"/>
              </a:ext>
            </a:extLst>
          </p:cNvPr>
          <p:cNvSpPr txBox="1"/>
          <p:nvPr/>
        </p:nvSpPr>
        <p:spPr>
          <a:xfrm>
            <a:off x="1457323" y="5216724"/>
            <a:ext cx="798670" cy="307777"/>
          </a:xfrm>
          <a:prstGeom prst="rect">
            <a:avLst/>
          </a:prstGeom>
          <a:noFill/>
        </p:spPr>
        <p:txBody>
          <a:bodyPr wrap="square" rtlCol="0">
            <a:spAutoFit/>
          </a:bodyPr>
          <a:lstStyle/>
          <a:p>
            <a:r>
              <a:rPr lang="ja-JP" altLang="en-US" sz="1400" dirty="0"/>
              <a:t>じっし</a:t>
            </a:r>
            <a:endParaRPr kumimoji="1" lang="ja-JP" altLang="en-US" sz="1400" dirty="0"/>
          </a:p>
        </p:txBody>
      </p:sp>
    </p:spTree>
    <p:extLst>
      <p:ext uri="{BB962C8B-B14F-4D97-AF65-F5344CB8AC3E}">
        <p14:creationId xmlns:p14="http://schemas.microsoft.com/office/powerpoint/2010/main" val="186874046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1379</Words>
  <Application>Microsoft Office PowerPoint</Application>
  <PresentationFormat>画面に合わせる (4:3)</PresentationFormat>
  <Paragraphs>83</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Arial</vt:lpstr>
      <vt:lpstr>Calibri</vt:lpstr>
      <vt:lpstr>Segoe UI</vt:lpstr>
      <vt:lpstr>2_Office テーマ</vt:lpstr>
      <vt:lpstr>1-1-2 パソコンのウイルス感染対策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2023-05-19T01:39:00Z</dcterms:modified>
</cp:coreProperties>
</file>